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6" r:id="rId4"/>
  </p:sldMasterIdLst>
  <p:notesMasterIdLst>
    <p:notesMasterId r:id="rId60"/>
  </p:notesMasterIdLst>
  <p:sldIdLst>
    <p:sldId id="478" r:id="rId5"/>
    <p:sldId id="258" r:id="rId6"/>
    <p:sldId id="620" r:id="rId7"/>
    <p:sldId id="623" r:id="rId8"/>
    <p:sldId id="548" r:id="rId9"/>
    <p:sldId id="660" r:id="rId10"/>
    <p:sldId id="661" r:id="rId11"/>
    <p:sldId id="673" r:id="rId12"/>
    <p:sldId id="662" r:id="rId13"/>
    <p:sldId id="663" r:id="rId14"/>
    <p:sldId id="583" r:id="rId15"/>
    <p:sldId id="664" r:id="rId16"/>
    <p:sldId id="667" r:id="rId17"/>
    <p:sldId id="674" r:id="rId18"/>
    <p:sldId id="672" r:id="rId19"/>
    <p:sldId id="629" r:id="rId20"/>
    <p:sldId id="675" r:id="rId21"/>
    <p:sldId id="676" r:id="rId22"/>
    <p:sldId id="668" r:id="rId23"/>
    <p:sldId id="677" r:id="rId24"/>
    <p:sldId id="679" r:id="rId25"/>
    <p:sldId id="669" r:id="rId26"/>
    <p:sldId id="670" r:id="rId27"/>
    <p:sldId id="678" r:id="rId28"/>
    <p:sldId id="665" r:id="rId29"/>
    <p:sldId id="316" r:id="rId30"/>
    <p:sldId id="680" r:id="rId31"/>
    <p:sldId id="681" r:id="rId32"/>
    <p:sldId id="682" r:id="rId33"/>
    <p:sldId id="683" r:id="rId34"/>
    <p:sldId id="684" r:id="rId35"/>
    <p:sldId id="685" r:id="rId36"/>
    <p:sldId id="687" r:id="rId37"/>
    <p:sldId id="688" r:id="rId38"/>
    <p:sldId id="686" r:id="rId39"/>
    <p:sldId id="689" r:id="rId40"/>
    <p:sldId id="666" r:id="rId41"/>
    <p:sldId id="705" r:id="rId42"/>
    <p:sldId id="690" r:id="rId43"/>
    <p:sldId id="694" r:id="rId44"/>
    <p:sldId id="691" r:id="rId45"/>
    <p:sldId id="693" r:id="rId46"/>
    <p:sldId id="692" r:id="rId47"/>
    <p:sldId id="695" r:id="rId48"/>
    <p:sldId id="696" r:id="rId49"/>
    <p:sldId id="697" r:id="rId50"/>
    <p:sldId id="698" r:id="rId51"/>
    <p:sldId id="700" r:id="rId52"/>
    <p:sldId id="702" r:id="rId53"/>
    <p:sldId id="703" r:id="rId54"/>
    <p:sldId id="701" r:id="rId55"/>
    <p:sldId id="704" r:id="rId56"/>
    <p:sldId id="706" r:id="rId57"/>
    <p:sldId id="707" r:id="rId58"/>
    <p:sldId id="708" r:id="rId5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F21014C-955D-491F-859A-816A5EF2C643}">
          <p14:sldIdLst>
            <p14:sldId id="478"/>
            <p14:sldId id="258"/>
            <p14:sldId id="620"/>
            <p14:sldId id="623"/>
            <p14:sldId id="548"/>
            <p14:sldId id="660"/>
            <p14:sldId id="661"/>
            <p14:sldId id="673"/>
            <p14:sldId id="662"/>
            <p14:sldId id="663"/>
            <p14:sldId id="583"/>
            <p14:sldId id="664"/>
            <p14:sldId id="667"/>
            <p14:sldId id="674"/>
            <p14:sldId id="672"/>
            <p14:sldId id="629"/>
            <p14:sldId id="675"/>
            <p14:sldId id="676"/>
            <p14:sldId id="668"/>
            <p14:sldId id="677"/>
            <p14:sldId id="679"/>
            <p14:sldId id="669"/>
            <p14:sldId id="670"/>
            <p14:sldId id="678"/>
            <p14:sldId id="665"/>
            <p14:sldId id="316"/>
            <p14:sldId id="680"/>
            <p14:sldId id="681"/>
            <p14:sldId id="682"/>
            <p14:sldId id="683"/>
            <p14:sldId id="684"/>
            <p14:sldId id="685"/>
            <p14:sldId id="687"/>
            <p14:sldId id="688"/>
            <p14:sldId id="686"/>
            <p14:sldId id="689"/>
            <p14:sldId id="666"/>
            <p14:sldId id="705"/>
            <p14:sldId id="690"/>
            <p14:sldId id="694"/>
            <p14:sldId id="691"/>
            <p14:sldId id="693"/>
            <p14:sldId id="692"/>
            <p14:sldId id="695"/>
            <p14:sldId id="696"/>
            <p14:sldId id="697"/>
            <p14:sldId id="698"/>
            <p14:sldId id="700"/>
            <p14:sldId id="702"/>
            <p14:sldId id="703"/>
            <p14:sldId id="701"/>
            <p14:sldId id="704"/>
            <p14:sldId id="706"/>
            <p14:sldId id="707"/>
            <p14:sldId id="7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AD84C6"/>
    <a:srgbClr val="5D739A"/>
    <a:srgbClr val="3B88BE"/>
    <a:srgbClr val="FFFFCC"/>
    <a:srgbClr val="33BCAF"/>
    <a:srgbClr val="95476E"/>
    <a:srgbClr val="442B44"/>
    <a:srgbClr val="953933"/>
    <a:srgbClr val="923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37" autoAdjust="0"/>
  </p:normalViewPr>
  <p:slideViewPr>
    <p:cSldViewPr>
      <p:cViewPr varScale="1">
        <p:scale>
          <a:sx n="80" d="100"/>
          <a:sy n="80" d="100"/>
        </p:scale>
        <p:origin x="15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274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 Marie Ramirez" userId="3d551716-bf5d-4902-8129-567eda9e921d" providerId="ADAL" clId="{1DE1A882-AD50-44CF-A1BC-713F220E0874}"/>
    <pc:docChg chg="modSld">
      <pc:chgData name="Jean Marie Ramirez" userId="3d551716-bf5d-4902-8129-567eda9e921d" providerId="ADAL" clId="{1DE1A882-AD50-44CF-A1BC-713F220E0874}" dt="2024-10-11T07:43:59.812" v="190" actId="20577"/>
      <pc:docMkLst>
        <pc:docMk/>
      </pc:docMkLst>
      <pc:sldChg chg="modSp mod">
        <pc:chgData name="Jean Marie Ramirez" userId="3d551716-bf5d-4902-8129-567eda9e921d" providerId="ADAL" clId="{1DE1A882-AD50-44CF-A1BC-713F220E0874}" dt="2024-10-11T05:47:41.626" v="105" actId="5793"/>
        <pc:sldMkLst>
          <pc:docMk/>
          <pc:sldMk cId="882730287" sldId="316"/>
        </pc:sldMkLst>
        <pc:spChg chg="mod">
          <ac:chgData name="Jean Marie Ramirez" userId="3d551716-bf5d-4902-8129-567eda9e921d" providerId="ADAL" clId="{1DE1A882-AD50-44CF-A1BC-713F220E0874}" dt="2024-10-11T05:47:41.626" v="105" actId="5793"/>
          <ac:spMkLst>
            <pc:docMk/>
            <pc:sldMk cId="882730287" sldId="316"/>
            <ac:spMk id="12" creationId="{AC68C405-EF54-82D8-1096-A9B21746DB60}"/>
          </ac:spMkLst>
        </pc:spChg>
      </pc:sldChg>
      <pc:sldChg chg="modSp mod">
        <pc:chgData name="Jean Marie Ramirez" userId="3d551716-bf5d-4902-8129-567eda9e921d" providerId="ADAL" clId="{1DE1A882-AD50-44CF-A1BC-713F220E0874}" dt="2024-10-11T06:12:29.626" v="115" actId="5793"/>
        <pc:sldMkLst>
          <pc:docMk/>
          <pc:sldMk cId="431378396" sldId="620"/>
        </pc:sldMkLst>
        <pc:spChg chg="mod">
          <ac:chgData name="Jean Marie Ramirez" userId="3d551716-bf5d-4902-8129-567eda9e921d" providerId="ADAL" clId="{1DE1A882-AD50-44CF-A1BC-713F220E0874}" dt="2024-10-11T06:12:29.626" v="115" actId="5793"/>
          <ac:spMkLst>
            <pc:docMk/>
            <pc:sldMk cId="431378396" sldId="620"/>
            <ac:spMk id="5" creationId="{00000000-0000-0000-0000-000000000000}"/>
          </ac:spMkLst>
        </pc:spChg>
      </pc:sldChg>
      <pc:sldChg chg="modSp mod">
        <pc:chgData name="Jean Marie Ramirez" userId="3d551716-bf5d-4902-8129-567eda9e921d" providerId="ADAL" clId="{1DE1A882-AD50-44CF-A1BC-713F220E0874}" dt="2024-10-11T07:43:59.812" v="190" actId="20577"/>
        <pc:sldMkLst>
          <pc:docMk/>
          <pc:sldMk cId="558678276" sldId="666"/>
        </pc:sldMkLst>
        <pc:spChg chg="mod">
          <ac:chgData name="Jean Marie Ramirez" userId="3d551716-bf5d-4902-8129-567eda9e921d" providerId="ADAL" clId="{1DE1A882-AD50-44CF-A1BC-713F220E0874}" dt="2024-10-11T07:43:59.812" v="190" actId="20577"/>
          <ac:spMkLst>
            <pc:docMk/>
            <pc:sldMk cId="558678276" sldId="666"/>
            <ac:spMk id="18" creationId="{9FE1FF36-88E9-92FE-25EE-6809E6E9C616}"/>
          </ac:spMkLst>
        </pc:spChg>
      </pc:sldChg>
      <pc:sldChg chg="modSp mod">
        <pc:chgData name="Jean Marie Ramirez" userId="3d551716-bf5d-4902-8129-567eda9e921d" providerId="ADAL" clId="{1DE1A882-AD50-44CF-A1BC-713F220E0874}" dt="2024-10-11T06:56:38.399" v="175" actId="1076"/>
        <pc:sldMkLst>
          <pc:docMk/>
          <pc:sldMk cId="3659362899" sldId="670"/>
        </pc:sldMkLst>
        <pc:spChg chg="mod">
          <ac:chgData name="Jean Marie Ramirez" userId="3d551716-bf5d-4902-8129-567eda9e921d" providerId="ADAL" clId="{1DE1A882-AD50-44CF-A1BC-713F220E0874}" dt="2024-10-11T06:56:38.399" v="175" actId="1076"/>
          <ac:spMkLst>
            <pc:docMk/>
            <pc:sldMk cId="3659362899" sldId="670"/>
            <ac:spMk id="109" creationId="{7F76A9DD-9D65-E404-24BC-FBF4DDE782B3}"/>
          </ac:spMkLst>
        </pc:spChg>
      </pc:sldChg>
      <pc:sldChg chg="modSp mod">
        <pc:chgData name="Jean Marie Ramirez" userId="3d551716-bf5d-4902-8129-567eda9e921d" providerId="ADAL" clId="{1DE1A882-AD50-44CF-A1BC-713F220E0874}" dt="2024-10-11T05:48:40.303" v="106" actId="20577"/>
        <pc:sldMkLst>
          <pc:docMk/>
          <pc:sldMk cId="2454838585" sldId="676"/>
        </pc:sldMkLst>
        <pc:spChg chg="mod">
          <ac:chgData name="Jean Marie Ramirez" userId="3d551716-bf5d-4902-8129-567eda9e921d" providerId="ADAL" clId="{1DE1A882-AD50-44CF-A1BC-713F220E0874}" dt="2024-10-11T05:48:40.303" v="106" actId="20577"/>
          <ac:spMkLst>
            <pc:docMk/>
            <pc:sldMk cId="2454838585" sldId="676"/>
            <ac:spMk id="106" creationId="{BE4C2132-C236-B740-C134-C7A4A62E080E}"/>
          </ac:spMkLst>
        </pc:spChg>
      </pc:sldChg>
      <pc:sldChg chg="modSp mod">
        <pc:chgData name="Jean Marie Ramirez" userId="3d551716-bf5d-4902-8129-567eda9e921d" providerId="ADAL" clId="{1DE1A882-AD50-44CF-A1BC-713F220E0874}" dt="2024-10-10T19:27:36.028" v="102" actId="20577"/>
        <pc:sldMkLst>
          <pc:docMk/>
          <pc:sldMk cId="225187277" sldId="691"/>
        </pc:sldMkLst>
        <pc:spChg chg="mod">
          <ac:chgData name="Jean Marie Ramirez" userId="3d551716-bf5d-4902-8129-567eda9e921d" providerId="ADAL" clId="{1DE1A882-AD50-44CF-A1BC-713F220E0874}" dt="2024-10-10T19:27:36.028" v="102" actId="20577"/>
          <ac:spMkLst>
            <pc:docMk/>
            <pc:sldMk cId="225187277" sldId="691"/>
            <ac:spMk id="12" creationId="{AC68C405-EF54-82D8-1096-A9B21746DB60}"/>
          </ac:spMkLst>
        </pc:spChg>
      </pc:sldChg>
      <pc:sldChg chg="modSp mod">
        <pc:chgData name="Jean Marie Ramirez" userId="3d551716-bf5d-4902-8129-567eda9e921d" providerId="ADAL" clId="{1DE1A882-AD50-44CF-A1BC-713F220E0874}" dt="2024-10-10T19:11:04.364" v="2" actId="20577"/>
        <pc:sldMkLst>
          <pc:docMk/>
          <pc:sldMk cId="2826129029" sldId="693"/>
        </pc:sldMkLst>
        <pc:spChg chg="mod">
          <ac:chgData name="Jean Marie Ramirez" userId="3d551716-bf5d-4902-8129-567eda9e921d" providerId="ADAL" clId="{1DE1A882-AD50-44CF-A1BC-713F220E0874}" dt="2024-10-10T19:11:04.364" v="2" actId="20577"/>
          <ac:spMkLst>
            <pc:docMk/>
            <pc:sldMk cId="2826129029" sldId="693"/>
            <ac:spMk id="12" creationId="{AC68C405-EF54-82D8-1096-A9B21746DB60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7:46:32.987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3:41.39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3 60 2769,'0'0'432,"0"-1"-127,0 0 431,0 1-352,0-1 48,0 1 97,-1 0-145,1 0 176,-1 0-144,1 0-16,0 1 593,0-1-545,1 1-48,-1 0-128,0 0-80,0 0 65,0-1-257,0 0 32,0 0 224,1 1-176,1 0-80,0 0 96,0 1 0,1 1 48,0-1-144,0 0 0,0 0 64,0 1-64,0-1 0,0 1 32,2 0-32,-1 0 16,2 0-16,-1 0 0,1 1 16,-1-1-16,0 1 0,1 0 16,0 1-16,0 0 16,1 0-16,0 0 0,1 1-16,0 0 16,0 0 0,0-1 16,0 0 0,-2 0 0,0-1-16,-1-1 0,1 1 32,-1 0-32,1 1-16,1-1-16,1 0 64,0 0-16,0 0-16,0 0 0,0-1 0,0 0 0,0 0-16,0-1 16,0 0 0,1 0 0,0 1-16,0-1 16,0 1 48,-1 0-48,-1 0 0,-1 0-32,0 1 64,-1 0-32,0 1 0,1-1 0,0 0-32,0-1 32,1-1 0,0 0 0,-1-1 32,0 0-32,1 0 0,-1 1 0,-1-1 16,1 0-16,1-1 0,-1 0-32,1 1 80,0-1-64,0 0 16,-1 0 0,-1 0 16,0 0-16,-1-1-16,-1 1 0,0 0 32,1 0 0,0 0-16,2 1 0,0-1 0,1 2 0,1 0-16,1 1 0,0-1 32,1 1-16,-1 0 0,0-1 0,0 0 48,0-1-48,-1 1-16,0-1-16,-1 0 64,0 1-32,-1-1 0,0 0 0,1 0 0,0 0 0,1 0 0,0-1-32,1 1 80,0 0-64,1-1 16,-1 1 0,0 0 16,0 1-16,0-1 0,-1 1-48,0 0 96,0-1-48,-1 1 0,-2 0 0,0 0 0,-1 0 0,0 0 0,0 0-16,0-1 32,1 0 0,0 0-16,1 0 0,0 0 0,0 0 0,1 1-16,0-1 0,1 1 32,-2-1 0,1 0-16,-1 1 0,0 0 0,1-1 0,0 1 0,0 0-16,1 0 32,0 0-16,1 0 0,-2-1 0,1 1 0,-2-1 0,1 1 0,-1 0-16,-1 0 32,1 0-16,0 0 0,0 0 0,0 0 16,0-1-16,0 0 0,0-1-32,0 0 80,1 0-32,1 0-16,0 0 0,0 0 32,1 0-32,-2 0 0,1 0-16,-2 0 48,-1 0-16,1 0-16,-1 0 0,0 0 16,0 0-16,2 0 0,-1 1-32,1-1 64,1 1 0,0-1-32,0 0 0,-1 0 32,0-1-32,0 1 0,-1-1-16,-1 1 48,0 0-32,-1 0 0,-1 0 0,1 0 16,-1 0-16,1 0 0,1 0-16,1 0 48,1 0-16,1 0-16,-1 0 0,1 0 0,-2 0 0,0 1 0,0 0-32,0 1 80,-1 0-48,1-1 0,1 1 0,-1-1 16,0-1 0,-1 1-16,0-1 48,0 0-16,-1 0 64,0 0-96,0-1 0,0 1 64,0 0-64,-1 0 0,1 0-32,1 0 64,-1 0-16,0 0-16,0 0 0,-1 1 0,1-1 0,-1 1 0,1-1 0,0 1 16,2 0-16,1 0 0,1-1 0,0 1 16,-1-1-16,0 0 0,0 0-32,-2 0 64,0 0-32,0-1 0,0 1 0,0-1 32,0 0-32,1 1 0,0-1-32,0 0 64,1 0-32,0 1 0,0-1 0,0 0 0,-1 1 0,-1 0 0,1 0-16,-2 0 48,0 0-32,1 0 0,0 1 0,1-1-16,2 1 16,-1-1 0,0 0 0,1-1 16,-2 1-16,1 0 0,-2 1 0,1-1 16,0 0-16,0 0-16,2 0 0,1 0 32,1 0 0,1-1-16,0-1 0,2 1 0,-1-1 0,1 0 0,-1 1-16,0-1 32,-1 1-32,-1 0 16,0 1 0,-1 0 16,0 0-16,0-1 0,-1 0-16,0 0 48,0-1-32,-1 0 0,1 0 0,-1 0 0,0-1 0,0 1-16,1-1 0,0 0 16,0-1 0,1 0 0,0 0 0,0-1 48,-1 1-48,0 0 0,0 0-64,1 0 128,-1 0-112,1 0 48,-1 1 0,-1 0 0,1 0 32,-1 0-32,2 1 0,-1-1 16,1 0-64,-1 0 48,1-2 0,1 0 48,0-1-48,1-1-32,1 1 0,0-1 64,-1 0-32,0 1 0,-1 1 0,-1 0-16,0 1 16,-1-1 0,1 1-16,-1 1 64,1 0-64,0 0 16,0 1 0,0-1 0,0 0 0,-1 0-16,1 1 16,0-1 0,-1-1 16,1 1-16,0-1 0,0 0 0,2 0 0,1-1 0,2 1-32,0 0 64,0-1-16,-2 1-16,0 1 0,-3-1 0,1 0 0,0 0-32,1-1 16,0 0 32,1-1 16,0 0-32,1 1 0,0-1 0,-1 1 0,1 1-16,-2-1 16,-1 1 0,-1 1-32,-1-1 32,0 1 0,1 0 48,0 0-48,0 0-16,0 0 16,0 0 0,0 0 16,0-1-16,-2 1 0,0-1 0,0 0 0,-1 0 0,0-1 0,0 1 16,1 0-32,0 1 16,1-1 0,-1 1 32,0 0-32,-2 0 0,-2 1-48,-1 0 96,-1 1-48,0 1 0,-1 1 0,0-1-16,1 0 16,-1 0 0,0 1 0,0-1 16,0-1 272,0 1-159,-1-1-49,0 1 336,1-1-416,-1 1 64,1 0-64,0 1 96,-1 0 288,1 0-384,0-1 16,-1 1 224,1-1-208,-1 0-64,1 0 0,-1 0-2289,0-1-8676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3:46.81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3 2801,'0'0'977,"0"0"-177,0 0 353,0 0-369,0-1-192,0 1 113,0-1-321,1 1-112,0 0 208,0 0-432,0 0 48,0 0 80,-1 1-96,1-1 433,-1 1-449,2 0 112,0 1 288,2-1-368,-1 0 64,2-1-16,0 1-144,0 0 144,1 0-144,0 0 0,2 1 144,1-1-144,1 1 0,1-1 0,0 0 0,1 0 80,-1-1-80,0 2 0,-1-1 16,0 0 0,-1 1-16,-1 0 0,0-1 32,1 0-32,1 1 0,0 0 0,0-1 32,-1 1 0,1-1-32,-1 1 0,0-1 48,0 1-32,0-1-16,-1 1 0,1 0 16,0 1-16,1-1 0,0 0-48,0 0 112,1-1-64,1 0 0,-1 0 0,1 0 16,-1 0-16,0 2 0,-1 0-16,0 0 48,-1 0-16,1 0-16,-1 0 0,1 0 0,0 0 0,0 0 0,0 0-16,0 1 48,-1-1-32,1 1 0,-2-1 0,0 0 16,-1 0-16,-1 0 0,-1-1-32,0 0 64,0-1-32,0 0 0,0 0 0,1 0 16,2 1-16,1 1 0,1-1-16,0 0 32,1 0-16,-1-1 0,0 0 0,-1 0 32,-1 0-32,-2-1 0,0 1-16,-1 0 48,-1 1-32,0-1 0,1 1 0,0 0 32,0 0-32,0-1 0,0 1-16,0-1 32,0 0-16,-1 1 0,0-1 0,0 2 16,0-1-16,1-1 0,-1 0-16,-1 0 32,0 0-16,0 0 0,0 0 0,-1 1 16,1-1-16,1 0 0,-1 1-32,0 0 64,-1 0-32,1 1 0,1-1 0,0 0 16,0 0-16,0 0 0,-1 0-16,1 0 32,-2 0 64,0-1-16,-1-1 97,0 1 399,-1-1-384,0 0 64,-1 0 0,0 0-240,-1 0 176,1 0-176,0-1-176,0 1 128,-1-1-1985,0-1-8436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3:52.81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82 231 2129,'0'0'304,"0"0"-96,0 1 48,0-1-176,-2 1 16,0 1 32,-1 0-64,0 0 241,-1 0-305,1 1 32,1 0 272,-1-1-32,1 0-64,-1 0-64,0 0 32,0 0 160,1-1-224,-1 0 305,0 0-65,-1-1-128,1 1 112,-1-1-160,-1 1-176,0-1 416,1 1-176,1-1-16,0 0 81,0 0 15,1 1 112,0 0-128,0-1-144,1 0 448,1 0-383,1 0 63,1-1 128,0 1-64,1-1-64,0 1-192,1 0-64,-1-1 400,0 0-432,1 0 0,1-1 128,2-1-80,1 1 17,0-1-65,2 0 0,-1 0 80,1 1-80,-1 0 0,0 0 64,0 0-48,1-1 48,1 1-64,1 0 0,1-1-16,0 1 16,1-2 0,-1 1 64,-1 0-48,-2 0 64,0 0-80,0 0 0,2-1 112,1-1-112,1-1 0,2-2 32,0 1-16,-1 0 32,-2 1-48,-2 2 0,-2 0 16,-2 1-16,0 0 0,0 0 0,0 0 0,0 0 16,0 0-16,0-1 0,-1 0-16,1 1 16,-2-1 0,1 2 0,-1-1 0,0 1 32,2-1-32,0 1 0,1-1 0,1 0 0,-1-1 0,-1 0 16,0 0 16,-1 1-32,-1 0-16,0 0 16,0 1-16,0-1 16,1-1 0,0 1 0,2 0 16,1 0 16,-1-1-32,1 1 0,-1 0-48,0 0 48,-2 1 0,-1 0 16,0-1 16,1 1-32,1-2-16,1 0 16,0 0-16,0 0 16,-2 1 0,0 0 16,-1 1 0,-2 1 0,-1-1-16,0 1 0,-2 0 0,1 0 0,-1 0 0,1 0 32,0-1-32,0 1 0,1 0 0,0-1 0,0 1 0,0 0 0,0 1 0,0-1 16,-1 1-16,-1 0 112,0 1-112,0-1 0,0 1-16,0-1 16,0 0-80,0-1-32,0 1-1089,0 0-1264,0 1-6563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3:54.746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8 157 5619,'0'0'880,"-1"0"-128,0 0 257,-1 0-257,1 0-240,-1 1-224,1 0 17,1-1-193,1 1 16,0-1 464,0 0-544,0 0 128,1 0 160,-1-1-64,0 0 33,-1 0-305,1 0 32,1 0 240,1 1-256,3 0-16,0 0 64,2-1-48,-1 0 128,0 1-144,-1 0 0,-1-1 96,0 0-64,0 0-32,0 1 96,1 0-96,0-1 48,0 1-48,1 0 0,1 0 0,0 0 0,0 0 0,0 0 0,0 0 0,0 0 48,1 0-48,0-1 0,-1 1 0,0-1 0,-1 1 0,-1 0-16,1-1 48,0 0-16,0 0-16,0-1 0,0 0 0,2-1 0,-1 1 0,1-1-16,1 1 48,-1-1-32,1 1 0,0 0 0,-2 0 0,0 1 0,-1-1 0,-1 2-32,-1-1 64,0 0-32,0 1 0,-1-1 0,0 1 32,0 0-32,0 0-16,0 0-32,-1 0 96,1 0-48,0 0 0,0 0 0,-1 0 0,1 0 0,1 0 0,0 0-32,0-1 80,0 0-64,0 0 16,0-1 0,1 0 32,0 0-32,0 0-16,1 1-16,1-1 64,-1 0-32,1-1 0,0 1 0,0-1-16,1 1 16,-1-1 0,-1 2-16,1 0 48,-1 0-16,-1 0-16,0 0 0,1-1 0,0 0 0,1-1-16,0 0-16,1 0 64,-1-1-16,0 1-16,0-1 0,-1 1 0,-1 1 0,0 0 0,0-1-48,1 1 112,0 0-80,2 0 16,0-1 0,0 2 0,0-2 0,0 2 0,-2-1-16,-2 1 32,-1-1-16,-2 1 0,-1 1 0,0 0 0,-1 0 0,0 0 0,1 0 0,2-1 0,-1-1 0,2 0 0,1 0 0,0 0 16,0 1-16,0-1 0,0 1-32,-1 0 96,1-1-96,-1 1 32,1 1 0,0-1 32,0 1-32,0-1 0,-1 0-32,-1 0 80,0 0-32,-1 1-16,-1-1 0,0-1-32,-1 1 32,0 1 0,0 0-16,0 0 96,-1 0 208,1 0-240,0 0-48,0 0 448,0 1-448,0-1 32,0 1 32,-1-1-32,1 1 96,-1-1-128,1 0 0,0 0 97,0 0-97,0 0 0,0 0-32,0 0 80,0 0-128,0 0-961,0-1-2128,0 1-6852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4:05.484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26 289 1713,'-1'0'944,"0"1"-159,-2 0-337,1-1 112,0 1-176,0 0 192,0-1-175,1 0-65,1-1 256,-1 1-32,1 0-175,0 0 335,-1 0-320,-1 0-32,0-1-128,0 1-80,1 0 257,-1 1-289,1-2-128,1 0 288,1 0-272,0 0 288,2-1 80,2-1-176,2 0 96,2-2-304,2 0 0,1-1 128,1-2-128,1-1 0,0 0 0,0 1 48,0-1-32,0 0-16,1 1 0,0 0 16,1 0-16,1 0 0,1 0-16,1 0 48,-2 1-16,0 1-16,0 0 0,-2 1 0,-1 1 0,-2 1-32,0 0 32,-1 2 0,-1-1 32,-1 0-32,0 1 0,0 0 16,0-1-16,-1-1 0,1 0-32,0 0 96,1-1-64,0-1 0,1 0 0,-1 1 0,0-1 0,-1 1 0,0 1-48,-1 0 96,0 1-32,-1 0-16,2 0 0,0 0 16,0-1-16,0 1-32,0-1 0,-2 0 64,0 1-32,-1-1 0,-1 1 0,1-1 32,1 1-32,0-1 0,0 0-32,1 1 64,0-1-32,1 0 0,0 1 0,0-1 16,0 0-16,-1 1 0,1-1-48,-1 1 96,-1-1-32,1 1-16,-2 0 0,0 0-16,-1 1 16,-1 0 0,0 0-16,-1 0 64,-1 0-32,0 0-16,-1-1 0,1 1 241,-2 1-177,1-1-16,-1 1-48,0 1 48,0 0-112,-1-1-497,1 0-1472,0 1-4642,0-1 3602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4:06.91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18 210 3730,'0'0'688,"-2"0"-208,1 1 433,-2-1-353,-1 1-64,1-1-256,0 1-48,1 0 481,2-2 111,3 0-272,2-1 129,1-1-449,3-1 112,0-1-48,1 0-192,-1 0 272,-1 1-336,0 0 0,-2 0 304,0 0-272,-1 1-32,1 0 64,1-1-16,1 1 80,1-1-128,2 0 0,0 0 80,1 0-64,1 0-16,0 0 16,0 0 0,0 0 144,-1-1-160,0 0 0,0 0 0,0 0 0,1-1 0,-1 0-16,0 0 64,-1 1-16,-1 1-32,0 0 0,-1 0 16,0 1-16,0 1 0,1-1-32,1 1 64,0 1-32,1-2 0,1 0 0,1 0-16,1-1 32,0 1-16,-2-1 0,-1 1 33,-2 1-17,-2 0-16,-2-1 0,-2 1 16,0 0-16,0 0 0,1 0-32,0 0 80,0 0-48,0-1 0,1 1 0,-1 0 0,1-1 0,-1 0 0,0 1 64,-2 0-64,0 1 400,-1 1-400,-2 0 32,1 0 160,-1 0-128,-1 0-48,1 0 0,0 1 64,-1 0-96,1-1 16,-1 0-1729,0 1-6419,0 0 5091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4:32.65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42 6 1793,'0'0'304,"-2"-1"-32,1 0 96,-2 0-80,1 0-144,-1 0 97,0 1-241,0-1 16,-1 2 32,1 0-16,-1-1 144,0 1-112,1 0 32,0 0 112,1-1-208,2 0 112,0 0 144,1 0-96,0 1 240,-1-1 80,1 0 17,-1 0 111,-1 0-288,0 0 144,0 0-47,1 0-241,-1 1 176,1-1-256,0 0-48,0 0 272,0 0-288,0 0 144,0 0 192,0 0-256,0 0 305,0 1-289,0-1-48,0 1 352,0-1-352,0 0 96,0 0-176,0 0 112,2 0 160,-1-1-272,1 2 16,1 0 304,0 0-272,0 0-16,1 1 0,-1-1 64,1 0 0,-1 0-96,-1 0 0,1 0 224,0 1-224,0 0 0,1 0 0,1 0 81,0 1-17,0 0-64,0-1 0,1 1 16,0 0-16,0-1 0,1 1 0,0 0 32,1 1-16,0-1-16,-1 0 0,0 0 16,0-1-16,-2 0 0,1-1 0,-1 1 48,0-2-32,0 1-16,0-1 0,0 1 16,0 0-16,-1 0 0,1 0 0,-1 0 16,0 1 0,0-1-16,-1 1 0,1-1 32,0 1-32,1-1-16,0 1-16,0 1 64,0-1-32,-1 0 0,0-1 0,-2 0 32,1 0-32,0 0-32,0-1 16,0 1 32,1-1-16,0 1 0,1 0 0,0 0 32,0 0-32,-1 1 0,1-1-16,-1 0 48,1-1-48,-1 1 16,1 0 0,-1 0 16,-1-1-16,0 1 0,1 0-16,0 0 48,0 0-64,1 0 32,0 1 0,0-1 32,-2 1-32,0-1 0,0 0-32,-1-1 64,1 2-32,0-1 0,1 1 0,-1-1 0,1 0 0,0 1 0,0-1-16,0 0 48,0 0-48,0-1 16,-1 1 0,1-1 0,0 1 0,2 1 0,0-1 0,1 1 16,0-1-16,1-1 0,0 1 0,-1-1 0,0 1 0,-2 0 0,0 0 0,-1 0 0,-1 1 0,0-1 0,-1 0 0,0 0 0,-1-1 0,0 0 0,0-1 0,0 1 16,0 1-16,0-1 0,1 1 0,0 0 0,1 0 0,0 0 0,2 0 0,-1 0 0,0-1 16,0 0-16,1 0 0,-1 1 0,1 0 0,0-1 0,-1 1-16,-1 0 32,0-1 16,0 1-32,0 1 0,-1 0-48,1-1 48,0 1 0,1-1 0,0-1 16,1 1-16,1-1 0,0 0 0,-1 0 0,0 0 0,0 0 0,-1 0-16,1 0 32,0 0-16,0 1 0,1-1 0,-1 1 0,1-1 0,-1 0 0,-1 1 0,0-1 0,0 1 0,0 0 0,0 0 0,0-1 16,-1 1-16,0 0 0,1 0 0,-1 0 16,1 0-32,0 0 16,0 0 0,-1 0 32,1-1-32,-1 1-32,0 0 32,1 1 0,0-1 0,-1 1 0,0-1 0,0 0 0,1 0 0,-1-1 0,1 0 0,-2 0 0,1 0 0,0 0 0,0 0 0,-1 1 16,1 0-16,0 0 0,1 0-16,0 0 32,1 0-32,0 0 16,0 0 0,-1 0 16,1 0-16,-1-1-16,0 0 16,-1 0 0,-1 0 0,1 0 0,0 0 0,-1 0 16,1 0-16,0 0 0,0 0 0,0 0 0,-1 0-16,1 0 16,-1 0 0,0 1 16,0 0 0,-1 0-32,0 0 16,1 0 0,-1-1-16,-1 0 16,1 0 0,0 0 16,1-1-16,-1 1 0,0-1 0,0 1 0,0 0 48,-1 0-48,0 1 0,-1-1 32,1 1-16,0-1-16,0 0 0,0 0 16,0 0-16,0 0 0,0 0-80,0 0-48,-1 0-1761,0 0-5491,-1-1 4243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4:35.042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3 11 2177,'0'0'1217,"0"0"-577,0 1 208,0-1 193,0 0-193,-1 1-64,0-1-271,1 0 415,-1-1-656,1 0-16,0 0 129,0 0-49,0 0 16,0 0-352,0 1 80,0 0 112,1 0-176,-1 1-16,1-1 272,2 1-208,0 0 80,2-1-144,2 1 0,1-1 112,1 0-112,1 0 0,0 1 48,0 0-48,1-1 48,-2-1-48,1 1 0,-1 0 80,0-1-80,0 1 0,0 0 16,0 0 0,-2 0 0,0 0-16,-1 0 0,0-1 0,-1 0 0,0 0 0,1 1 16,1 0 0,0 0-32,1 0 16,0 0 0,0 0 16,0 0-16,-1-1 0,1 1 0,-1 0 0,0 0 0,1 0 0,0 1 0,0-1 0,0 0 0,0-1 0,0 0 32,-1-1-16,0 1-16,-1 0 0,-1 0 0,0 0 0,-1 1 0,0 0 0,-1 0 0,0 0 16,0 0-32,0 0 16,0 0 0,1 0-16,-1 0 16,1 0 0,1 1 32,-1-1-32,1 1 0,0-1-16,1 1 16,0 0 0,1 0 0,-2-1 0,1 0 0,-1 1 16,-1-1-16,-1 0 0,0 0 0,-1 0 16,-1 0-16,1 0 0,1-1 0,0 1 0,0-1 0,1 1 0,1-1 0,0 1 0,2 1 0,-1-1 0,1 1 0,1-1 0,-1 1 16,0-2-16,0 1 0,-1-1 16,0 0-16,-1 1-16,0-1 16,0 2 0,-1 0 0,0-1 0,-2 1 0,1-1 16,-1-1-16,0 0 0,0 1 16,-1 0-16,1 1 0,1 0 0,0 1 0,1-1 0,0 1 0,-1-1 0,1 1 16,0-1 0,-1-1-32,0 0 16,0 1 0,-1-1 0,1 1 0,0-1 0,0 1 16,2-1 0,0 1-16,1 0 0,1 0 0,-1 1-16,-1-1 16,0-1 0,0 1 16,0-1-16,-1 0 0,-1 0 0,0 0 0,-1 1 0,0-1 0,0 1 0,0 0 0,1 0 0,0-1 16,-1 1-16,1-1 0,0 1-16,1-1 16,-1 1 0,1-1 16,-1 1-16,0 0 16,1 0-16,0 0 0,0 0-16,0 1 16,2 0 0,0-1 16,0 1-16,0-1 16,-2 0-16,0-1 0,-1 0-32,-1-1 32,-1 1 0,1-1 16,-1 1-16,0 0 16,1 0-16,-1 1 0,0-1-16,1 1 16,-1 0 0,0 0 32,0-1-32,0 1 65,0-1-65,0 0 0,-1 0 240,0 0-176,0 0-64,0 0 288,0 0-48,0 0 112,-1 0-176,0 0-144,0 0 480,0 0-512,0 0-80,0 0 80,0-1-1216,-2-1-2178,0 1-5858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7:05.703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170 28 10549,'-24'-8'752,"-7"2"-672,-5 3 96,6 1 593,12 2 31,0 0-464,12-3-336,-1 3-224,7-3-240,7 0-6291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7:31.557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36 4722,'8'-2'2253,"-7"5"-281,1 2-157,-4-5-1442,8 4 312,22 11 269,-3-1-943,-21-12-7,0 0-1,0 1 0,0-1 1,0-1-1,0 1 0,0 0 1,0-1-1,1 0 0,-1 0 1,7 0-1,58 13-3,-61-13 6,1 0 0,-1 0 0,16 5 0,4 1 2,-11-4-8,-1-1 0,1-1 0,31-1 0,-20 0-3,-15-1-12,-1-1 0,1 0 0,-1-1 0,0 0 0,14-6 0,21-5-20,-43 13 26,1-1 1,-1 1-1,0-1 1,1 0 0,-1 0-1,0-1 1,0 1-1,0-1 1,-1 0-1,1 0 1,-1 0-1,5-6 1,7-6-10,-13 11 11,-2 3 6,0 1 0,0-1 1,0 1-1,0-1 1,0 1-1,0-1 0,0 1 1,0-1-1,1 1 1,-1-1-1,0 1 0,0 0 1,0-1-1,1 1 1,-1-1-1,0 1 0,1 0 1,-1-1-1,0 1 1,1 0-1,-1-1 0,0 1 1,1 0-1,-1-1 1,1 1-1,-1 0 0,1 0 1,-1 0-1,1 0 1,-1-1-1,0 1 0,1 0 1,-1 0-1,1 0 1,-1 0-1,1 0 0,1-1-7,0 0-1,-1 0 0,1 0 0,-1 0 0,1-1 1,-1 1-1,1-1 0,-1 1 0,0-1 0,2-2 1,5-5 8,-4 8 16,-3 1 32,-6 0 105,7 1 8,1 0-47,-8 0-109,3-3 342,3 6-118,-39 28-154,37-30-69,0 0-5,-1 0 0,1-1-1,-1 1 1,0-1 0,0 1 0,1-1-1,-1 0 1,0 1 0,0-1-1,0 0 1,0 0 0,-4 0 0,5 0-3,-1 0 1,1 0 0,0 0-1,-1 0 1,1 1 0,0-1-1,0 0 1,0 0 0,0 1-1,0-1 1,0 0 0,0 1-1,0-1 1,1 1 0,-1-1-1,1 1 1,-1 0 0,1-1-1,-1 1 1,1 0 0,0-1-1,0 1 1,0 1 0,-1 0-12,-2-3 13,-4 16-14,6-14 11,0 0 1,0 0-1,0 0 1,0 1-1,0-1 1,1 0-1,-1 1 1,1-1-1,0 0 1,0 1-1,0-1 0,0 0 1,0 1-1,0-1 1,0 1-1,1-1 1,0 0-1,-1 1 1,3 3-1,-2-5 3,0 0 0,-1 1 0,1-1 0,0 0-1,0 1 1,-1-1 0,1 0 0,-1 1 0,1-1 0,-1 1 0,0-1-1,0 1 1,1-1 0,-1 1 0,0-1 0,0 1 0,-1 2-1,1 3-12,0-7 12,0 1 1,0-1-1,0 1 0,0-1 1,1 1-1,-1-1 0,0 0 1,0 1-1,0-1 0,1 1 1,-1-1-1,0 0 0,0 1 1,1-1-1,-1 0 0,0 1 0,1-1 1,-1 0-1,1 0 0,-1 1 1,0-1-1,1 0 0,-1 0 1,1 0-1,-1 1 0,0-1 1,1 0-1,-1 0 0,1 0 1,0 0-1,-1 0 1,1 0-1,-1 0 1,0 0 0,1 0-1,-1 1 1,1-1-1,-1 0 1,0 0 0,1 0-1,-1 1 1,0-1-1,1 0 1,-1 0 0,0 1-1,1-1 1,-1 0-1,0 0 1,0 1 0,1-1-1,-1 0 1,0 1 0,0-1-1,0 1 1,0-1-1,1 0 1,-1 1 0,0 0-1,0 1 1,1 0 1,0 0-1,0 0 0,-1 0 0,1 0 1,0 0-1,1 0 0,-1 0 1,0 0-1,0 0 0,1 0 0,1 1 1,-1-1-2,-1-1 1,1 1 0,-1 0 0,1-1 0,-1 1 0,0 0 0,0 0 0,0 0 0,0 0 0,-1 0 0,1 0 0,0 2 0,0-3 1,-1 1-1,0-1 1,1 0 0,0 0 0,-1 0-1,1 0 1,-1 0 0,1 0 0,0-1-1,0 1 1,0 0 0,-1 0 0,1 0 0,0-1-1,0 1 1,0 0 0,2 0 0,-2 0-1,0-1 0,0 1 0,0 0 0,0-1 0,0 1 0,0 0 0,0 0 1,0 0-1,0 0 0,0 0 0,-1 0 0,1 0 0,0 0 0,-1 0 0,1 0 1,-1 0-1,2 3 0,-2-3 0,0 0 0,1 0 0,-1 0 0,1 0 0,0 0 0,-1 1 0,1-1 0,0 0 0,0-1 0,-1 1 0,1 0 1,0 0-1,2 1 0,-2-1-1,0 0 1,0 0 0,0 0 0,0 0 0,0 0-1,0 0 1,0 0 0,0 0 0,-1 0-1,1 0 1,0 1 0,-1-1 0,1 0-1,0 2 1,3 4 0,1 0-1,-1 0 1,2-1-1,6 8 1,30 13-19,-24-16-30,5 2 20,-22-10 19,-1-1 12,0-1 22,0-1-12,0 0-1,0 1 1,-1-1-1,1 0 1,0 0-1,0 0 1,0 1-1,0-1 0,0 0 1,0 0-1,-1 0 1,1 1-1,0-1 1,0 0-1,0 0 0,0 0 1,-1 0-1,1 1 1,0-1-1,0 0 1,0 0-1,-1 0 1,1 0-1,0 0 0,0 0 1,-1 0-1,1 0 1,0 0-1,0 0 1,0 0-1,-1 0 1,1 0-1,0 0 0,0 0 1,-1 0-1,1 0 1,0 0-1,-31 9 232,23-6-235,-1-1 0,1-1 0,-1 1 0,-10 0 0,10-2 6,0 1 0,1 0 0,-1 1 0,-10 3 0,13-2-6,-1-1 0,0 0 0,0-1 0,-1 1 0,-12-1 0,-156 10-27,169-9 9,0-1-1,-1 1 1,1 0 0,0 1 0,0 0 0,0 0 0,0 0-1,1 1 1,-1 0 0,-7 7 0,14-11-4,0 1 1,0 1 8,0-2-9,1 0-31,3 1 29,-4-1 16,0 0 0,0 1 0,1-1 0,-1 0 0,0 0 0,0 0 0,0 0-1,0 1 1,1-1 0,-1 0 0,0 0 0,0 0 0,0 1 0,0-1 0,0 0 0,0 0 0,0 1 0,0-1 0,1 0-1,-1 0 1,0 1 0,0-1 0,0 0 0,0 0 0,0 1 0,0-1 0,0 0 0,-1 0 0,1 1 0,0-1 0,0 0-1,0 0 1,0 1 0,0-1 0,0 0 0,0 0 0,0 5 3,0-5-2,0 0-1,0 0 1,1 0-1,-1 0 1,0 0 0,0 0-1,0 0 1,0 0-1,1 1 1,-1-1-1,0 0 1,0 0 0,0 0-1,0 0 1,0 0-1,1 1 1,-1-1-1,0 0 1,0 0 0,0 0-1,0 0 1,0 1-1,0-1 1,0 0-1,0 0 1,0 0 0,0 1-1,0-1 1,1 0-1,-1 0 1,0 0-1,0 1 1,-1-1 0,1 0-1,0 0 1,0 0-1,0 1 1,0-1-1,0 0 1,0 0 0,0 0-1,0 0 1,0 1-1,0-1 1,0 0-1,0 0 1,-1 0-1,-2 11-16,4-10 8,3-1 13,-4 0-5,1 0 0,0 1 0,-1-1 0,1 1 0,0-1 0,-1 0 0,1 1 0,-1-1 0,1 1 0,-1-1 0,1 1 0,-1-1 0,0 1 0,1 0 0,-1-1 0,1 1 0,-1-1 0,0 1 0,0 0 0,1-1 0,-1 1 0,0 0-1,0 0 1,0 0 0,0 0 1,1 0-1,-1 1 0,0-1 0,1 0 0,-1 0 1,1 0-1,-1 0 0,1 0 0,-1 0 1,1 0-1,0-1 0,0 1 0,-1 0 0,1 0 1,1 0-1,-2-1 0,1 0 0,-1 1 0,0-1-1,0 0 1,1 0 0,-1 0 0,0 0 0,0 1 0,1-1 0,-1 0 0,0 0 0,0 0 0,1 1 0,-1-1 0,0 0 0,0 0 0,0 1 0,0-1 0,1 0-1,-1 0 1,0 1 0,0-1 0,0 0 0,0 1 0,0-1 0,0 0 0,0 0 0,0 1 0,0-1 0,0 0 0,0 1 0,0-1 0,0 1 0,0 0-1,0 0 1,0 0-1,0 0 1,1 1-1,-1-1 1,0 0-1,1 0 0,-1 0 1,1 0-1,-1 1 1,1-1-1,-1 0 1,1 0-1,0 0 1,-1 0-1,1 0 1,0-1-1,0 1 1,0 0-1,0 0 1,1 1-1,0 0-1,-1 0 0,0 0 0,1 1 0,-1-1 0,0 1 0,0-1 0,-1 1 0,1-1 0,0 1 0,-1-1 0,0 1 0,1 0 0,-1-1 0,0 1 0,-1 3 0,9 10 10,-7-15-8,1 1 1,-1 0 0,0 0-1,0 0 1,0 0-1,0 0 1,-1 0 0,1 0-1,0 3 1,7 2-15,-8-7 13,1 0 1,0 1-1,-1-1 0,1 0 1,-1 1-1,1-1 0,0 1 1,-1-1-1,1 1 0,-1-1 1,1 1-1,-1-1 0,1 1 0,-1-1 1,0 1-1,1 0 0,-1-1 1,0 1-1,1-1 0,-1 1 1,0 0-1,1 0 0,-2 0 2,1-1 0,0 0 0,0 0-1,0 1 1,0-1 0,0 0 0,0 1-1,0-1 1,1 0 0,-1 0 0,0 1 0,0-1-1,0 0 1,0 1 0,0-1 0,0 0-1,0 0 1,1 1 0,-1-1 0,0 0-1,0 0 1,0 0 0,0 1 0,1-1-1,-1 0 1,0 0 0,0 0 0,1 0 0,-1 1-1,0-1 1,0 0 0,1 0 0,-1 0-1,0 0 1,0 0 0,1 0 0,-1 0-1,0 0 1,1 0 0,-1 0 0,1 0-1,1 0 22,-4 1-12,-5-7-1936,0-2-1606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3:41.39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3 60 2769,'0'0'432,"0"-1"-127,0 0 431,0 1-352,0-1 48,0 1 97,-1 0-145,1 0 176,-1 0-144,1 0-16,0 1 593,0-1-545,1 1-48,-1 0-128,0 0-80,0 0 65,0-1-257,0 0 32,0 0 224,1 1-176,1 0-80,0 0 96,0 1 0,1 1 48,0-1-144,0 0 0,0 0 64,0 1-64,0-1 0,0 1 32,2 0-32,-1 0 16,2 0-16,-1 0 0,1 1 16,-1-1-16,0 1 0,1 0 16,0 1-16,0 0 16,1 0-16,0 0 0,1 1-16,0 0 16,0 0 0,0-1 16,0 0 0,-2 0 0,0-1-16,-1-1 0,1 1 32,-1 0-32,1 1-16,1-1-16,1 0 64,0 0-16,0 0-16,0 0 0,0-1 0,0 0 0,0 0-16,0-1 16,0 0 0,1 0 0,0 1-16,0-1 16,0 1 48,-1 0-48,-1 0 0,-1 0-32,0 1 64,-1 0-32,0 1 0,1-1 0,0 0-32,0-1 32,1-1 0,0 0 0,-1-1 32,0 0-32,1 0 0,-1 1 0,-1-1 16,1 0-16,1-1 0,-1 0-32,1 1 80,0-1-64,0 0 16,-1 0 0,-1 0 16,0 0-16,-1-1-16,-1 1 0,0 0 32,1 0 0,0 0-16,2 1 0,0-1 0,1 2 0,1 0-16,1 1 0,0-1 32,1 1-16,-1 0 0,0-1 0,0 0 48,0-1-48,-1 1-16,0-1-16,-1 0 64,0 1-32,-1-1 0,0 0 0,1 0 0,0 0 0,1 0 0,0-1-32,1 1 80,0 0-64,1-1 16,-1 1 0,0 0 16,0 1-16,0-1 0,-1 1-48,0 0 96,0-1-48,-1 1 0,-2 0 0,0 0 0,-1 0 0,0 0 0,0 0-16,0-1 32,1 0 0,0 0-16,1 0 0,0 0 0,0 0 0,1 1-16,0-1 0,1 1 32,-2-1 0,1 0-16,-1 1 0,0 0 0,1-1 0,0 1 0,0 0-16,1 0 32,0 0-16,1 0 0,-2-1 0,1 1 0,-2-1 0,1 1 0,-1 0-16,-1 0 32,1 0-16,0 0 0,0 0 0,0 0 16,0-1-16,0 0 0,0-1-32,0 0 80,1 0-32,1 0-16,0 0 0,0 0 32,1 0-32,-2 0 0,1 0-16,-2 0 48,-1 0-16,1 0-16,-1 0 0,0 0 16,0 0-16,2 0 0,-1 1-32,1-1 64,1 1 0,0-1-32,0 0 0,-1 0 32,0-1-32,0 1 0,-1-1-16,-1 1 48,0 0-32,-1 0 0,-1 0 0,1 0 16,-1 0-16,1 0 0,1 0-16,1 0 48,1 0-16,1 0-16,-1 0 0,1 0 0,-2 0 0,0 1 0,0 0-32,0 1 80,-1 0-48,1-1 0,1 1 0,-1-1 16,0-1 0,-1 1-16,0-1 48,0 0-16,-1 0 64,0 0-96,0-1 0,0 1 64,0 0-64,-1 0 0,1 0-32,1 0 64,-1 0-16,0 0-16,0 0 0,-1 1 0,1-1 0,-1 1 0,1-1 0,0 1 16,2 0-16,1 0 0,1-1 0,0 1 16,-1-1-16,0 0 0,0 0-32,-2 0 64,0 0-32,0-1 0,0 1 0,0-1 32,0 0-32,1 1 0,0-1-32,0 0 64,1 0-32,0 1 0,0-1 0,0 0 0,-1 1 0,-1 0 0,1 0-16,-2 0 48,0 0-32,1 0 0,0 1 0,1-1-16,2 1 16,-1-1 0,0 0 0,1-1 16,-2 1-16,1 0 0,-2 1 0,1-1 16,0 0-16,0 0-16,2 0 0,1 0 32,1 0 0,1-1-16,0-1 0,2 1 0,-1-1 0,1 0 0,-1 1-16,0-1 32,-1 1-32,-1 0 16,0 1 0,-1 0 16,0 0-16,0-1 0,-1 0-16,0 0 48,0-1-32,-1 0 0,1 0 0,-1 0 0,0-1 0,0 1-16,1-1 0,0 0 16,0-1 0,1 0 0,0 0 0,0-1 48,-1 1-48,0 0 0,0 0-64,1 0 128,-1 0-112,1 0 48,-1 1 0,-1 0 0,1 0 32,-1 0-32,2 1 0,-1-1 16,1 0-64,-1 0 48,1-2 0,1 0 48,0-1-48,1-1-32,1 1 0,0-1 64,-1 0-32,0 1 0,-1 1 0,-1 0-16,0 1 16,-1-1 0,1 1-16,-1 1 64,1 0-64,0 0 16,0 1 0,0-1 0,0 0 0,-1 0-16,1 1 16,0-1 0,-1-1 16,1 1-16,0-1 0,0 0 0,2 0 0,1-1 0,2 1-32,0 0 64,0-1-16,-2 1-16,0 1 0,-3-1 0,1 0 0,0 0-32,1-1 16,0 0 32,1-1 16,0 0-32,1 1 0,0-1 0,-1 1 0,1 1-16,-2-1 16,-1 1 0,-1 1-32,-1-1 32,0 1 0,1 0 48,0 0-48,0 0-16,0 0 16,0 0 0,0 0 16,0-1-16,-2 1 0,0-1 0,0 0 0,-1 0 0,0-1 0,0 1 16,1 0-32,0 1 16,1-1 0,-1 1 32,0 0-32,-2 0 0,-2 1-48,-1 0 96,-1 1-48,0 1 0,-1 1 0,0-1-16,1 0 16,-1 0 0,0 1 0,0-1 16,0-1 272,0 1-159,-1-1-49,0 1 336,1-1-416,-1 1 64,1 0-64,0 1 96,-1 0 288,1 0-384,0-1 16,-1 1 224,1-1-208,-1 0-64,1 0 0,-1 0-2289,0-1-8676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42.330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641 406 2225,'-1'1'310,"0"1"0,0-1 0,0 0 1,0 0-1,0 0 0,0 0 0,0 0 0,0 0 0,-1 0 1,1 0-1,0 0 0,0 0 0,-1-1 0,1 1 0,-1 0 1,1-1-1,-1 1 0,1-1 0,-1 0 0,1 1 0,-1-1 0,1 0 1,-3 0-1,-11 3-884,14-2 585,1 0-6,0-1 0,0 0 1,0 0-1,0 0 1,0 1-1,0-1 1,0 0-1,0 0 0,0 1 1,0-1-1,0 0 1,0 0-1,0 0 1,0 1-1,-1-1 1,1 0-1,0 0 0,0 0 1,0 0-1,0 1 1,0-1-1,-1 0 1,1 0-1,0 0 1,0 0-1,0 0 0,-1 0 1,1 1-1,0-1 1,0 0-1,0 0 1,-1 0-1,1 0 1,0 0-1,0 0 0,-1 0 1,1 0-1,0 0 1,0 0-1,0 0 1,-1 0-1,1 0 1,0 0-1,0 0 0,-1 0 1,1 0-1,0 0 1,0-1-1,-1 1 1,-1 0 180,0 1 21,1-1-201,0-1-1,-1 1 1,1 0 0,0 0 0,0 0 0,-1 0 0,1 0 0,0 0 0,0 0-1,-1 0 1,1 0 0,0 1 0,0-1 0,0 0 0,0 1 0,-1-1 0,0 1 0,-2-2 115,1 0 0,0-1 0,-1 0 0,1 0 1,0 0-1,0 0 0,0-1 0,1 1 0,-1-1 1,0 1-1,1-1 0,0 0 0,-3-4 0,4 5-120,0 1 0,0-1 0,1 1 0,-1 0 0,0-1 0,0 1-1,0 0 1,-1 0 0,1 0 0,0 0 0,0 0 0,-1 0 0,1 0 0,0 0 0,-3-1-1,-7-6 2,10 6-2,-1 0 1,1 0-1,0 0 0,0 0 0,0 0 0,0-1 1,0 1-1,0 0 0,1 0 0,-1-1 0,1 1 0,-1 0 1,1-1-1,0-3 0,-13-31 16,13 36-16,-3-6 2,0 0 0,-1 0 0,0 0 0,0 1 0,0 0-1,-10-12 1,13 10 1,2 7-2,-1 1-1,0-1 0,0 0 1,0 0-1,0 1 1,0-1-1,0 0 0,0 0 1,0 0-1,0 1 1,0-1-1,0 0 0,0 0 1,0 1-1,-1-1 1,1 0-1,0 0 0,0 1 1,-1-1-1,1 0 1,-1 1-1,1-1 0,-1 0 1,1 1-1,-1-1 1,0 0-1,0 0 0,1 0 0,-1 0 0,0 0 0,1 0 0,-1 1 1,1-1-1,0 0 0,-1 0 0,1-1 0,0 1 0,-1 0 0,1 0 0,0 0 1,0 0-1,0 0 0,0 0 0,0 0 0,0 0 0,0 0 0,0 0 0,1 0 0,-1 0 1,0 0-1,1 0 0,0-2 0,-1 2 0,0 0 0,1 0 0,-1 0 0,0 0 0,1 0 0,-1 0 0,0-1 0,0 1 0,0 0 0,0 0 0,0 0 0,0 0 0,0 0 0,-1-1-1,1 1 1,0 0 0,-1 0 0,1 0 0,-1-2 0,-6-40-13,8 23 21,-1 18-7,1 1 0,-1-1 0,0 0-1,0 1 1,0-1 0,0 0 0,0 1 0,0-1 0,-1 0 0,1 1 0,-1-1 0,1 0 0,-1 1-1,1-1 1,-1 1 0,0-1 0,0 1 0,0-1 0,0 1 0,0 0 0,0-1 0,0 1-1,-3-2 1,-4-14 30,8 16-29,0 0 0,0 0 0,-1 0 0,1 0 0,0 0 0,-1 0 0,1 0 0,0 0 0,-1 1 0,0-1 0,1 0 0,-1 0 0,1 0 0,-1 1 0,0-1-1,1 0 1,-1 1 0,0-1 0,0 1 0,0-1 0,1 1 0,-1-1 0,0 1 0,-2-1 0,-9-4 8,-1 1 0,0 1 0,0 0 0,0 0 0,0 1 0,-18 0 0,-36 5-16,-7 5 22,67-8-26,-19 0-62,26 0 71,-1 0 0,1-1 0,-1 1-1,1 0 1,-1 0 0,0 1 0,1-1-1,-1 0 1,1 0 0,-1 0 0,1 0 0,-1 0-1,1 1 1,-1-1 0,1 0 0,-1 0-1,1 1 1,-1-1 0,1 0 0,-1 1 0,1-1-1,-1 1 1,1-1 0,0 1 0,-1-1-1,1 0 1,0 1 0,-1-1 0,1 1 0,0 0-1,-4 0 11,1 0 0,-1 0 0,1 0 0,-1-1-1,0 0 1,1 1 0,-1-1 0,1-1-1,-7 0 1,3 1 7,-10 5-2,12-5-279,9 0-1682,2 0-1137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53.2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35 201 1889,'0'0'816,"-11"0"2372,14 0-3062,2 0 683,-6-1 214,-1 1-931,1-1 0,0 1-1,-1-1 1,1 1 0,0-1 0,0 0 0,-1 1-1,1-1 1,0 0 0,0 0 0,0 0 0,0 0 0,0 0-1,-1-1 1,-1-4 50,2 5-120,0 0 0,0 0 0,1 0 0,-1-1 0,0 1 0,0 0 0,1-1 0,-1 1 0,1-1 0,-1 1 0,1-1 0,0 1-1,0 0 1,-1-1 0,1 1 0,0-1 0,0 1 0,1-1 0,-1 1 0,0-1 0,0 1 0,1-1 0,-1 1 0,1-1 0,0-1 0,1-17 499,-2 19-516,-1 0 1,1 0 0,0 0-1,0 0 1,0 0 0,0 0-1,0 0 1,0 0 0,0 0-1,0 0 1,1 0 0,-1 0-1,0 0 1,1 0 0,-1 0-1,0 0 1,1 1 0,-1-1-1,1 0 1,0-1 0,1-7-6,-2 9 0,0-1 1,0 1-1,0 0 0,0-1 1,0 1-1,0 0 0,0-1 1,0 1-1,0 0 1,0-1-1,0 1 0,0 0 1,0-1-1,0 1 1,0 0-1,1-1 0,-1 1 1,0 0-1,0-1 0,0 1 1,0 0-1,1 0 1,-1-1-1,0 1 0,0 0 1,1 0-1,-1-1 1,0 1-1,0 0 0,1 0 1,-1 0-1,0-1 0,1 1 1,-1 0-1,26-20 29,-23 17-26,1 0 0,-1 0-1,0 1 1,1-1 0,-1 1 0,6-3-1,26-16 134,-24 17-126,1 0 0,-1 1 0,1 0 0,14-1 0,-6 0-1,65 12 26,-80-8-26,0 1 0,0-1 1,1 1-1,-1 1 1,0-1-1,0 1 1,9 4-1,20 6 38,16 4 1,-41-12-47,0 0 0,1-1-1,0 0 1,17 3 0,-20-5-1,-1 0-1,1 1 1,-1 0 0,11 4 0,-4 10-32,1-14 26,-13-2 5,-1 0 1,0-1-1,0 1 1,1 0-1,-1 0 1,0 0 0,0 0-1,1 0 1,-1 0-1,0 0 1,0 0-1,1 0 1,-1 0 0,0 0-1,0 0 1,1 0-1,-1 0 1,0 0-1,0 0 1,1 0-1,-1 1 1,0-1 0,0 0-1,0 0 1,1 0-1,-1 0 1,0 0-1,0 1 1,0-1 0,1 0-1,-1 0 1,0 0-1,0 1 1,0-1-1,0 0 1,1 0 0,-1 0-1,0 1 1,0-1-1,0 0 1,0 0-1,0 1 1,0-1 0,0 0-1,0 0 1,0 1-1,0-1 1,0 0-1,0 0 1,0 1 0,0-1-1,0 0 1,2 1-18,14 0 15,-16-1 4,0 0 0,0 0 0,0 0 0,-1 0 0,1 1 0,0-1 0,0 0 0,0 0 0,0 0 0,0 0 0,0 0 0,-1 0 0,1 0 0,0 0 0,0 0 0,0 1 0,0-1 0,0 0 0,0 0 0,0 0 0,0 0 0,0 0 0,0 1 0,-1-1 1,1 0-1,0 0 0,0 0 0,0 0 0,0 0 0,0 1 0,0-1 0,0 0 0,0 0 0,0 0 0,0 0 0,0 0 0,1 1 0,-1-1 0,0 0 0,0 0 0,0 0 0,0 0 0,0 0 0,0 1 0,0-1 0,0 0 0,0 0 0,0 0 0,0 0 0,1 0 0,-1 0 0,0 0 0,0 1 0,-3-1 78,7 0-1126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55.6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7 117 2401,'-2'2'3153,"-2"4"-1525,5 1-1212,1-9 1231,-2 2-1613,0 0 0,0 0 0,0 0 0,0 0 0,0 0 0,0 0 0,0 0 0,0 0-1,-1 0 1,1 0 0,0 0 0,0 0 0,0 0 0,0 0 0,0 0 0,0 0 0,0 0 0,0 0 0,0-1 0,-1 1 0,1 0 0,0 0 0,0 0 0,0 0 0,0 0 0,0 0 0,0 0 0,0 0 0,0 0 0,0 0 0,0 0 0,0 0-1,0 0 1,0-1 0,0 1 0,0 0 0,0 0 0,0 0 0,0 0 0,0 0 0,0 0 0,0 0 0,0 0 0,0-1 0,42-38 33,-28 29-61,-13 10-5,1-1-1,-1 1 0,0-1 1,0 0-1,1 1 0,-1-1 1,0 0-1,0 0 0,0 0 1,0 0-1,0 0 0,0 0 1,0 0-1,0 0 0,0 0 1,-1 0-1,1-1 0,0 1 1,0-3-1,33-11 9,-25 11-5,8-4-14,8 0 10,60-8-32,-44 10 16,-40 7 26,0 0-12,3-2-17,-9 0-2339,-1 1-2639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57.0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8 277 3233,'3'-7'2399,"0"-5"215,1 4-2181,-4 8-420,0-1 0,0 1 0,1 0 0,-1 0-1,0 0 1,0 0 0,0 0 0,0-1 0,0 1 0,0 0-1,0 0 1,1 0 0,-1 0 0,0-1 0,0 1 0,0 0-1,0 0 1,0 0 0,0-1 0,0 1 0,0 0 0,0 0 0,0 0-1,0 0 1,0-1 0,0 1 0,0 0 0,0 0 0,0 0-1,0-1 1,0 1 0,0 0 0,0 0 0,-1 0 0,1 0-1,0-1 1,0 1 0,0 0 0,0 0 0,0 0 0,0 0 0,-1-1-1,1 1 1,0 0 0,0 0 0,0 0 0,0 0 0,0 0-1,-1 0 1,1 0 0,0 0 0,0 0 0,0 0 0,-1-1-1,1 1 1,0 0 0,0 0 0,0 0 0,-1 0 0,0 0-7,1-1 1,-1 0-1,0 0 1,1 1 0,-1-1-1,0 0 1,1 0 0,-1 0-1,1 0 1,-1 0-1,1 0 1,0 0 0,-1 0-1,1 0 1,0 0-1,0 0 1,0 0 0,0 0-1,0 0 1,0-2 0,0-28 102,1 18-91,-6 3-10,4 9-7,1 0-1,0 0 1,-1 0-1,1 0 0,0 1 1,0-1-1,0 0 1,0 0-1,0 0 0,0 0 1,0 0-1,0 0 0,0 0 1,0 1-1,0-1 1,0 0-1,1 0 0,-1 0 1,0 0-1,1 0 0,9-11 0,-9 10 0,1 0 0,-1 0 0,1 0 0,-1 1 0,1-1 0,0 0 0,0 1 0,0 0 0,2-2 0,39-27 83,-12 16-8,-27 14-71,1-2-1,-1 1 1,0 0 0,1-1 0,-1 0-1,0 0 1,0 0 0,-1 0-1,7-6 1,-7 6 1,-1 0 0,1-1-1,-1 1 1,1 0 0,0 1 0,0-1-1,0 0 1,0 1 0,0 0-1,0 0 1,0 0 0,4-1 0,-6 1 1,-1-1 4,13-2-5,-6 3 3,-5 1-8,0 1 0,0-1 0,0 0 0,0-1 0,0 1 0,0 0 0,0-1 0,0 1 0,0-1 0,-1 1 0,1-1 1,0 0-1,0 0 0,0 0 0,-1 0 0,3-2 0,9-2 20,-13 6-12,13-4-23,0 0-280,-16 5-585,-8 3-2150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58.4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1 273 3858,'-1'-11'1989,"3"-8"-891,8-39 702,-9 56-1785,0 0-1,-1-1 1,0 1 0,1 0-1,-1-1 1,0 1-1,0 0 1,-1-1-1,1 1 1,0 0-1,-1-1 1,1 1 0,-2-3-1,-2-17 81,6 20-94,-1 1 1,0-1-1,1 1 0,-1-1 1,1 1-1,-1-1 0,1 1 1,0 0-1,0 0 0,-1 0 1,1 0-1,0 0 0,4-1 1,17-12 14,-19 10-14,0 1 0,1-1 1,0 0-1,0 1 0,-1 0 1,2 0-1,8-3 0,9-7 28,-17 9-12,-1 0-1,0 1 1,1-1 0,0 1 0,8-4-1,-13 7-14,11-7 75,-11 6-57,1 0-1,-1 0 0,1 0 1,-1 1-1,1-1 0,0 0 1,-1 1-1,1-1 0,0 1 1,0-1-1,-1 1 0,1 0 1,2-1-1,-1 1-14,-1 0-1,1 0 1,-1 0 0,1-1-1,-1 1 1,0-1 0,1 0-1,-1 1 1,0-1-1,3-2 1,7 0 127,-11 3 166,-1 2 74,0-2-370,-1 1-545,-4 4-1445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9:01.1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3954,'18'21'3898,"-1"-9"-2068,-3 0-1643,-12-11-168,-1 0-1,1 0 0,0 0 0,-1 1 0,1-1 1,-1 0-1,0 0 0,1 1 0,-1-1 0,0 1 1,0 0-1,0-1 0,0 1 0,0 0 0,0-1 1,-1 1-1,1 0 0,0 3 0,7 7 215,-7-11-216,0 0-1,-1 0 1,1-1 0,0 1 0,0 0-1,-1 0 1,1 0 0,0 0-1,-1 0 1,1 0 0,-1 0 0,1 0-1,-1 1 1,1-1 0,-1 0-1,0 0 1,0 2 0,1-2 7,-1 0-1,1 1 1,-1-1 0,1 0-1,-1 0 1,1 0 0,-1 0-1,1 0 1,0 0 0,0 0-1,-1 0 1,1 0 0,0-1-1,2 2 1,-2-1-21,0 0-1,0 0 1,0 0-1,0 0 0,0 0 1,0 0-1,0 0 1,-1 1-1,1-1 1,0 0-1,-1 0 1,1 1-1,-1-1 1,1 0-1,0 2 1,0-1-1,0-1-1,0 0 1,0 0 0,1 0 0,-1 0 0,0 0 0,1 0-1,-1 0 1,1-1 0,-1 1 0,1 0 0,0-1 0,-1 1 0,3 0-1,-2-1 1,0 0-1,0 1 1,0-1-1,0 1 1,0 0-1,-1-1 1,1 1-1,0 0 1,-1 0 0,1 0-1,0 1 1,-1-1-1,1 0 1,-1 1-1,0-1 1,3 4-1,-3-4-1,0 0 0,0 0 1,1 1-1,-1-1 0,0 0 0,1 0 0,-1 0 0,0 0 1,1 0-1,-1-1 0,1 1 0,0 0 0,-1-1 0,1 1 1,0-1-1,-1 1 0,1-1 0,0 0 0,1 0 0,8 4-11,3 1 14,0 0-1,25 5 1,-25-7 0,0 0-1,26 11 1,-33-12-4,0 0 0,1 0 1,0 0-1,-1-1 0,1-1 0,14 1 0,-14-1-1,-1 0 1,1 0-1,-1 1 0,1 0 0,-1 0 0,14 5 0,-15-4 4,-1-1-1,1 0 0,0-1 0,0 1 0,0-1 0,0 0 0,6-1 0,12 0-20,-23 1 34,0-1-13,-1 1-1,1 0 1,0 0-1,-1 0 1,1-1-1,-1 1 0,1 0 1,-1-1-1,1 1 1,0-1-1,-1 1 1,0-1-1,1 1 1,-1-1-1,1 1 1,-1-1-1,1 1 0,-1-1 1,0 1-1,0-1 1,1 0-1,-1 1 1,0-1-1,0 0 1,1 0-1,-14 1-1233,1 0-2778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9:10.509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273 156 4914,'0'0'2015,"-8"4"2151,-22 9-2212,30-13-1944,0 0 0,0 0 1,-1 0-1,1 1 0,0-1 1,0 0-1,-1 0 0,1 0 1,0 0-1,0 0 0,-1 1 1,1-1-1,0 0 0,0 0 1,0 0-1,-1 1 0,1-1 1,0 0-1,0 0 1,0 1-1,0-1 0,0 0 1,0 0-1,0 1 0,-1-1 1,1 0-1,0 0 0,0 1 1,0-1-1,0 0 0,0 1 1,0-1-1,0 0 0,0 0 1,0 1-1,0-1 0,1 0 1,-1 1-1,0-1 0,0 0 1,0 0-1,0 1 0,0-1 1,0 0-1,1 0 0,-1 0 1,0 1-1,0-1 0,0 0 1,0 0-1,1 0 1,-1 1-1,0-1 0,0 0 1,1 0-1,-1 0 0,0 0 1,0 0-1,1 0 0,-1 1 1,0-1-1,0 0 0,1 0 1,-1 0-1,114 36-15,-96-29-56,-29-12-4,0 0 59,-1 0 0,0 1 0,0 0 0,0 1 0,0 1 0,-1-1 0,0 2 0,-18 0 0,20 0-1,-12 0-32,-36 4 0,-5 0-1,58-3 23,-1 1 0,1-1-1,0 2 1,0-1 0,-9 4-1,14-4-38,1 0-16,60 23-77,-6-4 117,-51-18 28,1-1 1,0 0-1,-1-1 0,1 1 0,0-1 1,-1 0-1,1 0 0,0 0 1,0 0-1,-1 0 0,1-1 1,6-1-1,-10 0 0,0 1 0,0 0 1,0 0-1,0 0 0,0-1 0,0 1 1,0 0-1,0 0 0,0-1 0,-1 1 1,1 0-1,-1 0 0,1 0 0,-1 0 1,1 0-1,-1 0 0,0 0 1,1 0-1,-1 0 0,-1-2 0,-1-1-2,-2-5 7,-1 1 1,0 0 0,-1 0 0,0 0-1,0 1 1,0 0 0,-1 0 0,0 1-1,-13-8 1,-24-20-9,30 24-10,23 22-86,11 9 92,-11-11 11,1 0-1,0-1 0,1 0 1,0-1-1,0 0 0,0 0 1,14 6-1,-22-14-10,-2 0 11,0 0 0,1 0 0,-1 0 0,1-1 0,-1 1 0,0 0 0,0 0 0,1-1 0,-1 1 0,0 0 0,1 0-1,-1-1 1,0 1 0,0 0 0,0-1 0,1 1 0,-1-1 0,0 1 0,0 0 0,0-1 0,0 1 0,0 0 0,0-1-1,1 1 1,-1-1 0,0 1 0,0 0 0,0-1 0,0 1 0,-1-1 0,1 1 0,0 0 0,0-1 0,0 1 0,0-1-1,0 1 1,0 0 0,-1-1 0,-8-13 1,7 11-1,-16-21 0,-35-39-1,24 29 7,26 31 21,4 8-25,0 0 0,1 0-1,-1 0 1,1 0 0,0 0 0,1 0 0,-1-1 0,1 1 0,0-1 0,0 0 0,1 0-1,-1 0 1,1 0 0,6 5 0,12 16-3,-10-13-4,-19-29-16,-23-33-12,23 43 34,0 0 1,-1 0 0,0 1-1,-13-8 1,15 9-5,3 4 25,-2-2-7,5 12-65,0-9 52,-1 0-14,1 0 10,0 0-1,0 0 0,0 0 1,0 0-1,0 0 1,-1 0-1,1 0 0,0 0 1,0 0-1,0 0 0,0 0 1,0-1-1,0 1 0,0 0 1,-1 0-1,1 0 0,0 0 1,0 0-1,0 0 1,0 0-1,0 0 0,0 0 1,0-1-1,0 1 0,0 0 1,0 0-1,0 0 0,0 0 1,0 0-1,0 0 0,0-1 1,0 1-1,0 0 0,0 0 1,0 0-1,0 0 1,0 0-1,0 0 0,0-1 1,0 1-1,0 0 0,0 0 1,0 0-1,0 0 0,0 0 1,0 0-1,0-1 0,0 1 1,0 0-1,0 0 1,0 0-1,1 0 0,-1 0 1,0 0-1,0 0 0,0 0 1,0 0-1,0 0 0,0-1 1,1 1-1,-2 1 1,0-1-1,1 0 1,-1 0-1,1 0 1,-1 0 0,0 0-1,1 1 1,-1-1-1,0 0 1,1 0-1,-1-1 1,0 1 0,1 0-1,-1 0 1,1 0-1,-1 0 1,0 0-1,1-1 1,-1 1 0,1 0-1,-1-1 1,1 1-1,-1 0 1,1-1-1,-1 1 1,1-1 0,-1 1-1,1 0 1,-1-1-1,1 1 1,0-1 0,-1 0-1,1 1 1,0-1-1,-1 1 1,1-1-1,0 1 1,0-1 0,0 0-1,-1 1 1,1-1-1,0 0 1,0 1-1,0-1 1,0 0 0,-3-36-201,3 37 202,11 37-7,-9-31 7,1 1 0,-1-1 0,0 1 0,0 0 0,0 0 0,-1 0 1,0 0-1,-1 1 0,0-1 0,0 9 0,-1-14 1,1-1 1,-1 1-1,1 0 1,0-1-1,0 1 1,0-1-1,0 1 1,0 0-1,0-1 1,0 1-1,1-1 1,-1 1-1,1 0 1,-1-1-1,1 1 1,-1-1-1,3 3 1,-2-2 0,0 1-1,0-1 1,0 0 0,-1 1-1,1-1 1,0 1 0,-1-1-1,0 1 1,1 2 0,28 25 28,-26-25-31,-2-4-3,0 0 1,-1 1-1,1-1 0,0 0 0,0 0 0,0 0 1,0 0-1,0 0 0,0 0 0,0 0 0,1-1 1,-1 1-1,0 0 0,0-1 0,1 1 0,-1-1 1,1 1-1,-1-1 0,0 1 0,1-1 0,-1 0 1,1 0-1,-1 0 0,0 0 0,1 0 0,-1 0 1,2 0-1,7-3-2580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9:18.260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70 63 3153,'-20'17'6365,"20"-17"-6349,20 2 500,-12-2-550,0-1 0,0 0-1,-1 0 1,16-5 0,-12-3 49,-10 8-24,1-1 0,0 1 0,-1-1 0,1 1 0,0-1 0,0 1 0,0 0 0,0 0 0,0 0 0,0 0 0,0 0 0,0 0 0,1 1 0,2-2 0,-2 3-3,17-7 32,-19 6-9,-1 2-14,0-1-21,3-2 12,-2 1 16,0-1 1,0 1-1,-1 0 1,1 0-1,0 0 1,0 0-1,-1 0 1,1 0-1,0 0 1,0 0-1,0 0 1,-1 0-1,1 0 1,0 0-1,0 0 1,-1 1-1,1-1 1,0 0-1,0 1 1,0-1 4,-1 0 1,1 0 0,-1 0 0,1 0 0,-1 0 0,1 1 0,-1-1 0,1 0 0,-1 0 0,1 0 0,-1 0 0,1 1 0,-1-1 0,1 0 0,-1 0 0,0 1 0,1-1 0,-1 0 0,0 1-1,1-1 1,-1 0 0,0 1 0,1-1 0,-1 1 0,0-1 0,0 1 0,1-1 0,-1 0 0,0 1 0,0-1 0,0 1 0,0-1 0,1 1 0,-1-1 0,0 1 0,0-1 0,0 1 0,0 0-1,-21 7 86,-31-3-41,43-5-50,0-1 0,-1 0 1,1-1-1,0 0 0,-8-3 1,-18-4 6,27 7-19,-5 0 4,-1 2 16,-3-3-112,26-7-40,-5 7 121,1 0-1,0 1 1,0-1 0,0 1-1,0 1 1,8-3-1,13-5-20,-18 7 41,-1 1 0,0 0 0,1 0 0,-1 1 0,1 0 0,-1 0 0,1 1 0,-1 0 0,1 0 0,-1 1 1,13 4-1,-2-2 5,-13-3-5,18 4-6,-22-5 6,-1 0 0,1 0-1,0 1 1,0-1-1,-1 0 1,1 0 0,0 1-1,0-1 1,-1 0-1,1 1 1,0-1 0,-1 1-1,1-1 1,-1 1-1,1-1 1,-1 1 0,1-1-1,-1 1 1,1 0-1,-1-1 1,1 1 0,0 1-1,16 3 43,13 14-14,-25-10 38,-8-7-272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9:21.578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150 110 3041,'-27'11'3795,"12"-9"-3193,13-2-596,1-1-1,-1 1 1,1-1-1,-1 1 1,1-1-1,-1 1 1,1-1-1,-1 0 1,1 0-1,0 0 1,-1 0-1,1 0 1,0 0-1,-2-2 1,3-3-6,0 6 18,0 0 0,0-1 0,0 1 0,0-1 0,0 1 0,0 0 0,0-1 0,0 1 0,0-1 0,0 1 0,0-1 0,0 1 0,0 0 0,0-1 0,0 1 0,0-1 0,0 1 0,-1 0 0,1-1-1,0 1 1,0-1 0,0 1 0,-1 0 0,1-1 0,0 1 0,-1 0 0,1-1 0,0 1 0,0 0 0,-1 0 0,1-1 0,-1 1 0,1 0 0,0 0 0,-1 0 0,1-1 0,-1 1 0,1 0-23,-1 0 1,1 0 0,0 0 0,-1 0-1,1 0 1,0 0 0,-1 0-1,1 0 1,0-1 0,-1 1-1,1 0 1,0 0 0,0 0-1,-1 0 1,1-1 0,0 1-1,0 0 1,0 0 0,-1-1 0,1 1-1,0 0 1,0 0 0,0-1-1,-1 1 1,1 0 0,0-1-1,0 1 1,0 0 0,0 0-1,0-1 1,0 1 0,0 0-1,0-1 1,0 1 0,0 0 0,0-1-1,0 1 1,0 0 0,0-1-1,0 1 1,0 0 0,0-1-1,0 1 1,0 0 0,0 0-1,1-1 1,-1 1 0,0 0 0,0-1-1,0 1 1,1 0 0,-1 0-1,0 0 1,0-1 0,0 1-1,1 0 1,-1 0 0,0 0-1,1-1 1,-1 1 0,0 0-1,0 0 1,1 0 0,-1 0 0,0 0-1,1 0 1,-1 0 6,0-1-1,0 1 1,0 0 0,0 0-1,0 0 1,-1 0-1,1 0 1,0 0 0,0 0-1,0 0 1,0 0 0,0 0-1,0 0 1,0 0 0,0-1-1,0 1 1,0 0 0,0 0-1,0 0 1,0 0 0,-1 0-1,1 0 1,0 0-1,0-1 1,0 1 0,0 0-1,0 0 1,0 0 0,0 0-1,0 0 1,0 0 0,0 0-1,0-1 1,1 1 0,-1 0-1,0 0 1,0 0 0,0 0-1,0 0 1,0 0 0,0 0-1,0 0 1,0-1-1,0 1 1,0 0 0,0 0-1,0 0 1,0 0 0,1 0-1,-1 0 1,0 0 0,0 0-1,0 0 1,0 0 0,0 0-1,0 0 1,0 0 0,0 0-1,1 0 1,-1 0 0,0 0-1,0-1 1,0 1-1,0 0 1,0 1 0,0-1-1,0 0 1,1 0 0,-1 0-1,-1 0 0,0-1 0,0 1-1,0 0 1,0 0-1,1 0 1,-1-1 0,0 1-1,0 0 1,0-1-1,1 1 1,-1-1 0,0 1-1,0-1 1,1 1-1,-1-1 1,0 0 0,1 1-1,-1-1 1,1 0-1,-1 1 1,1-1 0,-1 0-1,1 0 1,-1 0-1,1 1 1,0-1 0,-1 0-1,1 0 1,0 0-1,0-1 196,-18-15-180,17 17-17,0 0 0,0 0 0,0 0 0,0 0-1,0 0 1,0-1 0,1 1 0,-1 0 0,0 0 0,0-1 0,0 1 0,0-1 0,1 1 0,-1-1 0,0 1 0,1-1 0,-2 0 0,-8-6-55,6 7 61,-8-22 1001,21 23-963,0 0-1,0 0 0,0 1 1,14 5-1,14 3-24,-21-6-23,-10-2-1,-1-1-1,1 0 0,0 0 1,-1 0-1,1 0 1,0-1-1,0 0 0,-1 0 1,1-1-1,6-1 0,-11 2 8,1 0 0,-1-1 0,1 1 0,-1 0 0,1 0 0,-1 0 0,1 0 0,-1 0 0,1 0-1,-1 1 1,1-1 0,-1 0 0,1 1 0,-1-1 0,1 1 0,1 1 0,12 2-89,-2-4-25,23-2-78,12 13 212,-43-10-59,10 4-53,-15-5 90,1 1-1,-1-1 1,0 1 0,0 0 0,0-1 0,1 1 0,-1-1 0,0 1 0,0-1 0,0 1 0,0-1 0,0 1 0,0-1 0,0 1 0,0 0 0,0-1 0,0 1 0,-1-1-1,1 1 1,0-1 0,0 1 0,0-1 0,-1 1 0,1-1 0,-1 1 0,1 0-5,-1 0 1,1 0-1,0 0 1,-1 0-1,1-1 0,0 1 1,0 0-1,0 0 1,0 0-1,0 0 0,0 0 1,0 0-1,0 0 1,0-1-1,0 1 0,0 0 1,1 0-1,-1 0 0,0 0 1,1 0-1,-1-1 1,0 1-1,1 0 0,-1 0 1,1-1-1,-1 1 1,1 0-1,0-1 0,-1 1 1,1 0-1,0-1 1,1 1-1,-2 0-45,1 0 0,0-1 0,0 1 0,-1 0 0,1 0 0,0-1 0,-1 1 1,1 0-1,-1 0 0,1 0 0,-1 0 0,1-1 0,-1 1 0,0 0 0,1 0 0,-1 0 0,0 2 0,0-3 33,0 7-746,0-7 734,0 1 0,0-1 0,-1 1 0,1 0 0,0-1 0,0 1 0,0-1 0,0 1 0,0-1 0,0 1 0,0-1 0,0 1 0,0-1 0,0 1 0,0 0 0,1-1 0,-1 1 0,0-1 0,0 1 0,0-1 0,1 1 0,-1 0 0,1-1 35,0 0 0,-1 0 0,1 0 0,0 0 1,-1 0-1,1 0 0,-1 0 0,1 1 0,0-1 1,-1 0-1,1 1 0,-1-1 0,1 0 0,-1 1 1,1-1-1,-1 1 0,1-1 0,-1 1 0,1-1 1,-1 1-1,1 0 0,8 5 27,-8-6 11,7 3-40,-8-3-5,0 0 0,1 0 0,-1 0 1,1 0-1,-1 0 0,1 0 0,-1 0 1,1 0-1,-1 0 0,1 0 0,-1 0 1,0 0-1,1 1 0,-1-1 0,1 0 1,-1 0-1,0 1 0,1-1 0,-1 0 1,1 0-1,-1 1 0,0-1 0,1 0 1,-1 1-1,0-1 0,0 1 0,1-1 1,-1 0-1,0 1 0,0-1 0,0 1 0,1-1 1,-1 0-1,0 1 0,0-1 0,0 1 1,0-1-1,0 1 0,0-1 0,0 1 1,0 0-1,0-1 0,0 1 0,0 0 0,0-1 0,0 1 0,1-1 0,-1 1 0,0-1 0,0 1-1,0-1 1,1 1 0,-1-1 0,0 1 0,1-1 0,-1 1 0,0-1 0,1 1 0,-1-1 0,1 1 0,-1-1 0,1 0 0,-1 1 0,0-1 0,1 0 0,0 0 0,-1 1 0,1-1 0,-1 0 0,1 0 0,-1 0 0,1 1 0,-1-1 0,1 0 0,0 0 0,-1 0 0,1 0 0,-1 0 0,1 0 0,-1 0 0,2-1 0,4 1-417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9:36.637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77 1 2225,'-5'1'3623,"-13"3"-2188,17-4-736,-14 8 283,-19 0 1718,33-8-2612,-2 0-61,6 0-22,-2 0 15,-1 1 1,1-1-1,-1 0 0,0 0 0,1 0 0,-1 0 1,1 1-1,-1-1 0,0 0 0,1 0 1,-1 1-1,0-1 0,1 0 0,-1 1 1,0-1-1,1 0 0,-1 1 0,0-1 1,0 0-1,1 1 0,-1-1 0,0 1 0,0-1 1,0 0-1,0 1 0,0-1 0,0 1 1,1-1-1,-1 1 0,0-1 0,0 0 1,0 1-1,0 0 0,-1-1-21,1 1-1,0-1 1,0 1 0,0-1-1,0 1 1,1-1 0,-1 1-1,0-1 1,0 1-1,0-1 1,0 1 0,0-1-1,1 1 1,-1-1 0,0 1-1,0-1 1,1 0 0,-1 1-1,0-1 1,1 1-1,-1-1 1,0 0 0,1 1-1,-1-1 1,1 0 0,-1 0-1,0 1 1,1-1 0,-1 0-1,1 0 1,-1 0-1,1 1 1,-1-1 0,1 0-1,0 33 82,-1-30-79,0 1 0,0-1 0,0 1 0,0-1 0,1 1 0,-1-1 0,1 0 0,0 1 0,0-1 0,0 0 0,0 0 0,1 1 0,-1-1 0,1 0 0,0-1-1,3 5 1,-4-5 0,1 1 0,-1-1 0,1 0 0,-1 1 0,0-1 0,0 1 0,0 0 0,0-1 0,-1 1 0,1 0 0,-1-1 0,1 1 0,-1 0 0,0 0 0,0 4 0,1-5 13,0-1-16,-1 0 0,1 0 0,0-1 0,-1 1 0,1 0 0,0 0 1,-1 0-1,1-1 0,0 1 0,0 0 0,0-1 0,0 1 0,-1-1 0,1 1 0,0-1 0,0 1 0,2-1 0,-2 0-6,-1 1 16,1 1-8,3 0-16,4-1 8,-6-1 8,1 0 0,0 0 0,-1 0 0,1 0 0,0 1 0,-1-1 0,1 1 0,-1 0 0,1 0 0,-1 0 0,5 2 0,-6-3 5,29 0 1,-29 0-6,0 0 0,0 0 0,0 0 0,0 1 1,1-1-1,-1 0 0,0 1 0,0-1 0,0 1 1,0-1-1,0 1 0,0-1 0,0 1 0,1 1 1,0-1-1,0 0 0,-1 0 0,1 0 0,0 0 0,-1 0-1,1 0 1,0-1 0,0 1 0,0-1 0,0 1 0,0-1 0,0 0 0,-1 0 0,5 0 0,-4 0 1,-1 0-1,1 0 1,-1 0-1,1 0 0,0 1 1,-1-1-1,1 0 1,-1 1-1,1-1 0,-1 1 1,1-1-1,-1 1 1,2 1-1,16 6-6,-13-8 1,74-5-19,-32-1-59,-33 3 72,24-2-10,-20 4 7,-1-1 0,36-9 0,-42 8-24,10-1-53,1 1-1,35 0 0,-4 13 60,-40-8 129,-14 3 91,4-7-56,-4 1-135,0 0-10,0 2-3,0 1 5,0-2 22,0 0 2,-8-8-2414,-2 5-2671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3:46.81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3 2801,'0'0'977,"0"0"-177,0 0 353,0 0-369,0-1-192,0 1 113,0-1-321,1 1-112,0 0 208,0 0-432,0 0 48,0 0 80,-1 1-96,1-1 433,-1 1-449,2 0 112,0 1 288,2-1-368,-1 0 64,2-1-16,0 1-144,0 0 144,1 0-144,0 0 0,2 1 144,1-1-144,1 1 0,1-1 0,0 0 0,1 0 80,-1-1-80,0 2 0,-1-1 16,0 0 0,-1 1-16,-1 0 0,0-1 32,1 0-32,1 1 0,0 0 0,0-1 32,-1 1 0,1-1-32,-1 1 0,0-1 48,0 1-32,0-1-16,-1 1 0,1 0 16,0 1-16,1-1 0,0 0-48,0 0 112,1-1-64,1 0 0,-1 0 0,1 0 16,-1 0-16,0 2 0,-1 0-16,0 0 48,-1 0-16,1 0-16,-1 0 0,1 0 0,0 0 0,0 0 0,0 0-16,0 1 48,-1-1-32,1 1 0,-2-1 0,0 0 16,-1 0-16,-1 0 0,-1-1-32,0 0 64,0-1-32,0 0 0,0 0 0,1 0 16,2 1-16,1 1 0,1-1-16,0 0 32,1 0-16,-1-1 0,0 0 0,-1 0 32,-1 0-32,-2-1 0,0 1-16,-1 0 48,-1 1-32,0-1 0,1 1 0,0 0 32,0 0-32,0-1 0,0 1-16,0-1 32,0 0-16,-1 1 0,0-1 0,0 2 16,0-1-16,1-1 0,-1 0-16,-1 0 32,0 0-16,0 0 0,0 0 0,-1 1 16,1-1-16,1 0 0,-1 1-32,0 0 64,-1 0-32,1 1 0,1-1 0,0 0 16,0 0-16,0 0 0,-1 0-16,1 0 32,-2 0 64,0-1-16,-1-1 97,0 1 399,-1-1-384,0 0 64,-1 0 0,0 0-240,-1 0 176,1 0-176,0-1-176,0 1 128,-1-1-1985,0-1-8436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9:45.213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178 93 1745,'-2'5'5572,"2"-4"-5496,0 0 1,-1-1 0,1 1-1,-1-1 1,1 1-1,-1-1 1,1 1 0,-1-1-1,1 1 1,-1-1 0,1 1-1,-1-1 1,0 0-1,1 1 1,-1-1 0,0 0-1,1 0 1,-1 1 0,0-1-1,0 0 1,1 0-1,-1 0 1,0 0 0,1 0-1,-1 0 1,-1 0 0,-27 16 686,28-16-731,-6 1 29,6-1-46,0 0 0,0 0-1,0 1 1,0-1 0,0 0 0,0 0 0,0-1-1,0 1 1,0 0 0,0 0 0,0 0 0,0-1-1,0 1 1,0 0 0,0-1 0,0 1 0,0-1-1,0 1 1,0-1 0,1 0 0,-2 0 0,1-1-2,-27-7 180,12 6-103,-1-3-48,16 5-40,0 1-1,0-1 0,0 1 0,0-1 1,0 1-1,0-1 0,0 0 0,0 1 1,0-1-1,0 0 0,0 0 1,1 0-1,-1 1 0,0-1 0,0 0 1,1 0-1,-1 0 0,1 0 0,-1-1 1,0 0-1,-7-4 21,8 6-21,-1 0 0,1 0 0,-1 0 0,1 0 0,-1 0 0,1 0 0,-1 0 0,1-1 0,-1 1 0,1 0 0,0 0 0,-1 0 1,1-1-1,-1 1 0,1 0 0,0 0 0,-1-1 0,1 1 0,0 0 0,-1-1 0,1 1 0,0 0 0,-1-1 0,1 1 0,0-1 0,0 1 0,0-1 0,-1 1 0,1 0 0,0-1 0,0 1 0,0-1 0,0 1 0,0-1 0,0 1 0,0-1 0,0 1 0,0-1 0,0 1 0,0-1 0,1-2-12,-1 2 22,3-4-10,-3 5 0,0 0-1,0 0 0,0 0 1,1-1-1,-1 1 0,0 0 0,0 0 1,0 0-1,0 0 0,0 0 1,0 0-1,0-1 0,1 1 0,-1 0 1,0 0-1,0 0 0,0 0 1,0 0-1,0-1 0,0 1 0,0 0 1,0 0-1,0 0 0,0 0 1,0-1-1,0 1 0,0 0 0,0 0 1,0 0-1,0 0 0,0-1 0,0 1 1,0 0-1,0 0 0,0 0 1,-1 0-1,1 0 0,0-1 0,0 1 1,0 0-1,0 0 0,0 0 1,0 0-1,0 0 0,0 0 0,-1-1 1,1 1-1,0 0 0,0 0 1,0 0-1,0 0 0,0 0 0,-1 0 1,1 0-1,0 0 0,0 0 1,0 0-1,0 0 0,-1 0 0,1 0 1,-1-1 12,13-15 118,-6 40 293,-6-22-423,0-1 1,1 1-1,-1-1 0,0 1 0,1-1 1,-1 1-1,1-1 0,0 0 0,-1 1 1,1-1-1,0 0 0,2 3 0,-2-3 1,0 1 0,0-1 0,0 0 0,0 1 0,-1-1 0,1 1 0,0 0-1,-1-1 1,1 1 0,-1-1 0,1 1 0,-1 0 0,0 2 0,0 4 15,0-5-7,0-1 0,-1 1 1,1 0-1,1-1 0,-1 1 0,0-1 0,1 1 0,-1 0 0,1-1 0,0 0 0,1 5 0,-1-6-10,-1 0 0,1 0 0,-1 0 0,1 0 0,-1 0 0,0 0 0,0 0 0,1 0 0,-1 0 0,0 0 0,0 0 0,0 0 0,0 0 0,0 0 0,0 0 0,0 0 0,-1 0 0,1 1 0,-1 7 0,3-6 4,0 0 0,-1 0 0,0 1 0,1-1 0,-1 0 0,-1 0 0,1 1 0,0-1 0,-1 1 0,0-1 0,1 1 0,-2-1-1,1 0 1,0 1 0,0-1 0,-1 1 0,0-1 0,-2 6 0,2 10-31,1-17 33,0-1 0,0 1 0,0 0 0,0 0 0,-1 0 0,1-1 0,-1 1 0,1 0 0,-1 0-1,0-1 1,0 1 0,0 0 0,0-1 0,0 1 0,0-1 0,0 1 0,0-1 0,0 0 0,-1 0 0,1 1-1,-1-1 1,1 0 0,-1 0 0,1 0 0,-1 0 0,1-1 0,-4 2 0,-1 11 26,7-11-32,0-1-1,0 1 1,0-1 0,0 1 0,0-1 0,0 1-1,0 0 1,-1-1 0,1 1 0,0 0-1,-1-1 1,1 3 0,-1-2 3,1 1-6,1-1 1,-1 1-1,1-1 1,0 0-1,0 0 1,-1 1-1,1-1 1,1 0-1,-1-1 1,0 1-1,0 0 1,1-1-1,-1 1 1,1-1-1,-1 0 1,5 2-1,9 6-8,-11-5 16,1-1 0,0 1 0,0-1 0,0 0 0,1-1 0,11 4 0,-15-5-6,0 0 1,-1 0-1,1 0 0,0 0 0,-1 0 0,1 1 0,-1-1 1,0 1-1,1 0 0,1 2 0,15 7-9,-11-9 14,0 0-1,0 1 0,-1 0 0,15 8 0,-20-10-3,0 0 0,-1 1 0,1-1 0,0 0 0,0 0 0,0-1 0,0 1 0,0 0 0,1-1 0,-1 1 0,2 0 0,7 1 0,-6 0-4,-1-1 0,0 0-1,1 0 1,-1 0 0,1-1-1,-1 0 1,9 0-1,-8 0 6,49 0-95,-54-1 110,0 0 0,-3 0-26,5 1-22,11-18 29,6 4-35,-6 6 18,-1-1 0,23-10-1,39-3-13,-68 19 23,1 0 0,-1 1 1,1 0-1,0 0 0,0 1 1,0 0-1,0 0 0,10 0 1,56 9-20,-46-6-29,-21-1 38,0-1 0,0 1-1,0-1 1,1 0 0,-1-1 0,9-1-1,10-2 1,-25 5 26,0-1 0,0 0 0,0 0 0,0 0 0,0 0 1,0 0-1,-1 0 0,1 0 0,0 0 0,0 1 0,0-1 0,0 0 0,0 0 0,0 0 1,0 0-1,0 0 0,0 0 0,0 0 0,0 1 0,0-1 0,1 0 0,-1 0 0,0 0 1,0 0-1,0 0 0,0 0 0,0 0 0,0 1 0,0-1 0,0 0 0,0 0 0,0 0 1,0 0-1,0 0 0,0 0 0,1 0 0,-1 0 0,0 0 0,-1 1 9,-1-1-1,1 0 1,0 0 0,0 0-1,-1 1 1,1-1-1,0 0 1,0-1-1,-1 1 1,1 0-1,0 0 1,-1-1 0,1 1-1,-1-1 1,-1 0-13,0 0-1,1 0 1,-1 0 0,0 1 0,0-1 0,0 1 0,0 0-1,0-1 1,1 1 0,-6 1 0,6-1 0,0 0-1,0 0 1,0 0-1,0 0 1,0 0 0,0 0-1,-1-1 1,1 1-1,0-1 1,-2 0 0,-42-11-16,37 11 20,0-1 0,0 0 0,-16-6 0,21 6-10,3-1-9,0 3 1,-3-3 13,3 2-1,1 1 0,-1-1 0,0 0 0,1 0 0,-1 0 0,1 0 0,-1 0 0,1 0 0,-1 0 0,1 0 1,-1-1-1,1 1 0,0 0 0,0 0 0,0 0 0,0 0 0,0 0 0,0-1 0,0 1 0,0 0 0,0 0 0,0 0 0,1 0 0,-1 0 0,0 0 0,1 0 0,-1-1 0,1 1 0,-1 0 0,1 0 0,-1 1 0,1-1 0,0 0 0,0 0 1,-1 0-1,1 0 0,0 0 0,1 0 0,-1 0-13,30 9-82,-25-7 94,-4-1 2,0 0 0,0 0 0,0 1 0,-1-1 1,1 1-1,0 0 0,0 0 0,0-1 0,0 1 0,-1 0 1,1 0-1,2 3 0,12 4 3,-12-6-1,16 10 10,-15-9 5,-10-5 11,5 1-28,-17-15 3,9 10-1,-29-20 23,30 23-32,0-1 0,1 0 1,-1-1-1,1 0 1,1 0-1,-10-9 1,11 9-36,-1 1 0,1-1 1,-1 1-1,0 0 0,-7-3 1,7 4 17,0-1-1,0 0 1,1 0 0,-1 0 0,-3-5 0,-2 2 20,9 7 2,0-1 0,1 1-1,-1-1 1,0 1-1,0-1 1,0 1 0,0-1-1,1 0 1,-1 1 0,0-1-1,1 0 1,-1 0 0,0 0-1,1 1 1,-1-1 0,1 0-1,-1 0 1,1 0-1,-1-1 1,1 2-19,2-1 9,-1 0 0,1-1 0,-1 1 0,1-1 1,-1 1-1,0-1 0,0 1 0,0-1 0,0 0 0,0 0 0,0 1 1,0-1-1,-1 0 0,1 0 0,0 0 0,-1 0 0,1-2 0,-1 3-9,0 1 8,0-2 7,0 2-2,-1-1 14,-8-7-12,7 4 1,2 3 3,-1-1 2,0 1 1,0 0-1,0-1 1,0 1-1,0 0 0,-1-1 1,1 1-1,0 0 1,-1 0-1,1 0 0,-4-1 1,4-6 283,1 5-194,0 8 555,0-5-627,-14 2-49,-1-1-1,1 2 0,-25 7 0,-30 5-33,16-7 32,25-4-70,-43 2-1,23-1-56,45-4 151,0-1 0,-1 0 0,1 0-1,-1 0 1,1 0 0,0 0 0,-1-1 0,1 0 0,0 1-1,0-1 1,0-1 0,-1 1 0,1 0 0,-4-3-1,0 0-12,-3-4-15,9 7 37,0-1 0,0 1 0,0 0 0,-1-1 0,1 1 0,0 0 0,-1 0 0,1 0 0,-1 0 0,1 0 0,-1 1 0,-2-2 0,3-12-75,7-13 46,-2 14 1,-7 9 5,1-11-305,3 14 300,-1 0-1,0 0 1,0 0 0,0-1 0,0 1-1,0 0 1,0 0 0,0 0 0,-1 0 0,1 0-1,0 0 1,0 0 0,-1 0 0,1 0 0,-1 0-1,1 0 1,-1 0 0,-1-2 0,2 3 27,1 0 1,-1 0-1,0 1 1,0-1 0,0 0-1,0 0 1,0 0 0,0 0-1,0 0 1,0 0-1,0 0 1,1 0 0,-1 0-1,0 0 1,0 0-1,0 0 1,0 0 0,0 0-1,0 0 1,0 0 0,1 0-1,-1 0 1,0 0-1,0 0 1,0 0 0,0 0-1,0 0 1,0 0-1,0 0 1,0 0 0,0 0-1,1 0 1,-1-1-1,0 1 1,0 0 0,0 0-1,0 0 1,0 0 0,0 0-1,0 0 1,0 0-1,0 0 1,0 0 0,0 0-1,0-1 1,0 1-1,0 0 1,0 0 0,1 0-1,-1 0 1,0 0-1,0 0 1,0 0 0,0 0-1,0-1 1,0 1 0,0 0-1,0 0 1,0 0-1,-1 0 1,1 0 0,0 0-1,0 0 1,0 0-1,0-1 1,0 1 0,0 0-1,0 0 1,-2-9-5,5 7 7,0 7 62,-1 0 0,0 0-1,-1 0 1,1 1 0,-1-1 0,0 0-1,0 1 1,0 6 0,-2-8-63,1 0 1,0 0-1,0 0 1,0 0-1,1-1 1,-1 1-1,1 0 0,0 0 1,0 0-1,1-1 1,-1 1-1,4 5 1,-4-5 0,0 0 0,-1-1 0,1 1 0,-1 0 1,0 0-1,0 0 0,0-1 0,0 1 1,-1 4-1,0 7 5,-5 48 9,6-63-15,-1 1 0,1 0 0,0 0 0,0 0 0,0 0 0,0 0 0,-1 0 0,1-1 0,-1 1 1,1 0-1,0 0 0,-1-1 0,1 1 0,-1 0 0,1 0 0,-1-1 0,0 1 0,1 0 0,-1-1 0,0 1 0,0-1 0,1 1 0,-2 0 0,-10 8 6,0 10-7,-6 0 16,18 0-59,2-19 59,1 0-1,-1 0 0,0 0 1,1 0-1,-1 0 1,0 0-1,1 0 0,-1 1 1,0-1-1,1 1 0,-1 0 1,0-1-1,0 1 1,0 0-1,3 2 0,-3-2 0,0 0-1,0 0 1,-1 0-1,1 0 1,0 0-1,-1 0 0,1 0 1,-1 0-1,0 1 1,1-1-1,-1 0 1,0 1-1,0-1 0,0 1 1,0 0-1,0-1 1,0 1-1,1 2 1,1 0 3,0-1 0,0 0 0,0 0 1,1 0-1,-1 0 0,8 3 1,-7-2-17,-3-3-2,0 1 1,0-1-1,0-1 0,0 1 0,0 0 0,0 0 1,0 0-1,0-1 0,1 1 0,-1 0 0,0-1 0,0 1 1,1-1-1,1 1 0,-2-1 8,23 8-21,-17-8 20,-1 0 0,1 0 0,-1 1 0,1-1 0,10 4 0,0 0 31,-13-3-33,-1 0 0,0 0 0,1 0 0,-1 1 0,0-1 0,1 1 1,4 3-1,-6-3-4,1 0 1,0 0-1,0-1 1,0 0-1,0 1 1,0-1-1,6 1 1,-4 1 9,-3-1-9,2-1-2,14 1 7,-16-2-6,-1 0 1,1 0 0,0 0-1,-1 0 1,1 0 0,0 1-1,-1-1 1,1 0-1,-1 1 1,1-1 0,0 1-1,-1 0 1,2 0 0,-1 15 189,-2-13-343,-1-14-1104,1 3-2471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24.973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2166 3321 1697,'0'-3'3487,"-10"5"2031,-28 6-5586,26-5 639,-22 3-234,0-2 0,-56 0 0,65-4-190,-1 0 0,1-2-1,0-1 1,-42-11 0,42 8-139,-40-5 0,38 7 0,-40-10 0,-4-8 67,48 16-27,0-2 0,1-1 1,1 0-1,-1-2 1,2 0-1,-37-27 0,50 33-43,4 4 26,0-1 0,0 0 0,1 0 0,-1-1 1,0 1-1,1 0 0,-3-4 0,2 1-26,-1 1-1,1 0 1,-1 1 0,0-1-1,0 1 1,0-1 0,0 1-1,-9-5 1,-22-19 20,15 2-18,-18-29 1,6 7-7,31 44-2,1 1 1,-1 0-1,0 0 0,1-1 1,0 1-1,-1-1 1,1 1-1,0 0 1,0-1-1,0 1 1,1 0-1,-1-1 0,1-2 1,-1-24 8,-1 26-9,0 0 0,0 0 1,0 0-1,0 0 0,1 0 0,-1 0 1,1 0-1,0 0 0,-1 0 1,1 0-1,1 0 0,-1 0 0,0 0 1,1 0-1,0 0 0,0 0 1,0 0-1,1-3 0,2-13-4,-4 18 4,0-1 1,0 1-1,0-1 0,0 1 0,1-1 0,-1 1 0,1-1 0,-1 1 1,1 0-1,-1-1 0,1 1 0,0 0 0,0-1 0,-1 1 0,3-2 1,1-2-8,-1 3 9,-1 0 0,0 0-1,0-1 1,0 1-1,0-1 1,0 1-1,0-1 1,-1 0-1,1 0 1,-1 0-1,0 0 1,0 0 0,0 0-1,0 0 1,-1 0-1,1 0 1,0-6-1,0-6 0,0 14 0,-1 0 1,0 0-1,0 0 0,0-1 0,1 1 0,-1 0 1,0 0-1,-1-1 0,1 1 0,0 0 0,0 0 1,0 0-1,-1-2 0,-1-2 1,2 1 0,-1 0 1,0 0-1,1-1 0,0 1 1,0-7-1,-3-24 3,-2 18-12,-1 0-1,-1 1 0,-1-1 0,0 2 0,-1-1 1,-21-26-1,23 34-17,5 6 22,0 0 0,0 1 0,0-2 0,0 1-1,1 0 1,-1 0 0,0-1 0,1 1 0,0 0 0,0-1 0,0 0 0,0 1-1,0-1 1,0 0 0,1 1 0,-1-6 0,0-1-14,0-1 0,0 1 0,-1 0 0,-1 0-1,1 0 1,-1 0 0,-1 0 0,-4-8 0,7 12 17,-1 1-1,1-1 1,0 0-1,0 0 1,0 0-1,1 0 1,0 0-1,0-7 1,-4-29-31,4 38 29,-1 0 1,1 0-1,-1-1 0,1 1 1,0 0-1,0 0 0,0-1 1,2-4-1,-2-18-53,-1 21 53,1 1 0,-1-1 0,1 0 0,0 1 0,0-1 0,1 0 0,-1 0 0,3-6 0,-2 6-5,0 0 1,0-1-1,-1 1 1,0 0-1,0 0 0,-1-10 1,-2 2-31,0 0 0,1-1 0,1 1 0,0-1 0,1 0 0,0 1 0,4-24 0,-3 31 37,-1 0 1,1 0 0,-2 0-1,1 0 1,0 0 0,-1 0-1,0 1 1,-1-1 0,1 0 0,-5-10-1,3 9 1,0 0 0,1-1 1,1 1-1,-1-1 0,0-11 0,1 5-2,-1 1 0,0-1 1,-1 1-1,0-1 0,-8-19 1,-8-34-5,11 35 1,-1 1 0,-20-47-1,12 34 19,12 33-13,4 8-1,0 1-1,0 0 1,1 0 0,-1-1-1,0 1 1,1-1 0,-1 1 0,1-1-1,0-3 1,-1-4 1,0 0 0,0 0 0,-1 0 0,-1 0 0,1 0 0,-6-11 0,2 4 0,2 4 0,-9-18 0,11 27-5,0 0 0,0 0 0,1 0 0,-1 0 0,1-1 0,0 1 0,1 0 0,-1-1-1,1 1 1,0-1 0,0 1 0,0-1 0,0 1 0,2-7 0,0-32-37,-3 31-3,0 0 0,1 0 0,1 0 0,0 0 0,0 0 0,2 0 0,5-19 0,-8 28 43,1-1 0,0 0 0,-1 1 0,0-1 0,0 0 0,0 0 0,-1 1 0,1-1 0,-1 0 0,0 1 0,0-1 0,0 0 0,0 1 0,-1-1 0,1 1 0,-3-4 0,3 5-1,0 0 0,1 0 1,-1 0-1,1 0 1,0-1-1,0 1 0,0 0 1,0 0-1,0 0 0,0 0 1,1 0-1,-1 0 1,1-3-1,1-20-24,-4 20 22,1 0 0,0-1 0,1 1 0,-1 0 0,1 0 1,0-7-1,-1-21-23,0 27 25,0 1-1,1-1 1,-1 1-1,2 0 1,-1-1-1,1-5 1,0 6 2,0 1 0,-1-1-1,0 1 1,0-1 0,0 1 0,-1-1 0,1 1 0,-2-7 0,0 6 2,2-1 0,-1 1 0,1 0 0,0-1 0,0 1 0,0-1 0,1 1 0,0-1 0,1-5 0,4-32 5,1-6-17,-5 43 9,-1-1 0,1 0-1,-1 0 1,-1 0 0,1 0 0,-1 0 0,0 0 0,-1 0 0,-1-9 0,1 10-1,0 1 1,1-1 0,-1 1-1,1-1 1,1 1 0,-1-1-1,1 1 1,2-9 0,2-27-9,-5 35 10,0 4 0,1 0 0,-1 0-1,0-1 1,0 1 0,0 0 0,0 0 0,0 0 0,-1 0 0,1 0 0,0 0 0,-1 0 0,0 0 0,1 0 0,-1 0 0,0 0 0,0 0-1,0 0 1,0 1 0,-1-1 0,1 0 0,0 1 0,-1-1 0,1 1 0,-1-1 0,1 1 0,-1 0 0,0-1 0,-1 0 0,-4 0-46,7 2 36,0 0 1,-1-1 0,1 1 0,-1 0 0,1 0-1,0 0 1,-1-1 0,1 1 0,0 0 0,-1 0-1,1-1 1,0 1 0,-1 0 0,1-1 0,0 1-1,0 0 1,-1-1 0,1 1 0,0 0 0,0-1-1,0 1 1,0 0 0,-1-1 0,1 1 0,0-1-1,0 1 1,0 0 0,0-1 0,0 1 0,0-1-1,0 1 1,0-1 0,0 1 0,0 0 0,0-1-1,1 1 1,-1-1 0,0 1 0,0 0-1,0-1 1,0-2 3,-3 0-68,3 3 72,0 0 0,-1-1 1,1 1-1,0 0 0,0 0 0,0 0 0,0 0 1,-1 0-1,1 0 0,0 0 0,0 0 0,0 0 1,0 0-1,-1-1 0,1 1 0,0 0 0,0 0 1,0 0-1,0 0 0,0 0 0,0-1 0,0 1 1,0 0-1,0 0 0,-1 0 0,1 0 0,0-1 1,0 1-1,0 0 0,0 0 0,0 0 0,0-1 1,0 1-1,0 0 0,0 0 0,0 0 0,0 0 1,0-1-1,0 1 0,1 0 0,-1 0 0,0 0 1,0 0-1,0-1 0,0 1 0,0 0 0,0 0 1,0 0-1,0 0 0,0-1 0,1 1 0,-1 0 1,0 0-1,0 0 0,0 0 0,-1-22-114,-5-21 360,6 43-209,1 0-7,1-1-14,-6-4 11,-12-11 22,-32-25-28,43 29-22,5 11 3,0 0 1,-1 1 0,1-1-1,0 0 1,0 0 0,0 0-1,-1 0 1,1 0 0,-1 0-1,1 1 1,0-1 0,-1 0-1,1 0 1,-1 1-1,0-1 1,1 0 0,-1 1-1,0-1 1,1 0 0,-1 1-1,0-1 1,0 1 0,1-1-1,-1 1 1,0 0 0,0-1-1,0 1 1,0 0 0,0 0-1,1-1 1,-1 1 0,-1 0-1,1-1 1,0 0 0,0 0 0,0 0 0,1 0 0,-1 0 0,0-1 0,1 1 0,-1 0 0,1 0 0,0-1 0,-1 1 0,1 0 0,0 0 0,0-1 0,0 1 0,-1 0 0,2-1 0,-1-1 0,-4-13 0,4 15 0,0 0 0,0 1-1,-1-1 1,1 0 0,0 0-1,0 1 1,0-1-1,0 0 1,0 0 0,0 1-1,0-1 1,0 0 0,0 0-1,0 1 1,1-1-1,-1 0 1,0 1 0,0-1-1,1 0 1,-1 1 0,0-1-1,1 0 1,-1 1 0,1-1-1,-1 0 1,1 1-1,-1-1 1,1 0 0,6-11-6,-2-3 12,-4 14-5,-1 1-1,1-1 0,-1 0 0,1 0 1,-1 1-1,1-1 0,-1 0 0,0 0 1,1 0-1,-1 0 0,0 0 0,0 0 1,0 1-1,0-1 0,0 0 0,0 0 1,0 0-1,0 0 0,0 0 0,0 0 1,0 0-1,0 0 0,-1 0 0,1 1 1,0-1-1,-1 0 0,1 0 0,-1-1 1,12-39-164,-11 39 158,0 1 4,0 1 1,0 0 0,0-1 0,1 1 0,-1 0 0,0-1 0,0 1-1,0-1 1,0 1 0,0 0 0,0-1 0,-1 1 0,1-1-1,0 1 1,0 0 0,0-1 0,0 1 0,0 0 0,0-1 0,-1 1-1,1 0 1,0-1 0,0 1 0,-1 0 0,1-1 0,0 1-1,0 0 1,-1 0 0,1-1 0,0 1 0,-1 0 0,1 0 0,0 0-1,-1-1 1,0-1 14,-3 0-24,0 0 0,0 0 1,0 0-1,0 0 0,0 1 1,0 0-1,0 0 0,-1 0 1,1 0-1,0 0 1,-1 1-1,-4 0 0,-27-9 19,33 7-8,0 1 0,0 0 0,0 0 0,-1 0 1,1 1-1,0-1 0,-1 1 0,1 0 0,0 0 0,-1 0 1,1 0-1,0 0 0,-1 1 0,1 0 0,0-1 1,0 1-1,0 0 0,0 1 0,-6 2 0,-80 17-65,83-17 63,-1-1-1,1 1 0,0-1 1,0 2-1,0-1 1,-9 9-1,12-10 0,-4 3 7,0-1 0,0 0 0,0 0-1,0 0 1,-13 4 0,-10 1 1,26-9-5,0 0 0,-1 1 0,1-1 0,-1 1 0,1-1 1,0 1-1,0 0 0,0 1 0,0-1 0,1 1 0,-7 5 0,6-5-1,2-3 11,-10 9 23,9-8-35,0 1 0,0-1-1,1 0 1,-1 0 0,0 0 0,0 0-1,0 0 1,-3 0 0,-19 7-6,20-5-11,0 0 0,0-1 1,0 0-1,-1 0 1,1 0-1,-1-1 0,1 0 1,-1 0-1,0 0 1,1 0-1,-1-1 0,0 0 1,-9-2-1,-8 2-32,-7 4 31,21-2 26,0 0-1,0-1 1,0 0-1,-10 0 1,-4 2-1061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27.211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550 144 4674,'5'-5'1118,"-23"-10"2521,7 10-3576,7 4-55,0-1 1,0 1-1,0-1 0,0 0 0,1 0 0,-1-1 0,1 1 0,-1-1 0,1 1 0,-3-5 0,3 5 12,1 0 0,-1 0 0,1 0 0,-1 0 0,0 0-1,0 1 1,0-1 0,-4-1 0,-24-14 263,19 7-207,-1 0 0,-1 2 0,-18-10 0,26 16-61,1 1 0,-1-1 0,1 1 0,0 1 0,-1-1 0,-9 1 0,-12-2 21,17 1-21,-1 1-1,1 0 0,-1 0 1,1 0-1,0 2 0,-1-1 1,1 1-1,0 1 0,0 0 1,0 0-1,0 1 1,-11 6-1,-100 34-59,110-34-2114,16-12-1576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29.025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493 210 1985,'6'2'5699,"-6"-6"-3210,-1-18-2257,5 17-267,-3 5 36,-1 0 0,1-1 0,-1 1 0,1 0 0,-1-1-1,1 1 1,-1-1 0,1 1 0,-1-1 0,0 1-1,1 0 1,-1-1 0,0 1 0,1-1 0,-1 1 0,0-1-1,0 0 1,1 1 0,-1-1 0,0 1 0,0-1-1,0 1 1,0-1 0,0 0 0,0 1 0,0-1 0,0 1-1,0-1 1,0 0 0,0 1 0,0-1 0,0 1 0,-1-1-1,1 1 1,0-1 0,0 0 0,-1 1 0,1-1-1,0 1 1,-1-1 0,1 1 0,0-1 0,-1 1 0,0-1-1,-17-29 75,15 28-75,0 0 0,0 0 1,0 0-1,0 0 0,0 0 0,-7-2 0,-16-10 31,-11-8 216,7 6-168,19 9-70,-1 0 0,0 1 1,0 1-1,-1 0 0,-19-5 1,18 2-5,11 7-4,1-1 1,-1 1-1,0 0 1,1-1-1,-1 1 0,0 0 1,0 1-1,0-1 1,0 0-1,0 1 1,0 0-1,-3-1 1,5 1-2,-23 0 25,-41 5 0,47-1-16,14-4-6,-1 1 0,1-1-1,-1 1 1,1 0-1,-1 1 1,1-1 0,-1 1-1,1 0 1,0 0-1,0 0 1,0 0-1,-6 6 1,-2-1-3,12-7 0,-1 0 0,0 0 0,1 1 0,-1-1 0,1 0 0,-1 1 0,0-1 0,1 0 0,-1 1 0,1-1 0,-1 0 0,1 1 0,-1-1 0,1 1 0,-1-1 0,1 1 0,0-1 0,-1 1 0,1-1 0,0 1 0,-1 0 0,-16 13-801,7-8-159,11-6 932,-1 0 0,0 0 0,0 0 1,0 0-1,0 0 0,0 0 0,0 0 0,0 0 0,0 0 0,0 0 0,0 0 0,0 0 0,0 0 0,0 0 0,1 0 0,-1 0 0,0 0 0,0 0 0,0 0 0,0 1 0,0-1 0,0 0 0,0 0 0,0 0 1,0 0-1,0 0 0,0 0 0,0 0 0,0 0 0,0 0 0,0 0 0,0 0 0,0 0 0,1 0 0,-1 0 0,0 0 0,0 0 0,0 1 0,0-1 0,0 0 0,0 0 0,6-2-2832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30.767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629 296 1793,'0'0'5293,"5"-2"-3164,-12-1-1982,4 2-22,0-1 0,0 1 1,1 0-1,-1-1 0,0 1 0,1-1 0,-1 0 1,1 1-1,-1-2 0,1 1 0,0 0 0,0 0 1,0-1-1,0 1 0,-2-4 0,0 1-123,1 0 0,-1 1 1,0 0-1,0 0 0,-1 0 0,1 0 0,-1 0 0,0 1 0,-8-4 1,-21-17 10,26 18-9,7 5-3,-1 0-1,1 1 0,0-1 1,-1 0-1,1 0 1,0-1-1,-1 1 1,1 0-1,0 0 1,0-1-1,0 1 1,0 0-1,0-1 0,0 1 1,1-1-1,-1 1 1,0-1-1,1 1 1,-1-3-1,1 2 2,-1 0 0,1 0 0,-1 0 0,0 0 0,1 0 0,-1 0 0,0 0 0,0 1 0,0-1 0,0 0 0,0 1 0,-1-1 0,1 1 0,0-1 0,-1 1 0,1 0 0,-1-1 0,0 1 0,1 0 0,-1 0 0,0 0 0,0 0 0,1 0 0,-1 1 0,0-1 0,0 1 0,-3-1 0,-5-4 4,-2 0 3,0-1 0,-1 2 0,0-1 0,-14-1 0,7 1-15,1 0 0,0 0 0,-27-13 0,40 15 5,-4-2 0,0 1 1,0 0 0,-15-3-1,-3-5-2,24 9 2,0 1 1,0 0-1,-1 0 1,1 0-1,-1 1 1,0-1-1,1 1 0,-1 0 1,0 0-1,0 1 1,1 0-1,-11 0 1,-2 0-3,10-1-1,1 1-1,-1 0 0,0 0 1,0 1-1,1 0 0,-1 0 0,-12 4 1,19 1-3083,5-3-819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31.884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297 0 2929,'-19'0'4376,"18"0"-4244,-1 1 1,1-1-1,-1 0 1,1 1-1,-1-1 1,1 1-1,0-1 1,-1 1-1,1 0 1,0-1-1,-1 1 1,1 0-1,0 0 1,0 0-1,0 0 1,0 0-1,0 0 1,0 0-1,-1 2 1,-18 31-232,1-2 168,-11 6 11,29-36-64,-35 17-16,28-14 3,1-2 0,-1 1 0,-1-1 0,1 0 0,-14 2 0,8-3-192,-32 5-352,24 3-3795,21-7 2580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33.209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23 160 2993,'-18'1'3239,"14"-1"-1339,8-5-1203,1-2-991,0-12 596,-5 17-292,0 1-1,0 0 0,0 0 0,1-1 0,-1 1 1,0 0-1,1 0 0,-1-1 0,1 1 0,-1 0 0,1 0 1,-1 0-1,1-1 0,0 1 0,-1 0 0,3-1 0,15-10 20,-16 11-28,-1 1 1,1-1-1,-1 0 0,1 1 1,-1-1-1,1 0 1,-1 0-1,0 0 0,1 0 1,-1 0-1,0-1 0,0 1 1,0 0-1,0 0 1,0-1-1,0 1 0,1-3 1,-1 2 0,0 0-1,0 1 1,0-1 0,0 0 0,0 0-1,0 1 1,1-1 0,-1 1 0,1-1 0,-1 1-1,1 0 1,0 0 0,-1-1 0,4 0-1,49-17 7,-54 19-4,-1 0 0,1 0-1,0 0 1,0 0-1,0 0 1,0 0-1,0 0 1,-1 0-1,1-1 1,0 1-1,0 0 1,0 0-1,0 0 1,0 0-1,0 0 1,-1 0-1,1 0 1,0-1-1,0 1 1,0 0-1,0 0 1,0 0-1,0 0 1,0 0-1,0-1 1,0 1-1,0 0 1,0 0-1,0 0 1,0 0-1,0-1 1,0 1-1,0 0 1,0 0 0,0 0-1,0 0 1,0 0-1,0-1 1,0 1-1,0 0 1,0 0-1,0 0 1,0 0-1,0 0 1,0-1-1,0 1 1,0 0-1,1 0 1,-1 0-1,0 0 1,0 0-1,0 0 1,0-1-1,0 1 1,0 0-1,1 0 1,1-13 860,4 1-1931,-6 19-1241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34.489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42 1 4578,'8'7'1564,"-7"-6"-1446,-8-2 284,34 11 2383,-13-3-2772,0 1 1,0 1-1,17 13 0,-30-21-9,1 0 0,-1 0 0,1 1 1,-1-1-1,1 1 0,-1-1 0,0 1 0,0 0 0,1-1 0,-1 1 0,0 0 0,-1 0 0,1 0 0,0-1 0,-1 1 0,1 0 0,-1 0 0,1 0 0,-1 0 0,0 0 0,0 0 0,0 0 0,0 1 0,0-1 0,0 0 0,-1 0 0,1 0 1,-1 0-1,1-1 0,-1 1 0,0 0 0,-1 3 0,-4 6 10,5-8-11,-1 1 1,1-1 0,-1 1-1,0-1 1,0 0 0,-1 0-1,1 0 1,0 0 0,-1 0-1,0-1 1,0 1 0,0-1-1,0 1 1,0-1 0,0 0-1,0 0 1,-7 2 0,-10 5-20,15-7 16,1 0 0,0 0 1,0 0-1,0-1 0,-1 1 0,1-1 1,-1 0-1,1 0 0,-8 0 0,-13-6-71,20 1-2888,10-3-750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7:46.882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6 0 2017,'0'0'2081,"-5"8"-598,6-8-1329,0 0-1,1 0 1,-1 1-1,0-1 1,1 0 0,-1 1-1,0-1 1,1 1-1,-1-1 1,0 1-1,0-1 1,0 1 0,1 0-1,-1 0 1,0-1-1,0 1 1,0 0-1,0 0 1,0 0 0,0 0-1,0 2 1,13 9 501,-13-12-626,18 4 761,23 12-502,-15-3-14,-24-11-248,0 0 1,0-1-1,1 1 1,-1-1-1,1 1 1,-1-1-1,6 1 1,-6-1-18,0 0 0,0-1 1,0 1-1,0 0 0,0 1 1,0-1-1,5 4 0,1 0 10,21 3 75,-24-5-78,49 10 18,-13-5-28,-34-5-4,-6-2-2,0 0 1,-1-1 0,1 1-1,0-1 1,-1 1-1,1-1 1,0 0 0,0 1-1,0-1 1,-1 0-1,1 0 1,0-1 0,3 1-1,-4-1 2,1 1-2,-1 0 1,0 0 0,0 0 0,0 0-1,0 0 1,0 0 0,1 0 0,-1 0 0,0 1-1,0-1 1,0 0 0,0 1 0,0-1-1,0 1 1,0-1 0,0 1 0,0 0-1,1 0 1,-1 0-1,-1-1 3,0 1 10,0-1 118,-5 0-438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7:49.649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25 323 1729,'-9'-3'609,"9"3"-591,0 0 0,0 0-1,0 0 1,0 0 0,0 0 0,0 0-1,0 0 1,0 0 0,0 0 0,1 0-1,-1 0 1,0 0 0,0 0 0,0 0 0,0 0-1,0 0 1,0 0 0,0 0 0,0 0-1,0 0 1,0 0 0,0-1 0,1 1-1,-1 0 1,0 0 0,0 0 0,0 0-1,0 0 1,0 0 0,0 0 0,0 0 0,0 0-1,0 0 1,0 0 0,0-1 0,0 1-1,0 0 1,0 0 0,0 0 0,0 0-1,0 0 1,0 0 0,0 0 0,0 0-1,0 0 1,0 0 0,0-1 0,1 1 318,-8 6-421,6-6 283,1 0 0,0-1 1,-1 1-1,1 0 0,0 0 0,-1 0 1,1 0-1,0 0 0,-1 0 1,1 0-1,0 0 0,-1 0 1,1 0-1,0 0 0,-1 0 1,1 1-1,0-1 0,-1 0 1,1 0-1,0 0 0,-1 0 0,1 1 1,0-1-1,-1 0 0,1 0 1,0 0-1,0 1 0,-1-1 1,1 0-1,0 1 0,0-1 1,0 0-1,-1 0 0,1 1 1,0-1-1,0 0 0,0 1 0,0 0 1,0-1-188,0 0-1,0 0 1,0 0 0,0 0 0,0 0 0,0 0 0,0 0 0,0 0 0,0 0-1,0 0 1,0 0 0,0 0 0,0 0 0,0 0 0,0 0 0,0 0-1,0 0 1,1 0 0,-1 0 0,0 0 0,0 0 0,0 0 0,0 0-1,0 0 1,0 0 0,0 0 0,0 0 0,0 0 0,0 0 0,10-11 154,-3-14-96,-7 6-40,6-14 3,-2 24-32,-4 9 0,1 0 1,-1-1-1,0 1 1,1 0-1,-1-1 1,0 1-1,1 0 0,-1-1 1,0 1-1,0 0 1,0-1-1,1 1 1,-1-1-1,0 1 0,0 0 1,0-1-1,0 1 1,0-1-1,0 1 1,0-1-1,0 1 0,0-1 1,0 1-1,0 0 1,0-1-1,0 1 1,0-1-1,0 1 0,0-1 1,-1 1-1,1-1 1,-1-1 1,1-1 0,-1 0 1,1 0-1,0 0 0,0 1 1,0-1-1,1-5 0,-1-35 17,0 42-19,0 0 0,-1-1 0,1 1 0,0 0 0,-1 0-1,1 0 1,-1 0 0,1 0 0,-1 0 0,1 0 0,-1 0 0,0 0 0,1 0 0,-1 0 0,-2-1-1,3 1 0,-1 1 0,1 0 0,-1-1 0,1 1-1,-1-1 1,1 0 0,-1 1 0,1-1 0,-1 1-1,1-1 1,0 0 0,-1 1 0,1-1-1,0 0 1,-1 1 0,1-1 0,0 0 0,0 1-1,0-1 1,0 0 0,0 0 0,0 1-1,0-1 1,0 0 0,0 0 0,0 1 0,0-1-1,0 0 1,0 1 0,1-1 0,-1 0-1,0 0 1,0 1 0,1-1 0,-1 1 0,1-1-1,0-1 1,0 1 0,-2 0 0,-3-3 3,4 4-2,0 0 0,0 0 1,0 0-1,0 0 0,0 0 0,1 0 0,-1 0 0,0 0 1,0 0-1,0 0 0,0 0 0,0 0 0,0 0 1,0 0-1,0 0 0,0 0 0,0 0 0,0 0 0,1-1 1,-1 1-1,0 0 0,0 0 0,0 0 0,0 0 0,0 0 1,0 0-1,0 0 0,0 0 0,0 0 0,0-1 1,0 1-1,0 0 0,0 0 0,0 0 0,0 0 0,0 0 1,0 0-1,0 0 0,0 0 0,0-1 0,0 1 0,0 0 1,0 0-1,0 0 0,0 0 0,0 0 0,0 0 1,0 0-1,0 0 0,-1 0 0,1 0 0,0-1 0,0 1 1,0 0-1,0 0 0,-1-2 3,0 2-5,1 0 0,0-1 1,0 1-1,-1 0 0,1-1 0,0 1 0,0 0 0,0-1 0,-1 1 0,1-1 0,0 1 0,0-1 0,0 1 0,0 0 0,0-1 0,0 1 0,0-1 0,0 1 0,0-1 0,0 1 0,0-1 0,0 1 0,0 0 0,0-1 0,0 1 0,0-1 0,1 1 1,-1-1-1,0 1 0,0 0 0,0-1 0,1 1 0,5-11-91,-7 10 35,13-8-63,-12 8 122,0 1-1,1 0 0,-1 0 0,0-1 1,0 1-1,0 0 0,1 0 0,-1-1 1,0 1-1,0 0 0,0-1 1,0 1-1,0 0 0,0 0 0,0-1 1,0 1-1,0 0 0,0-1 1,0 1-1,0 0 0,0-1 0,0 1 1,0 0-1,0 0 0,0-1 0,0 1 1,0 0-1,0-1 0,-1 1 1,2-5-7,2 2 2,4-5 24,-6 8 1,-2 0-29,-3 0 5,2 0 0,3 0 3,-1-1 0,1 1 0,-1 0 0,0 0 0,1 0 0,-1 0 0,0-1 0,1 1 0,-1 0 0,0 0 0,1-1 0,-1 1 0,0 0 0,0-1 0,1 1 0,-1 0 0,0-1 1,0 1-1,0 0 0,0-1 0,1 1 0,-1-1 0,0 1 0,0 0 0,0-1 0,0 0 0,0-1-8,-3-20-76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3:52.81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82 231 2129,'0'0'304,"0"0"-96,0 1 48,0-1-176,-2 1 16,0 1 32,-1 0-64,0 0 241,-1 0-305,1 1 32,1 0 272,-1-1-32,1 0-64,-1 0-64,0 0 32,0 0 160,1-1-224,-1 0 305,0 0-65,-1-1-128,1 1 112,-1-1-160,-1 1-176,0-1 416,1 1-176,1-1-16,0 0 81,0 0 15,1 1 112,0 0-128,0-1-144,1 0 448,1 0-383,1 0 63,1-1 128,0 1-64,1-1-64,0 1-192,1 0-64,-1-1 400,0 0-432,1 0 0,1-1 128,2-1-80,1 1 17,0-1-65,2 0 0,-1 0 80,1 1-80,-1 0 0,0 0 64,0 0-48,1-1 48,1 1-64,1 0 0,1-1-16,0 1 16,1-2 0,-1 1 64,-1 0-48,-2 0 64,0 0-80,0 0 0,2-1 112,1-1-112,1-1 0,2-2 32,0 1-16,-1 0 32,-2 1-48,-2 2 0,-2 0 16,-2 1-16,0 0 0,0 0 0,0 0 0,0 0 16,0 0-16,0-1 0,-1 0-16,1 1 16,-2-1 0,1 2 0,-1-1 0,0 1 32,2-1-32,0 1 0,1-1 0,1 0 0,-1-1 0,-1 0 16,0 0 16,-1 1-32,-1 0-16,0 0 16,0 1-16,0-1 16,1-1 0,0 1 0,2 0 16,1 0 16,-1-1-32,1 1 0,-1 0-48,0 0 48,-2 1 0,-1 0 16,0-1 16,1 1-32,1-2-16,1 0 16,0 0-16,0 0 16,-2 1 0,0 0 16,-1 1 0,-2 1 0,-1-1-16,0 1 0,-2 0 0,1 0 0,-1 0 0,1 0 32,0-1-32,0 1 0,1 0 0,0-1 0,0 1 0,0 0 0,0 1 0,0-1 16,-1 1-16,-1 0 112,0 1-112,0-1 0,0 1-16,0-1 16,0 0-80,0-1-32,0 1-1089,0 0-1264,0 1-6563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7:56.399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437 37 2209,'-2'0'394,"1"1"0,-1-1 0,0 0 0,0 1 1,0-1-1,1 1 0,-1 0 0,0-1 0,1 1 0,-1 0 0,1 0 0,-1 0 0,1 0 0,-1 0 1,1 1-1,0-1 0,-2 3 1198,-3-6-1491,0 2 0,-1-1 0,1 1 0,0 0 0,0 0 0,-9 1 1,-6 1 54,-2-2-126,14 1-2,1-1 0,-1 0 0,0 0 0,0-1 0,0 0 0,0 0 0,-15-6 0,21 6-9,-1-1 0,1 0 0,-1 1 0,0 0 0,0 0 1,0 0-1,0 0 0,1 1 0,-1 0 0,-7 0 0,-50-20 19,12 12 4,-10 3 1,57 4-135,-3 1 288,11 4-1858,1-2-1145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7:58.202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20 98 1969,'0'0'83,"0"1"0,0-1 0,0 0 0,-1 0 0,1 1 0,0-1 0,0 0 0,0 0 0,0 1 0,0-1 0,0 0 0,0 0 0,0 1 0,-1-1 0,1 0 0,0 0 0,0 1 0,0-1 1,0 0-1,-1 0 0,1 0 0,0 0 0,0 1 0,0-1 0,-1 0 0,1 0 0,0 0 0,0 0 0,-1 0 0,1 0 0,0 0 0,0 1 0,-1-1 0,1 0 0,0 0 0,-1 0 0,1 0 0,0 0 0,0 0 0,-1 0 0,1-1 0,0 1 0,0 0 0,-1 0 0,1 0 0,0 0 0,0 0 0,-1 0 1,1 0-1,0 0 0,0-1 0,-1 1 0,1 0 0,0 0 0,0 0 0,0-1 0,-1 1 0,1 0 0,0 0 0,0 0 0,0-1 0,0 1 0,0 0 0,-1-1 0,1 2 1,0-1-1,0 0 1,0 1 0,0-1-1,0 1 1,0-1-1,0 0 1,0 1 0,0-1-1,0 0 1,0 1 0,0-1-1,-1 0 1,1 1-1,0-1 1,0 0 0,-1 0-1,1 1 1,0-1-1,0 0 1,-1 1 0,1-1-1,0 0 1,0 0 0,-1 0-1,1 1 1,0-1-1,-1 0 1,1 0 0,0 0-1,-2 0 1346,3 0-1403,37 3 9,-34-3-20,0 0 0,0-1 0,0 1 1,0-1-1,0 0 0,0 0 0,0-1 0,0 1 1,0-1-1,-1 0 0,1 0 0,-1 0 0,1 0 0,-1-1 1,0 1-1,4-5 0,33-18 42,-26 13-58,9-7 4,-14 16-3,-1 0 0,1 1-1,18-3 1,-18 4 1,1-1 1,-1 0-1,0 0 0,9-5 1,-20 13-62,-2-3-3349,-1-1-2428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7:58.988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11 2945,'0'0'3338,"17"-11"-1476,-16 11-1286,47 6 1009,12 2-1150,-57-8-427,0 0 0,-1 1 1,1-1-1,0 1 0,0-1 1,-1 1-1,1 0 0,-1 0 0,1 0 1,0 0-1,-1 1 0,0-1 1,1 1-1,-1 0 0,0-1 0,0 1 1,0 0-1,0 0 0,0 0 1,0 1-1,-1-1 0,1 0 0,1 3 1,0 0-13,1-1 10,0-1 1,0 0-1,0 0 1,0 0 0,0-1-1,0 0 1,1 1-1,4 0 1,-5-1-5,5 3-8,-6-5 5,18-2-27,-20 2-14,-1-3-1476,0 0-1673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00.391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42 1 3730,'0'0'38,"0"0"1,0 0 0,0 0-1,0 1 1,0-1 0,0 0-1,0 0 1,0 0 0,-1 1-1,1-1 1,0 0 0,0 0-1,0 0 1,0 1 0,0-1-1,-1 0 1,1 0 0,0 0-1,0 0 1,0 0 0,0 0-1,-1 1 1,1-1-1,0 0 1,0 0 0,0 0-1,-1 0 1,1 0 0,0 0-1,0 0 1,-1 0 0,1 0-1,0 0 1,0 0 0,0 0-1,-1 0 1,1 0 0,0 0-1,0 0 1,-1 0 0,1 0-1,0 0 1,0 0 0,0-1-1,-1 1 1,1 0 39,0 0 1,1 0-1,-1 0 0,0 0 0,0 0 1,0 0-1,0 0 0,0 0 1,0 0-1,0 0 0,0 0 0,0 0 1,1 0-1,-1-1 0,0 1 1,0 0-1,0 0 0,0 0 0,0 0 1,0 0-1,0 0 0,0 0 1,0 0-1,0 0 0,0-1 0,0 1 1,0 0-1,0 0 0,0 0 1,0 0-1,0 0 0,0 0 0,0 0 1,0 0-1,0-1 0,0 1 1,0 0-1,0 0 0,0 0 0,0 0 1,0 0-1,0 2 110,0 0 1,0 0-1,0 0 1,0 0-1,0 0 1,-1 0-1,1 0 1,-1 0-1,0 0 1,-1 3-1,2-5-140,-30 89 16,30-88-67,0-1 1,-1 1-1,1 0 0,0 0 0,1 0 1,-1 0-1,0 0 0,0 0 1,0 0-1,0 0 0,1 0 0,-1 0 1,1 0-1,-1 0 0,0-1 0,1 1 1,-1 0-1,1 0 0,0 0 1,-1-1-1,1 1 0,0 0 0,-1-1 1,1 1-1,0-1 0,0 1 1,1 0-1,29 19 0,-21-14 26,2 0-23,-10-5 0,0-1 0,0 1 0,0 0 0,0 0 1,-1 0-1,1 0 0,0 0 0,0 0 0,-1 1 0,1-1 1,-1 0-1,0 1 0,1-1 0,-1 1 0,0 0 0,0-1 0,0 1 1,2 3-1,4 7-579,-1-11-2596,-1-3-93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01.107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0 4034,'0'0'192,"20"3"2396,-10 1-2303,1-1-1,0 0 1,0 0 0,1-1 0,15 0-1,29 6 326,-48-5-547,0 0 0,-1 0 0,1 1-1,-1 0 1,1 1 0,-1-1 0,7 8 0,33 18-27,1-6 143,-47-22-233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02.760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164 6 1745,'15'-6'5287,"-23"7"-2989,-10 15-1791,-5-5-267,21-10-244,0-1 0,0 1 0,0 0 0,0-1 0,0 1 0,0 0 0,1 0 0,-1 0 1,0 0-1,1 0 0,-1 1 0,-1 1 0,-6 10-29,7-9 37,0-1 0,-1 1 0,0 0 0,0-1 0,0 1 0,0-1 1,0 0-1,-1 0 0,-6 4 0,7-5-6,2-1 3,0-1-1,0 0 0,1 1 0,-1-1 0,0 1 0,0-1 0,1 1 1,-1-1-1,0 1 0,1-1 0,-1 1 0,1-1 0,-1 1 1,1 0-1,-1-1 0,1 1 0,-1 0 0,1 0 0,0-1 1,-1 1-1,1 0 0,0 0 0,0 0 0,-1-1 0,1 2 1,-6 10-2,5-10 1,-1 0 0,1 0 1,0 0-1,0 0 0,0 0 0,0 0 1,0 0-1,0 0 0,1 0 0,-1 0 0,1 1 1,-1-1-1,1 0 0,0 4 0,-1-6 2,1 1-1,-1-1 0,1 1 1,0-1-1,-1 1 1,1 0-1,-1-1 0,1 1 1,0 0-1,-1-1 1,1 1-1,0 0 0,0-1 1,0 1-1,0 0 1,0 0-1,-1-1 0,1 1 1,0 0-1,0-1 0,1 1 1,-1 1-1,3-2 53,-7 0-149,-9 3-2211,8 0 24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03.531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224 3 3666,'-31'-3'2556,"20"6"-2428,1 0 0,-1 1 0,1 0 0,0 1 0,1 0 0,-1 0 0,1 1 0,0 0 0,-9 9 0,15-12-99,-1 0 0,1 0 0,0 0 0,1 0 0,-1 1 0,1 0 0,-4 6-1,4-7 55,1 0 0,-1 1 0,0-1 0,0 0-1,-1 0 1,1-1 0,-1 1 0,1 0-1,-1-1 1,-4 3 0,-3 1 215,9-6-299,0 1 1,-1-1-1,1 0 0,0 1 0,0 0 1,0-1-1,0 1 0,0-1 0,0 1 1,0 0-1,0 0 0,0 0 0,0 0 1,1-1-1,-1 1 0,0 0 0,1 0 1,-1 1-1,0-1 0,1 0 0,-1 0 1,1 0-1,-1 2 0,8 8-3814,-2-11 915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04.531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163 0 2737,'0'1'50,"0"-1"0,0 1 0,0-1-1,0 0 1,0 1 0,0-1 0,0 1 0,0-1 0,0 1-1,0-1 1,0 1 0,1-1 0,-1 0 0,0 1-1,0-1 1,0 1 0,0-1 0,1 1 0,-1-1-1,0 0 1,0 1 0,1-1 0,-1 0 0,0 1-1,1-1 1,-1 0 0,0 1 0,1-1 0,-1 0-1,1 0 1,-1 0 0,0 1 0,1-1 0,-1 0 0,1 0-1,-1 0 1,1 0 0,-1 0 0,1 0 0,-1 0-1,0 0 1,1 0 0,-1 0 0,1 0 0,-1 0-1,1 0 1,-1 0 0,1 0 0,0 0 39,0 0 0,0 0-1,0 0 1,0 0 0,-1 0 0,1 0 0,0 0 0,0 0 0,0 0-1,0 0 1,0 1 0,-1-1 0,1 0 0,0 1 0,0-1 0,1 2-1,-1-1-21,0 1 0,0 0 0,0 0 0,0 0-1,0 0 1,0 0 0,0 0 0,-1 0 0,1 0-1,-1 0 1,1 1 0,-1-1 0,0 0 0,0 0 0,0 0-1,0 1 1,0-1 0,0 0 0,-1 0 0,1 0-1,-1 0 1,-1 4 0,1-2-17,-1 0 0,1 0-1,-1 0 1,0-1 0,1 1 0,-2-1 0,1 1-1,0-1 1,-1 0 0,1 0 0,-7 5 0,-14 9 92,-26 26 1,33-26-124,14-14-14,-1 0-1,1 0 1,-1 0-1,1 0 1,-1-1-1,0 1 1,0-1-1,0 0 1,-5 2-1,-40 13 535,47-15-641,7-1-5393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05.239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160 1 4434,'-19'5'2615,"16"-3"-2511,0-1 1,0 0 0,1 0 0,-1 0 0,0 0 0,0 0 0,0-1 0,0 1 0,-4-1 0,-21 5 726,24-2-826,-1 0 0,1-1 0,0 1 0,0 1-1,1-1 1,-1 1 0,1-1 0,-1 1 0,1 0-1,0 0 1,0 0 0,1 1 0,-1-1-1,1 1 1,0-1 0,-1 6 0,-1 1 72,1 0 1,0 0 0,1 0-1,1 0 1,-1 21-1,-1-19-126,-2 14 517,5-27-583,0 1-1,0-1 0,0 1 1,0 0-1,0-1 0,0 1 1,0-1-1,0 1 0,0 0 1,0-1-1,0 1 0,0-1 1,0 1-1,1-1 0,-1 1 1,0 0-1,0-1 0,1 1 1,-1-1-1,0 1 0,1-1 1,-1 1-1,0-1 0,1 0 1,-1 1-1,1-1 0,-1 1 1,1-1-1,-1 0 0,2 1 1,4-1-2994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06.977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10 3442,'2'-1'240,"0"0"0,-1 0 0,1 0 0,0 0 0,0 0 0,0 0 1,-1 1-1,1-1 0,0 1 0,0-1 0,0 1 0,0 0 1,0 0-1,0 0 0,3 0 0,34 7 670,-38-7-879,2 1 44,-1 0-1,1 0 1,-1 1-1,0-1 1,1 1-1,-1 0 1,0-1-1,0 1 1,0 0-1,0 0 1,2 4-1,16 13 9,-15-15-81,0-1 1,0-1 0,1 1 0,-1-1 0,1 0 0,-1 0-1,1-1 1,0 1 0,0-1 0,0-1 0,0 1 0,0-1-1,0 0 1,6-1 0,6-1-27,0-2-1,0 0 0,24-9 1,-39 12 24,0 0 0,-1 1 0,1-1 0,0 0 0,-1 0 0,1-1 0,-1 1 0,1 0 0,-1-1 0,0 0 0,1 1 0,-1-1 0,0 0 0,0 0 0,0 0 0,-1 0 0,1-1 0,0 1 0,2-5 0,-1 1 82,-5 9-1037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3:54.746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8 157 5619,'0'0'880,"-1"0"-128,0 0 257,-1 0-257,1 0-240,-1 1-224,1 0 17,1-1-193,1 1 16,0-1 464,0 0-544,0 0 128,1 0 160,-1-1-64,0 0 33,-1 0-305,1 0 32,1 0 240,1 1-256,3 0-16,0 0 64,2-1-48,-1 0 128,0 1-144,-1 0 0,-1-1 96,0 0-64,0 0-32,0 1 96,1 0-96,0-1 48,0 1-48,1 0 0,1 0 0,0 0 0,0 0 0,0 0 0,0 0 0,0 0 48,1 0-48,0-1 0,-1 1 0,0-1 0,-1 1 0,-1 0-16,1-1 48,0 0-16,0 0-16,0-1 0,0 0 0,2-1 0,-1 1 0,1-1-16,1 1 48,-1-1-32,1 1 0,0 0 0,-2 0 0,0 1 0,-1-1 0,-1 2-32,-1-1 64,0 0-32,0 1 0,-1-1 0,0 1 32,0 0-32,0 0-16,0 0-32,-1 0 96,1 0-48,0 0 0,0 0 0,-1 0 0,1 0 0,1 0 0,0 0-32,0-1 80,0 0-64,0 0 16,0-1 0,1 0 32,0 0-32,0 0-16,1 1-16,1-1 64,-1 0-32,1-1 0,0 1 0,0-1-16,1 1 16,-1-1 0,-1 2-16,1 0 48,-1 0-16,-1 0-16,0 0 0,1-1 0,0 0 0,1-1-16,0 0-16,1 0 64,-1-1-16,0 1-16,0-1 0,-1 1 0,-1 1 0,0 0 0,0-1-48,1 1 112,0 0-80,2 0 16,0-1 0,0 2 0,0-2 0,0 2 0,-2-1-16,-2 1 32,-1-1-16,-2 1 0,-1 1 0,0 0 0,-1 0 0,0 0 0,1 0 0,2-1 0,-1-1 0,2 0 0,1 0 0,0 0 16,0 1-16,0-1 0,0 1-32,-1 0 96,1-1-96,-1 1 32,1 1 0,0-1 32,0 1-32,0-1 0,-1 0-32,-1 0 80,0 0-32,-1 1-16,-1-1 0,0-1-32,-1 1 32,0 1 0,0 0-16,0 0 96,-1 0 208,1 0-240,0 0-48,0 0 448,0 1-448,0-1 32,0 1 32,-1-1-32,1 1 96,-1-1-128,1 0 0,0 0 97,0 0-97,0 0 0,0 0-32,0 0 80,0 0-128,0 0-961,0-1-2128,0 1-6852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38:08.005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94 2913,'19'-3'1943,"2"-8"-1601,-19 9-334,-1 1 0,1 0-1,-1 0 1,1 0 0,0 0 0,-1 0 0,1 0 0,0 0 0,0 0-1,0 1 1,0-1 0,-1 1 0,1 0 0,0-1 0,0 1 0,0 0-1,0 0 1,0 0 0,0 0 0,0 0 0,0 1 0,3 0-1,-1-1 31,0 0-1,0 0 1,1 0-1,-1 0 1,0-1 0,0 0-1,0 1 1,0-2-1,0 1 1,0 0-1,0-1 1,0 0-1,-1 0 1,1 0-1,0 0 1,4-4-1,-7 4-34,1 0-1,-1 0 1,1 0 0,0 1-1,0-1 1,0 0 0,0 1-1,0 0 1,1-1 0,-1 1-1,0 0 1,1 0 0,-1 0-1,0 1 1,4-2 0,41 0 85,-39 2-80,1 0 1,-1 0-1,0-1 1,0 0-1,9-2 1,-11 2 61,0 0 0,0 0 0,1 1 0,12 0 0,22-2 22,-25-1-10,1 0 0,1 2 0,-1 0 0,0 1-1,18 2 1,-1-5 121,-30 2-388,0 1 0,0-1 0,0 1 0,0-1 0,0 1 0,0 1-1,4-1 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3:40:13.979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11 63 2433,'5'2'1377,"-15"2"-363,4-2 1823,16-2-1726,-9 0-900,-1-1-205,0-1-1,0 1 1,0-1 0,0 1-1,1-1 1,-1 1 0,1 0 0,-1-1-1,1 1 1,-1-1 0,1 1-1,0 0 1,0 0 0,-1-1 0,1 1-1,0 0 1,0 0 0,0 0-1,1 0 1,-1 0 0,0 0 0,0 0-1,0 1 1,1-1 0,2-1 0,2 0 18,1-1 0,-1 1 0,1 1 0,10-2 0,154-24 62,-152 26-35,1 2 0,0 0 0,-1 1 0,1 1 0,26 7 0,-4 4 140,-31-9-51,1-1 1,0 0-1,16 2 1,15 1 107,95 10 99,-86-13-273,102-5 1,204-13 624,-81 22-475,-184-7 469,171 25-1,-211-20-595,63 0 0,-19-2 93,-72-3-166,43-5 0,3 0 27,-38 4-28,262-9 28,-290 9-51,33-4 10,64 3-1,43-3 6,-44 0-30,475 10 52,-444 4 12,56 1 6,-173-12-49,0 0-1,21-5 1,26-2 9,139 3 18,14 4-18,-73-1 15,-94-2-39,0-1-1,-1-3 1,56-16 0,-41 10 1,91-8-7,-108 17 14,-28 4 1,0 1 0,21 2 0,19-1 0,179-2 26,-116 3-34,21-8 24,-64 5-9,140 7 16,-202-4-23,-11-1 0,1 0 0,0 0 0,0-1 0,0 0 0,-1 0 0,1 0 0,9-2 0,-10 1 0,1 0 0,-1 0 1,0 0-1,1 1 0,-1 0 1,0 0-1,1 0 1,7 1-1,27 2 2,2-3 11,-25 0-17,-11 1-4,0-2 1,0 1-1,0 0 0,0-1 0,9-3 1,-12 4-3,0 0 0,-1-1 0,1 1 0,0 0 0,0 0 0,0 0 0,0 0 0,0 0 1,0 1-1,3 0 0,-4 0-647,-10-4-864,-1-2-4308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4:05.484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26 289 1713,'-1'0'944,"0"1"-159,-2 0-337,1-1 112,0 1-176,0 0 192,0-1-175,1 0-65,1-1 256,-1 1-32,1 0-175,0 0 335,-1 0-320,-1 0-32,0-1-128,0 1-80,1 0 257,-1 1-289,1-2-128,1 0 288,1 0-272,0 0 288,2-1 80,2-1-176,2 0 96,2-2-304,2 0 0,1-1 128,1-2-128,1-1 0,0 0 0,0 1 48,0-1-32,0 0-16,1 1 0,0 0 16,1 0-16,1 0 0,1 0-16,1 0 48,-2 1-16,0 1-16,0 0 0,-2 1 0,-1 1 0,-2 1-32,0 0 32,-1 2 0,-1-1 32,-1 0-32,0 1 0,0 0 16,0-1-16,-1-1 0,1 0-32,0 0 96,1-1-64,0-1 0,1 0 0,-1 1 0,0-1 0,-1 1 0,0 1-48,-1 0 96,0 1-32,-1 0-16,2 0 0,0 0 16,0-1-16,0 1-32,0-1 0,-2 0 64,0 1-32,-1-1 0,-1 1 0,1-1 32,1 1-32,0-1 0,0 0-32,1 1 64,0-1-32,1 0 0,0 1 0,0-1 16,0 0-16,-1 1 0,1-1-48,-1 1 96,-1-1-32,1 1-16,-2 0 0,0 0-16,-1 1 16,-1 0 0,0 0-16,-1 0 64,-1 0-32,0 0-16,-1-1 0,1 1 241,-2 1-177,1-1-16,-1 1-48,0 1 48,0 0-112,-1-1-497,1 0-1472,0 1-4642,0-1 3602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4:06.91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18 210 3730,'0'0'688,"-2"0"-208,1 1 433,-2-1-353,-1 1-64,1-1-256,0 1-48,1 0 481,2-2 111,3 0-272,2-1 129,1-1-449,3-1 112,0-1-48,1 0-192,-1 0 272,-1 1-336,0 0 0,-2 0 304,0 0-272,-1 1-32,1 0 64,1-1-16,1 1 80,1-1-128,2 0 0,0 0 80,1 0-64,1 0-16,0 0 16,0 0 0,0 0 144,-1-1-160,0 0 0,0 0 0,0 0 0,1-1 0,-1 0-16,0 0 64,-1 1-16,-1 1-32,0 0 0,-1 0 16,0 1-16,0 1 0,1-1-32,1 1 64,0 1-32,1-2 0,1 0 0,1 0-16,1-1 32,0 1-16,-2-1 0,-1 1 33,-2 1-17,-2 0-16,-2-1 0,-2 1 16,0 0-16,0 0 0,1 0-32,0 0 80,0 0-48,0-1 0,1 1 0,-1 0 0,1-1 0,-1 0 0,0 1 64,-2 0-64,0 1 400,-1 1-400,-2 0 32,1 0 160,-1 0-128,-1 0-48,1 0 0,0 1 64,-1 0-96,1-1 16,-1 0-1729,0 1-6419,0 0 5091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4:32.65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42 6 1793,'0'0'304,"-2"-1"-32,1 0 96,-2 0-80,1 0-144,-1 0 97,0 1-241,0-1 16,-1 2 32,1 0-16,-1-1 144,0 1-112,1 0 32,0 0 112,1-1-208,2 0 112,0 0 144,1 0-96,0 1 240,-1-1 80,1 0 17,-1 0 111,-1 0-288,0 0 144,0 0-47,1 0-241,-1 1 176,1-1-256,0 0-48,0 0 272,0 0-288,0 0 144,0 0 192,0 0-256,0 0 305,0 1-289,0-1-48,0 1 352,0-1-352,0 0 96,0 0-176,0 0 112,2 0 160,-1-1-272,1 2 16,1 0 304,0 0-272,0 0-16,1 1 0,-1-1 64,1 0 0,-1 0-96,-1 0 0,1 0 224,0 1-224,0 0 0,1 0 0,1 0 81,0 1-17,0 0-64,0-1 0,1 1 16,0 0-16,0-1 0,1 1 0,0 0 32,1 1-16,0-1-16,-1 0 0,0 0 16,0-1-16,-2 0 0,1-1 0,-1 1 48,0-2-32,0 1-16,0-1 0,0 1 16,0 0-16,-1 0 0,1 0 0,-1 0 16,0 1 0,0-1-16,-1 1 0,1-1 32,0 1-32,1-1-16,0 1-16,0 1 64,0-1-32,-1 0 0,0-1 0,-2 0 32,1 0-32,0 0-32,0-1 16,0 1 32,1-1-16,0 1 0,1 0 0,0 0 32,0 0-32,-1 1 0,1-1-16,-1 0 48,1-1-48,-1 1 16,1 0 0,-1 0 16,-1-1-16,0 1 0,1 0-16,0 0 48,0 0-64,1 0 32,0 1 0,0-1 32,-2 1-32,0-1 0,0 0-32,-1-1 64,1 2-32,0-1 0,1 1 0,-1-1 0,1 0 0,0 1 0,0-1-16,0 0 48,0 0-48,0-1 16,-1 1 0,1-1 0,0 1 0,2 1 0,0-1 0,1 1 16,0-1-16,1-1 0,0 1 0,-1-1 0,0 1 0,-2 0 0,0 0 0,-1 0 0,-1 1 0,0-1 0,-1 0 0,0 0 0,-1-1 0,0 0 0,0-1 0,0 1 16,0 1-16,0-1 0,1 1 0,0 0 0,1 0 0,0 0 0,2 0 0,-1 0 0,0-1 16,0 0-16,1 0 0,-1 1 0,1 0 0,0-1 0,-1 1-16,-1 0 32,0-1 16,0 1-32,0 1 0,-1 0-48,1-1 48,0 1 0,1-1 0,0-1 16,1 1-16,1-1 0,0 0 0,-1 0 0,0 0 0,0 0 0,-1 0-16,1 0 32,0 0-16,0 1 0,1-1 0,-1 1 0,1-1 0,-1 0 0,-1 1 0,0-1 0,0 1 0,0 0 0,0 0 0,0-1 16,-1 1-16,0 0 0,1 0 0,-1 0 16,1 0-32,0 0 16,0 0 0,-1 0 32,1-1-32,-1 1-32,0 0 32,1 1 0,0-1 0,-1 1 0,0-1 0,0 0 0,1 0 0,-1-1 0,1 0 0,-2 0 0,1 0 0,0 0 0,0 0 0,-1 1 16,1 0-16,0 0 0,1 0-16,0 0 32,1 0-32,0 0 16,0 0 0,-1 0 16,1 0-16,-1-1-16,0 0 16,-1 0 0,-1 0 0,1 0 0,0 0 0,-1 0 16,1 0-16,0 0 0,0 0 0,0 0 0,-1 0-16,1 0 16,-1 0 0,0 1 16,0 0 0,-1 0-32,0 0 16,1 0 0,-1-1-16,-1 0 16,1 0 0,0 0 16,1-1-16,-1 1 0,0-1 0,0 1 0,0 0 48,-1 0-48,0 1 0,-1-1 32,1 1-16,0-1-16,0 0 0,0 0 16,0 0-16,0 0 0,0 0-80,0 0-48,-1 0-1761,0 0-5491,-1-1 4243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6T11:44:35.042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3 11 2177,'0'0'1217,"0"0"-577,0 1 208,0-1 193,0 0-193,-1 1-64,0-1-271,1 0 415,-1-1-656,1 0-16,0 0 129,0 0-49,0 0 16,0 0-352,0 1 80,0 0 112,1 0-176,-1 1-16,1-1 272,2 1-208,0 0 80,2-1-144,2 1 0,1-1 112,1 0-112,1 0 0,0 1 48,0 0-48,1-1 48,-2-1-48,1 1 0,-1 0 80,0-1-80,0 1 0,0 0 16,0 0 0,-2 0 0,0 0-16,-1 0 0,0-1 0,-1 0 0,0 0 0,1 1 16,1 0 0,0 0-32,1 0 16,0 0 0,0 0 16,0 0-16,-1-1 0,1 1 0,-1 0 0,0 0 0,1 0 0,0 1 0,0-1 0,0 0 0,0-1 0,0 0 32,-1-1-16,0 1-16,-1 0 0,-1 0 0,0 0 0,-1 1 0,0 0 0,-1 0 0,0 0 16,0 0-32,0 0 16,0 0 0,1 0-16,-1 0 16,1 0 0,1 1 32,-1-1-32,1 1 0,0-1-16,1 1 16,0 0 0,1 0 0,-2-1 0,1 0 0,-1 1 16,-1-1-16,-1 0 0,0 0 0,-1 0 16,-1 0-16,1 0 0,1-1 0,0 1 0,0-1 0,1 1 0,1-1 0,0 1 0,2 1 0,-1-1 0,1 1 0,1-1 0,-1 1 16,0-2-16,0 1 0,-1-1 16,0 0-16,-1 1-16,0-1 16,0 2 0,-1 0 0,0-1 0,-2 1 0,1-1 16,-1-1-16,0 0 0,0 1 16,-1 0-16,1 1 0,1 0 0,0 1 0,1-1 0,0 1 0,-1-1 0,1 1 16,0-1 0,-1-1-32,0 0 16,0 1 0,-1-1 0,1 1 0,0-1 0,0 1 16,2-1 0,0 1-16,1 0 0,1 0 0,-1 1-16,-1-1 16,0-1 0,0 1 16,0-1-16,-1 0 0,-1 0 0,0 0 0,-1 1 0,0-1 0,0 1 0,0 0 0,1 0 0,0-1 16,-1 1-16,1-1 0,0 1-16,1-1 16,-1 1 0,1-1 16,-1 1-16,0 0 16,1 0-16,0 0 0,0 0-16,0 1 16,2 0 0,0-1 16,0 1-16,0-1 16,-2 0-16,0-1 0,-1 0-32,-1-1 32,-1 1 0,1-1 16,-1 1-16,0 0 16,1 0-16,-1 1 0,0-1-16,1 1 16,-1 0 0,0 0 32,0-1-32,0 1 65,0-1-65,0 0 0,-1 0 240,0 0-176,0 0-64,0 0 288,0 0-48,0 0 112,-1 0-176,0 0-144,0 0 480,0 0-512,0 0-80,0 0 80,0-1-1216,-2-1-2178,0 1-5858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04F27-3711-46C1-BFEA-03F985F3C037}" type="datetimeFigureOut">
              <a:rPr lang="fr-FR" smtClean="0"/>
              <a:pPr/>
              <a:t>10/10/2024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536AF-0713-4C7C-9C2B-CA5DC91519C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231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8461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Récepteur olfactif </a:t>
            </a:r>
          </a:p>
          <a:p>
            <a:r>
              <a:rPr lang="fr-FR" dirty="0"/>
              <a:t>Récepteur gustatif</a:t>
            </a:r>
          </a:p>
          <a:p>
            <a:r>
              <a:rPr lang="fr-FR" dirty="0" err="1"/>
              <a:t>Recépteur</a:t>
            </a:r>
            <a:r>
              <a:rPr lang="fr-FR" dirty="0"/>
              <a:t> cutanés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183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822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1171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tronc cérébral fait partie de l’encéphale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195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tronc cérébral fait partie de l’encéphale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558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tronc cérébral fait partie de l’encéphale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80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1769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tronc cérébral fait partie de l’encéphale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517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tronc cérébral fait partie de l’encéphale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61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tronc cérébral fait partie de l’encéphale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888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256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tronc cérébral fait partie de l’encéphale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380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tronc cérébral fait partie de l’encéphale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658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tronc cérébral fait partie de l’encéphale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630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tronc cérébral fait partie de l’encéphale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507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tronc cérébral fait partie de l’encéphale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158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4112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350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413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119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572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8154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7480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795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5317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380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7165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244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180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74833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0859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765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241994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3294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77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780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9523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03531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5050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9238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9523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84623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092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40694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5532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1527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4042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5894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3963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603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350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tronc cérébral fait partie de l’encéphale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928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flottant dans le LCR l’encéphale qui est gélatineux perd 97 % de son poids et évite ainsi de s’effondrer sous son propre poids et le LCR protège l’encéphale et la moelle épinière contre les coups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185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457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B1DC-4761-48F5-BBFA-6B57B39BC62B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21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A3A9-38FF-42E1-8CC6-E30B2976C805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86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9A17A-1C5C-4DFC-8E59-A4F50A5C4A7E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050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0505-F82E-4665-98CE-06E26A1A54A8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4265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82B25-BA5C-4077-9B9E-3B8DB4114C34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905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8260-4465-4304-8DEE-B19B2B40910E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275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B655-C9C4-4B5E-8609-661CC52E5C0C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859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511B-F84B-4A47-977B-DCB6E3C9015D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114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FFCE-F2A7-4DCC-ADD5-7DECE8AED444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50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5861-C126-4DB5-807E-3E2C53768F81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89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5469-0EB0-48C9-92FA-A12AE473582C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059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02C7-6108-4346-BEEB-CE7B8DB05177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18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2231-9E7B-428D-ABED-EE142AFE0B84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78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B688-AFE7-4BB7-8E98-BDFCEFE6F6A7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184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40F7-549A-4902-9A51-ADE5226C2647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9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5CACA-EC5D-4A84-B7F3-3FEF30909849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86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48515-FBFF-4648-A541-7934C39F32E5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024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29CFAD0-8F92-4D57-BF1D-4EE8D9060982}" type="datetime1">
              <a:rPr lang="fr-FR" smtClean="0"/>
              <a:pPr/>
              <a:t>10/10/2024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220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lds6ExALbjk?feature=oembed" TargetMode="Externa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7.xml"/><Relationship Id="rId18" Type="http://schemas.openxmlformats.org/officeDocument/2006/relationships/image" Target="../media/image20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12" Type="http://schemas.openxmlformats.org/officeDocument/2006/relationships/image" Target="../media/image17.png"/><Relationship Id="rId17" Type="http://schemas.openxmlformats.org/officeDocument/2006/relationships/customXml" Target="../ink/ink9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5" Type="http://schemas.openxmlformats.org/officeDocument/2006/relationships/customXml" Target="../ink/ink8.xml"/><Relationship Id="rId10" Type="http://schemas.openxmlformats.org/officeDocument/2006/relationships/image" Target="../media/image16.png"/><Relationship Id="rId19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customXml" Target="../ink/ink5.xml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15.xml"/><Relationship Id="rId18" Type="http://schemas.openxmlformats.org/officeDocument/2006/relationships/image" Target="../media/image30.png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12" Type="http://schemas.openxmlformats.org/officeDocument/2006/relationships/image" Target="../media/image27.png"/><Relationship Id="rId17" Type="http://schemas.openxmlformats.org/officeDocument/2006/relationships/customXml" Target="../ink/ink17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10" Type="http://schemas.openxmlformats.org/officeDocument/2006/relationships/image" Target="../media/image26.png"/><Relationship Id="rId19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customXml" Target="../ink/ink13.xml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9.xml"/><Relationship Id="rId21" Type="http://schemas.openxmlformats.org/officeDocument/2006/relationships/image" Target="../media/image43.png"/><Relationship Id="rId42" Type="http://schemas.openxmlformats.org/officeDocument/2006/relationships/customXml" Target="../ink/ink37.xml"/><Relationship Id="rId47" Type="http://schemas.openxmlformats.org/officeDocument/2006/relationships/image" Target="../media/image56.png"/><Relationship Id="rId63" Type="http://schemas.openxmlformats.org/officeDocument/2006/relationships/image" Target="../media/image64.png"/><Relationship Id="rId68" Type="http://schemas.openxmlformats.org/officeDocument/2006/relationships/customXml" Target="../ink/ink50.xml"/><Relationship Id="rId7" Type="http://schemas.openxmlformats.org/officeDocument/2006/relationships/image" Target="../media/image36.png"/><Relationship Id="rId71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6" Type="http://schemas.openxmlformats.org/officeDocument/2006/relationships/customXml" Target="../ink/ink24.xml"/><Relationship Id="rId29" Type="http://schemas.openxmlformats.org/officeDocument/2006/relationships/image" Target="../media/image47.png"/><Relationship Id="rId11" Type="http://schemas.openxmlformats.org/officeDocument/2006/relationships/image" Target="../media/image38.png"/><Relationship Id="rId24" Type="http://schemas.openxmlformats.org/officeDocument/2006/relationships/customXml" Target="../ink/ink28.xml"/><Relationship Id="rId32" Type="http://schemas.openxmlformats.org/officeDocument/2006/relationships/customXml" Target="../ink/ink32.xml"/><Relationship Id="rId37" Type="http://schemas.openxmlformats.org/officeDocument/2006/relationships/image" Target="../media/image51.png"/><Relationship Id="rId40" Type="http://schemas.openxmlformats.org/officeDocument/2006/relationships/customXml" Target="../ink/ink36.xml"/><Relationship Id="rId45" Type="http://schemas.openxmlformats.org/officeDocument/2006/relationships/image" Target="../media/image55.png"/><Relationship Id="rId53" Type="http://schemas.openxmlformats.org/officeDocument/2006/relationships/image" Target="../media/image59.png"/><Relationship Id="rId58" Type="http://schemas.openxmlformats.org/officeDocument/2006/relationships/customXml" Target="../ink/ink45.xml"/><Relationship Id="rId66" Type="http://schemas.openxmlformats.org/officeDocument/2006/relationships/customXml" Target="../ink/ink49.xml"/><Relationship Id="rId5" Type="http://schemas.openxmlformats.org/officeDocument/2006/relationships/image" Target="../media/image35.png"/><Relationship Id="rId61" Type="http://schemas.openxmlformats.org/officeDocument/2006/relationships/image" Target="../media/image63.png"/><Relationship Id="rId19" Type="http://schemas.openxmlformats.org/officeDocument/2006/relationships/image" Target="../media/image42.png"/><Relationship Id="rId14" Type="http://schemas.openxmlformats.org/officeDocument/2006/relationships/customXml" Target="../ink/ink23.xml"/><Relationship Id="rId22" Type="http://schemas.openxmlformats.org/officeDocument/2006/relationships/customXml" Target="../ink/ink27.xml"/><Relationship Id="rId27" Type="http://schemas.openxmlformats.org/officeDocument/2006/relationships/image" Target="../media/image46.png"/><Relationship Id="rId30" Type="http://schemas.openxmlformats.org/officeDocument/2006/relationships/customXml" Target="../ink/ink31.xml"/><Relationship Id="rId35" Type="http://schemas.openxmlformats.org/officeDocument/2006/relationships/image" Target="../media/image50.png"/><Relationship Id="rId43" Type="http://schemas.openxmlformats.org/officeDocument/2006/relationships/image" Target="../media/image54.png"/><Relationship Id="rId48" Type="http://schemas.openxmlformats.org/officeDocument/2006/relationships/customXml" Target="../ink/ink40.xml"/><Relationship Id="rId56" Type="http://schemas.openxmlformats.org/officeDocument/2006/relationships/customXml" Target="../ink/ink44.xml"/><Relationship Id="rId64" Type="http://schemas.openxmlformats.org/officeDocument/2006/relationships/customXml" Target="../ink/ink48.xml"/><Relationship Id="rId69" Type="http://schemas.openxmlformats.org/officeDocument/2006/relationships/image" Target="../media/image67.png"/><Relationship Id="rId8" Type="http://schemas.openxmlformats.org/officeDocument/2006/relationships/customXml" Target="../ink/ink20.xml"/><Relationship Id="rId51" Type="http://schemas.openxmlformats.org/officeDocument/2006/relationships/image" Target="../media/image58.png"/><Relationship Id="rId3" Type="http://schemas.openxmlformats.org/officeDocument/2006/relationships/image" Target="../media/image32.png"/><Relationship Id="rId12" Type="http://schemas.openxmlformats.org/officeDocument/2006/relationships/customXml" Target="../ink/ink22.xml"/><Relationship Id="rId17" Type="http://schemas.openxmlformats.org/officeDocument/2006/relationships/image" Target="../media/image41.png"/><Relationship Id="rId25" Type="http://schemas.openxmlformats.org/officeDocument/2006/relationships/image" Target="../media/image45.png"/><Relationship Id="rId33" Type="http://schemas.openxmlformats.org/officeDocument/2006/relationships/image" Target="../media/image49.png"/><Relationship Id="rId38" Type="http://schemas.openxmlformats.org/officeDocument/2006/relationships/customXml" Target="../ink/ink35.xml"/><Relationship Id="rId46" Type="http://schemas.openxmlformats.org/officeDocument/2006/relationships/customXml" Target="../ink/ink39.xml"/><Relationship Id="rId59" Type="http://schemas.openxmlformats.org/officeDocument/2006/relationships/image" Target="../media/image62.png"/><Relationship Id="rId67" Type="http://schemas.openxmlformats.org/officeDocument/2006/relationships/image" Target="../media/image66.png"/><Relationship Id="rId20" Type="http://schemas.openxmlformats.org/officeDocument/2006/relationships/customXml" Target="../ink/ink26.xml"/><Relationship Id="rId41" Type="http://schemas.openxmlformats.org/officeDocument/2006/relationships/image" Target="../media/image53.png"/><Relationship Id="rId54" Type="http://schemas.openxmlformats.org/officeDocument/2006/relationships/customXml" Target="../ink/ink43.xml"/><Relationship Id="rId62" Type="http://schemas.openxmlformats.org/officeDocument/2006/relationships/customXml" Target="../ink/ink47.xml"/><Relationship Id="rId70" Type="http://schemas.openxmlformats.org/officeDocument/2006/relationships/customXml" Target="../ink/ink5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9.xml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28" Type="http://schemas.openxmlformats.org/officeDocument/2006/relationships/customXml" Target="../ink/ink30.xml"/><Relationship Id="rId36" Type="http://schemas.openxmlformats.org/officeDocument/2006/relationships/customXml" Target="../ink/ink34.xml"/><Relationship Id="rId49" Type="http://schemas.openxmlformats.org/officeDocument/2006/relationships/image" Target="../media/image57.png"/><Relationship Id="rId57" Type="http://schemas.openxmlformats.org/officeDocument/2006/relationships/image" Target="../media/image61.png"/><Relationship Id="rId10" Type="http://schemas.openxmlformats.org/officeDocument/2006/relationships/customXml" Target="../ink/ink21.xml"/><Relationship Id="rId31" Type="http://schemas.openxmlformats.org/officeDocument/2006/relationships/image" Target="../media/image48.png"/><Relationship Id="rId44" Type="http://schemas.openxmlformats.org/officeDocument/2006/relationships/customXml" Target="../ink/ink38.xml"/><Relationship Id="rId52" Type="http://schemas.openxmlformats.org/officeDocument/2006/relationships/customXml" Target="../ink/ink42.xml"/><Relationship Id="rId60" Type="http://schemas.openxmlformats.org/officeDocument/2006/relationships/customXml" Target="../ink/ink46.xml"/><Relationship Id="rId65" Type="http://schemas.openxmlformats.org/officeDocument/2006/relationships/image" Target="../media/image65.png"/><Relationship Id="rId4" Type="http://schemas.openxmlformats.org/officeDocument/2006/relationships/customXml" Target="../ink/ink18.xml"/><Relationship Id="rId9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customXml" Target="../ink/ink25.xml"/><Relationship Id="rId39" Type="http://schemas.openxmlformats.org/officeDocument/2006/relationships/image" Target="../media/image52.png"/><Relationship Id="rId34" Type="http://schemas.openxmlformats.org/officeDocument/2006/relationships/customXml" Target="../ink/ink33.xml"/><Relationship Id="rId50" Type="http://schemas.openxmlformats.org/officeDocument/2006/relationships/customXml" Target="../ink/ink41.xml"/><Relationship Id="rId55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17/06/relationships/model3d" Target="../media/model3d1.glb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BC71489-6B70-7082-A541-961B4734D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8840"/>
            <a:ext cx="9144000" cy="437201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90B41E18-AD1F-B808-0EB9-866E8B6D4537}"/>
              </a:ext>
            </a:extLst>
          </p:cNvPr>
          <p:cNvSpPr txBox="1">
            <a:spLocks/>
          </p:cNvSpPr>
          <p:nvPr/>
        </p:nvSpPr>
        <p:spPr>
          <a:xfrm>
            <a:off x="395536" y="250623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Présentation UE	 Biologie Cellulaire</a:t>
            </a:r>
          </a:p>
        </p:txBody>
      </p:sp>
    </p:spTree>
    <p:extLst>
      <p:ext uri="{BB962C8B-B14F-4D97-AF65-F5344CB8AC3E}">
        <p14:creationId xmlns:p14="http://schemas.microsoft.com/office/powerpoint/2010/main" val="2842626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LES ORGANES DU SENS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22A0CB1-1486-5359-BFEC-7C91A0A3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772816"/>
            <a:ext cx="2066709" cy="44269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33A0242-C992-8287-D401-AB138C9A19FB}"/>
              </a:ext>
            </a:extLst>
          </p:cNvPr>
          <p:cNvSpPr txBox="1"/>
          <p:nvPr/>
        </p:nvSpPr>
        <p:spPr>
          <a:xfrm>
            <a:off x="5350661" y="159526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L’œil </a:t>
            </a:r>
            <a:endParaRPr lang="fr-FR" sz="1800" dirty="0">
              <a:solidFill>
                <a:schemeClr val="tx1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45FB54C-D721-F6B8-1A3D-CA01B1794DE5}"/>
              </a:ext>
            </a:extLst>
          </p:cNvPr>
          <p:cNvCxnSpPr>
            <a:cxnSpLocks/>
          </p:cNvCxnSpPr>
          <p:nvPr/>
        </p:nvCxnSpPr>
        <p:spPr>
          <a:xfrm flipH="1">
            <a:off x="4572000" y="1844824"/>
            <a:ext cx="72008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926E0A4-7440-E1A9-3FB6-51F25A8FAB4A}"/>
              </a:ext>
            </a:extLst>
          </p:cNvPr>
          <p:cNvCxnSpPr>
            <a:cxnSpLocks/>
          </p:cNvCxnSpPr>
          <p:nvPr/>
        </p:nvCxnSpPr>
        <p:spPr>
          <a:xfrm>
            <a:off x="3368184" y="2285410"/>
            <a:ext cx="797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6579EC3D-5CC4-2987-F4AF-FE9290609227}"/>
              </a:ext>
            </a:extLst>
          </p:cNvPr>
          <p:cNvSpPr txBox="1"/>
          <p:nvPr/>
        </p:nvSpPr>
        <p:spPr>
          <a:xfrm>
            <a:off x="2338798" y="2051556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L’oreille 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591DDC-0520-D100-22B2-6A625B09197E}"/>
              </a:ext>
            </a:extLst>
          </p:cNvPr>
          <p:cNvSpPr txBox="1"/>
          <p:nvPr/>
        </p:nvSpPr>
        <p:spPr>
          <a:xfrm>
            <a:off x="5836935" y="4756502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peau </a:t>
            </a:r>
            <a:endParaRPr lang="fr-FR" sz="1800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1507F26-8475-E809-C77E-1CA4DDA7916A}"/>
              </a:ext>
            </a:extLst>
          </p:cNvPr>
          <p:cNvCxnSpPr/>
          <p:nvPr/>
        </p:nvCxnSpPr>
        <p:spPr>
          <a:xfrm flipH="1">
            <a:off x="4983728" y="4941168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B6FA90F-2C9B-579E-0C78-1A8319EA4FFB}"/>
              </a:ext>
            </a:extLst>
          </p:cNvPr>
          <p:cNvCxnSpPr>
            <a:cxnSpLocks/>
          </p:cNvCxnSpPr>
          <p:nvPr/>
        </p:nvCxnSpPr>
        <p:spPr>
          <a:xfrm flipH="1" flipV="1">
            <a:off x="4501061" y="2534424"/>
            <a:ext cx="864096" cy="318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11B4760-1DB7-8D51-5836-6CECAE984F4A}"/>
              </a:ext>
            </a:extLst>
          </p:cNvPr>
          <p:cNvCxnSpPr/>
          <p:nvPr/>
        </p:nvCxnSpPr>
        <p:spPr>
          <a:xfrm flipH="1">
            <a:off x="4501061" y="2285410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B0ED2039-E315-B7F5-A5F9-962CACC982A0}"/>
              </a:ext>
            </a:extLst>
          </p:cNvPr>
          <p:cNvSpPr txBox="1"/>
          <p:nvPr/>
        </p:nvSpPr>
        <p:spPr>
          <a:xfrm>
            <a:off x="5365157" y="2080404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L’odorat 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CC501EC-C36F-FC8B-650D-97524EC5C2DA}"/>
              </a:ext>
            </a:extLst>
          </p:cNvPr>
          <p:cNvSpPr txBox="1"/>
          <p:nvPr/>
        </p:nvSpPr>
        <p:spPr>
          <a:xfrm>
            <a:off x="5350661" y="2654742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goût </a:t>
            </a:r>
            <a:endParaRPr lang="fr-F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7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642342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LES ORGANES DU SENS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766431" y="295737"/>
            <a:ext cx="628813" cy="468968"/>
          </a:xfrm>
        </p:spPr>
        <p:txBody>
          <a:bodyPr/>
          <a:lstStyle/>
          <a:p>
            <a:fld id="{D33BEE7C-2935-4BA1-A4BD-AAAF072DD820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4" name="Média en ligne 3" title="Le système nerveux comme vous ne l'avez jamais vu">
            <a:hlinkClick r:id="" action="ppaction://media"/>
            <a:extLst>
              <a:ext uri="{FF2B5EF4-FFF2-40B4-BE49-F238E27FC236}">
                <a16:creationId xmlns:a16="http://schemas.microsoft.com/office/drawing/2014/main" id="{A91FC473-7D91-76FB-1537-D09117AC15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5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chemeClr val="accent1"/>
                </a:solidFill>
              </a:rPr>
              <a:t>LE SYSTEME NERVEUX CENTRAL</a:t>
            </a:r>
          </a:p>
        </p:txBody>
      </p:sp>
    </p:spTree>
    <p:extLst>
      <p:ext uri="{BB962C8B-B14F-4D97-AF65-F5344CB8AC3E}">
        <p14:creationId xmlns:p14="http://schemas.microsoft.com/office/powerpoint/2010/main" val="2664832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SYSTÈME NERVEUX CENTRAL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46" name="Content Placeholder 5">
            <a:extLst>
              <a:ext uri="{FF2B5EF4-FFF2-40B4-BE49-F238E27FC236}">
                <a16:creationId xmlns:a16="http://schemas.microsoft.com/office/drawing/2014/main" id="{EAC38776-8C7F-8006-31C5-72A736190A39}"/>
              </a:ext>
            </a:extLst>
          </p:cNvPr>
          <p:cNvSpPr txBox="1">
            <a:spLocks/>
          </p:cNvSpPr>
          <p:nvPr/>
        </p:nvSpPr>
        <p:spPr bwMode="auto">
          <a:xfrm>
            <a:off x="330200" y="1412776"/>
            <a:ext cx="1966088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Le SNC (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cer-veau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et la moelle épinière) est formé de neurones, d’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ex-pansions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neuronales et de cellules de soutiens (cellules gliales)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Le SNC est formé de substance grise et blanche :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4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dirty="0"/>
          </a:p>
          <a:p>
            <a:pPr lvl="2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endParaRPr lang="en-US" altLang="fr-FR" sz="2000" dirty="0">
              <a:solidFill>
                <a:srgbClr val="FFCC00"/>
              </a:solidFill>
            </a:endParaRPr>
          </a:p>
          <a:p>
            <a:pPr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en-US" altLang="fr-FR" sz="2000" dirty="0">
              <a:solidFill>
                <a:srgbClr val="FFCC00"/>
              </a:solidFill>
            </a:endParaRP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C9C18293-930F-833D-BF54-129C59D10BB5}"/>
              </a:ext>
            </a:extLst>
          </p:cNvPr>
          <p:cNvSpPr txBox="1"/>
          <p:nvPr/>
        </p:nvSpPr>
        <p:spPr>
          <a:xfrm>
            <a:off x="3131840" y="1685939"/>
            <a:ext cx="1966088" cy="30777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Substance Grise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992861D3-5447-3C63-6249-4172AD4F0D41}"/>
              </a:ext>
            </a:extLst>
          </p:cNvPr>
          <p:cNvSpPr txBox="1"/>
          <p:nvPr/>
        </p:nvSpPr>
        <p:spPr>
          <a:xfrm>
            <a:off x="3131840" y="4272050"/>
            <a:ext cx="2182112" cy="30777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Substance blanche</a:t>
            </a:r>
          </a:p>
        </p:txBody>
      </p: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F70C499E-12B2-1606-D524-8E13669DA708}"/>
              </a:ext>
            </a:extLst>
          </p:cNvPr>
          <p:cNvCxnSpPr/>
          <p:nvPr/>
        </p:nvCxnSpPr>
        <p:spPr>
          <a:xfrm>
            <a:off x="3175651" y="2445806"/>
            <a:ext cx="420447" cy="620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12B6D447-E17C-19A2-E2E0-FFEA5F069F44}"/>
              </a:ext>
            </a:extLst>
          </p:cNvPr>
          <p:cNvCxnSpPr/>
          <p:nvPr/>
        </p:nvCxnSpPr>
        <p:spPr>
          <a:xfrm>
            <a:off x="3175651" y="2915525"/>
            <a:ext cx="420447" cy="620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1B3A7023-4162-C027-CCD5-B77541A426EA}"/>
              </a:ext>
            </a:extLst>
          </p:cNvPr>
          <p:cNvCxnSpPr/>
          <p:nvPr/>
        </p:nvCxnSpPr>
        <p:spPr>
          <a:xfrm>
            <a:off x="3175651" y="3391370"/>
            <a:ext cx="420447" cy="620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avec flèche 153">
            <a:extLst>
              <a:ext uri="{FF2B5EF4-FFF2-40B4-BE49-F238E27FC236}">
                <a16:creationId xmlns:a16="http://schemas.microsoft.com/office/drawing/2014/main" id="{3172EF19-1DDF-A1CE-9E59-030D7C418A79}"/>
              </a:ext>
            </a:extLst>
          </p:cNvPr>
          <p:cNvCxnSpPr/>
          <p:nvPr/>
        </p:nvCxnSpPr>
        <p:spPr>
          <a:xfrm>
            <a:off x="3175650" y="5099052"/>
            <a:ext cx="420447" cy="620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ZoneTexte 154">
            <a:extLst>
              <a:ext uri="{FF2B5EF4-FFF2-40B4-BE49-F238E27FC236}">
                <a16:creationId xmlns:a16="http://schemas.microsoft.com/office/drawing/2014/main" id="{DAA6BAA3-79B6-ACD7-DB97-D563F79BB876}"/>
              </a:ext>
            </a:extLst>
          </p:cNvPr>
          <p:cNvSpPr txBox="1"/>
          <p:nvPr/>
        </p:nvSpPr>
        <p:spPr>
          <a:xfrm>
            <a:off x="3596348" y="4929775"/>
            <a:ext cx="457048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Fibres nerveuses myélinisés regroupés en faisceaux</a:t>
            </a:r>
          </a:p>
        </p:txBody>
      </p:sp>
      <p:sp>
        <p:nvSpPr>
          <p:cNvPr id="156" name="ZoneTexte 155">
            <a:extLst>
              <a:ext uri="{FF2B5EF4-FFF2-40B4-BE49-F238E27FC236}">
                <a16:creationId xmlns:a16="http://schemas.microsoft.com/office/drawing/2014/main" id="{E55BBF46-D535-1548-8DB3-C716D0E32799}"/>
              </a:ext>
            </a:extLst>
          </p:cNvPr>
          <p:cNvSpPr txBox="1"/>
          <p:nvPr/>
        </p:nvSpPr>
        <p:spPr>
          <a:xfrm>
            <a:off x="3677453" y="2260769"/>
            <a:ext cx="28488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Corps cellulaires des neurones </a:t>
            </a:r>
          </a:p>
        </p:txBody>
      </p:sp>
      <p:sp>
        <p:nvSpPr>
          <p:cNvPr id="157" name="ZoneTexte 156">
            <a:extLst>
              <a:ext uri="{FF2B5EF4-FFF2-40B4-BE49-F238E27FC236}">
                <a16:creationId xmlns:a16="http://schemas.microsoft.com/office/drawing/2014/main" id="{ED18816B-2223-2E6C-F337-C92EC192A15E}"/>
              </a:ext>
            </a:extLst>
          </p:cNvPr>
          <p:cNvSpPr txBox="1"/>
          <p:nvPr/>
        </p:nvSpPr>
        <p:spPr>
          <a:xfrm>
            <a:off x="3708280" y="2736203"/>
            <a:ext cx="9412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tx1"/>
                </a:solidFill>
              </a:rPr>
              <a:t>Dentrites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58" name="ZoneTexte 157">
            <a:extLst>
              <a:ext uri="{FF2B5EF4-FFF2-40B4-BE49-F238E27FC236}">
                <a16:creationId xmlns:a16="http://schemas.microsoft.com/office/drawing/2014/main" id="{2DDFABA1-1C6E-3601-584F-29F7CF5C3A83}"/>
              </a:ext>
            </a:extLst>
          </p:cNvPr>
          <p:cNvSpPr txBox="1"/>
          <p:nvPr/>
        </p:nvSpPr>
        <p:spPr>
          <a:xfrm>
            <a:off x="3629708" y="3222093"/>
            <a:ext cx="477566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Fibres nerveuses (formées par les axones) </a:t>
            </a:r>
            <a:r>
              <a:rPr lang="fr-FR" sz="1400" dirty="0" err="1">
                <a:solidFill>
                  <a:schemeClr val="tx1"/>
                </a:solidFill>
              </a:rPr>
              <a:t>amyélinisés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79535A87-BFF7-1909-9F9B-53A6D37B7FF5}"/>
              </a:ext>
            </a:extLst>
          </p:cNvPr>
          <p:cNvCxnSpPr/>
          <p:nvPr/>
        </p:nvCxnSpPr>
        <p:spPr>
          <a:xfrm>
            <a:off x="3175649" y="3838333"/>
            <a:ext cx="420447" cy="620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ZoneTexte 159">
            <a:extLst>
              <a:ext uri="{FF2B5EF4-FFF2-40B4-BE49-F238E27FC236}">
                <a16:creationId xmlns:a16="http://schemas.microsoft.com/office/drawing/2014/main" id="{FDAEE335-6E36-76EA-56C7-0533BD360086}"/>
              </a:ext>
            </a:extLst>
          </p:cNvPr>
          <p:cNvSpPr txBox="1"/>
          <p:nvPr/>
        </p:nvSpPr>
        <p:spPr>
          <a:xfrm>
            <a:off x="3622934" y="3667785"/>
            <a:ext cx="520046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Cellules gliales (astrocytes, oligodendrocytes et microglie)</a:t>
            </a:r>
          </a:p>
        </p:txBody>
      </p:sp>
      <p:cxnSp>
        <p:nvCxnSpPr>
          <p:cNvPr id="161" name="Connecteur droit avec flèche 160">
            <a:extLst>
              <a:ext uri="{FF2B5EF4-FFF2-40B4-BE49-F238E27FC236}">
                <a16:creationId xmlns:a16="http://schemas.microsoft.com/office/drawing/2014/main" id="{2E176C61-580B-434E-163D-15D4C0C81E19}"/>
              </a:ext>
            </a:extLst>
          </p:cNvPr>
          <p:cNvCxnSpPr/>
          <p:nvPr/>
        </p:nvCxnSpPr>
        <p:spPr>
          <a:xfrm>
            <a:off x="3149337" y="5552217"/>
            <a:ext cx="420447" cy="620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2" name="ZoneTexte 161">
            <a:extLst>
              <a:ext uri="{FF2B5EF4-FFF2-40B4-BE49-F238E27FC236}">
                <a16:creationId xmlns:a16="http://schemas.microsoft.com/office/drawing/2014/main" id="{7EA7FE82-1C8E-C566-21EA-9E82987B6001}"/>
              </a:ext>
            </a:extLst>
          </p:cNvPr>
          <p:cNvSpPr txBox="1"/>
          <p:nvPr/>
        </p:nvSpPr>
        <p:spPr>
          <a:xfrm>
            <a:off x="3585760" y="5373216"/>
            <a:ext cx="520046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Cellules gliales (astrocytes, oligodendrocytes et microglie)</a:t>
            </a:r>
          </a:p>
        </p:txBody>
      </p:sp>
    </p:spTree>
    <p:extLst>
      <p:ext uri="{BB962C8B-B14F-4D97-AF65-F5344CB8AC3E}">
        <p14:creationId xmlns:p14="http://schemas.microsoft.com/office/powerpoint/2010/main" val="386963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150" grpId="0" animBg="1"/>
      <p:bldP spid="155" grpId="0"/>
      <p:bldP spid="156" grpId="0"/>
      <p:bldP spid="157" grpId="0"/>
      <p:bldP spid="158" grpId="0"/>
      <p:bldP spid="160" grpId="0"/>
      <p:bldP spid="1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SYSTÈME NERVEUX CENTRAL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21215C91-CB08-B445-64B4-0F9052993A1D}"/>
              </a:ext>
            </a:extLst>
          </p:cNvPr>
          <p:cNvSpPr txBox="1">
            <a:spLocks/>
          </p:cNvSpPr>
          <p:nvPr/>
        </p:nvSpPr>
        <p:spPr>
          <a:xfrm>
            <a:off x="325967" y="1271829"/>
            <a:ext cx="2085793" cy="5253515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200025" lvl="1" indent="0">
              <a:lnSpc>
                <a:spcPct val="130000"/>
              </a:lnSpc>
              <a:spcBef>
                <a:spcPct val="0"/>
              </a:spcBef>
              <a:buClr>
                <a:srgbClr val="BFBFBF"/>
              </a:buClr>
              <a:defRPr/>
            </a:pPr>
            <a:r>
              <a:rPr lang="fr-FR" sz="14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Corps cellulaire = </a:t>
            </a:r>
            <a:r>
              <a:rPr lang="fr-FR" sz="1400" u="sng" dirty="0">
                <a:latin typeface="Arial" charset="0"/>
                <a:ea typeface="ＭＳ Ｐゴシック" charset="0"/>
                <a:cs typeface="ＭＳ Ｐゴシック" charset="0"/>
              </a:rPr>
              <a:t>péricaryon</a:t>
            </a:r>
          </a:p>
          <a:p>
            <a:pPr marL="200025" lvl="1" indent="0">
              <a:lnSpc>
                <a:spcPct val="130000"/>
              </a:lnSpc>
              <a:spcBef>
                <a:spcPct val="0"/>
              </a:spcBef>
              <a:buClr>
                <a:srgbClr val="BFBFBF"/>
              </a:buClr>
              <a:defRPr/>
            </a:pPr>
            <a:endParaRPr lang="fr-FR" sz="1400" u="sng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00025" lvl="1" indent="0">
              <a:lnSpc>
                <a:spcPct val="130000"/>
              </a:lnSpc>
              <a:spcBef>
                <a:spcPct val="0"/>
              </a:spcBef>
              <a:buClr>
                <a:srgbClr val="BFBFBF"/>
              </a:buClr>
              <a:defRPr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Taille: de 4 à 150 µ</a:t>
            </a:r>
          </a:p>
          <a:p>
            <a:pPr marL="200025" lvl="1" indent="0">
              <a:lnSpc>
                <a:spcPct val="130000"/>
              </a:lnSpc>
              <a:spcBef>
                <a:spcPct val="0"/>
              </a:spcBef>
              <a:buClr>
                <a:srgbClr val="BFBFBF"/>
              </a:buClr>
              <a:defRPr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00025" lvl="1" indent="0">
              <a:lnSpc>
                <a:spcPct val="130000"/>
              </a:lnSpc>
              <a:spcBef>
                <a:spcPct val="0"/>
              </a:spcBef>
              <a:buClr>
                <a:srgbClr val="BFBFBF"/>
              </a:buClr>
              <a:defRPr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Volumimeux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noyau nucléolé</a:t>
            </a:r>
          </a:p>
          <a:p>
            <a:pPr marL="200025" lvl="1" indent="0">
              <a:lnSpc>
                <a:spcPct val="130000"/>
              </a:lnSpc>
              <a:spcBef>
                <a:spcPct val="0"/>
              </a:spcBef>
              <a:buClr>
                <a:srgbClr val="BFBFBF"/>
              </a:buClr>
              <a:defRPr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Granules (MO) de 1-2 µ = </a:t>
            </a:r>
            <a:r>
              <a:rPr lang="fr-FR" sz="1400" b="1" u="sng" dirty="0">
                <a:latin typeface="Arial" charset="0"/>
                <a:ea typeface="ＭＳ Ｐゴシック" charset="0"/>
                <a:cs typeface="ＭＳ Ｐゴシック" charset="0"/>
              </a:rPr>
              <a:t>corps de Nissl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(agrégats de RER)</a:t>
            </a:r>
          </a:p>
          <a:p>
            <a:pPr marL="200025" lvl="1" indent="0">
              <a:lnSpc>
                <a:spcPct val="130000"/>
              </a:lnSpc>
              <a:spcBef>
                <a:spcPct val="0"/>
              </a:spcBef>
              <a:buClr>
                <a:srgbClr val="BFBFBF"/>
              </a:buClr>
              <a:buNone/>
              <a:defRPr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00025" lvl="1" indent="0">
              <a:lnSpc>
                <a:spcPct val="130000"/>
              </a:lnSpc>
              <a:spcBef>
                <a:spcPct val="0"/>
              </a:spcBef>
              <a:buClr>
                <a:srgbClr val="BFBFBF"/>
              </a:buClr>
              <a:defRPr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dentrites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1 à plusieurs</a:t>
            </a:r>
          </a:p>
          <a:p>
            <a:pPr marL="200025" lvl="1" indent="0">
              <a:lnSpc>
                <a:spcPct val="130000"/>
              </a:lnSpc>
              <a:spcBef>
                <a:spcPct val="0"/>
              </a:spcBef>
              <a:buClr>
                <a:srgbClr val="BFBFBF"/>
              </a:buClr>
              <a:buNone/>
              <a:defRPr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00025" lvl="1" indent="0">
              <a:lnSpc>
                <a:spcPct val="130000"/>
              </a:lnSpc>
              <a:spcBef>
                <a:spcPct val="0"/>
              </a:spcBef>
              <a:buClr>
                <a:srgbClr val="BFBFBF"/>
              </a:buClr>
              <a:defRPr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1 seul axone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E66DB2-3992-3DAB-6F2D-63A5DF92F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55526" y="2295809"/>
            <a:ext cx="5253515" cy="3493587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2BE8FCF-C9BE-B340-424E-7C17CD098A3C}"/>
              </a:ext>
            </a:extLst>
          </p:cNvPr>
          <p:cNvSpPr/>
          <p:nvPr/>
        </p:nvSpPr>
        <p:spPr>
          <a:xfrm>
            <a:off x="3862676" y="2337680"/>
            <a:ext cx="1368152" cy="9361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D9C234-FC08-E5CC-B279-35F793DA7150}"/>
              </a:ext>
            </a:extLst>
          </p:cNvPr>
          <p:cNvSpPr txBox="1"/>
          <p:nvPr/>
        </p:nvSpPr>
        <p:spPr>
          <a:xfrm>
            <a:off x="2771800" y="2564904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L’axone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6FD5EB7-6C2F-9EBC-6E51-EB97E25CCC84}"/>
              </a:ext>
            </a:extLst>
          </p:cNvPr>
          <p:cNvSpPr/>
          <p:nvPr/>
        </p:nvSpPr>
        <p:spPr>
          <a:xfrm>
            <a:off x="6378919" y="1715480"/>
            <a:ext cx="1368152" cy="9361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933AA28-F023-E781-8206-E949B52871CA}"/>
              </a:ext>
            </a:extLst>
          </p:cNvPr>
          <p:cNvSpPr txBox="1"/>
          <p:nvPr/>
        </p:nvSpPr>
        <p:spPr>
          <a:xfrm>
            <a:off x="7352176" y="1451755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Dendrites</a:t>
            </a:r>
            <a:endParaRPr lang="fr-FR" sz="1800" dirty="0">
              <a:solidFill>
                <a:schemeClr val="accent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1E12F25-2E30-9198-EDB9-F539F33681AB}"/>
              </a:ext>
            </a:extLst>
          </p:cNvPr>
          <p:cNvSpPr/>
          <p:nvPr/>
        </p:nvSpPr>
        <p:spPr>
          <a:xfrm>
            <a:off x="6603742" y="2805732"/>
            <a:ext cx="1368152" cy="93610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380E69E-430D-40DB-5D18-78AD12FBC4AE}"/>
              </a:ext>
            </a:extLst>
          </p:cNvPr>
          <p:cNvSpPr txBox="1"/>
          <p:nvPr/>
        </p:nvSpPr>
        <p:spPr>
          <a:xfrm>
            <a:off x="6875274" y="3746014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Dendrites</a:t>
            </a:r>
            <a:endParaRPr lang="fr-FR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6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C49A1D60-75B6-B672-290D-91E3C6483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6" y="2247210"/>
            <a:ext cx="3276637" cy="3316736"/>
          </a:xfrm>
          <a:prstGeom prst="rect">
            <a:avLst/>
          </a:prstGeom>
        </p:spPr>
      </p:pic>
      <p:sp>
        <p:nvSpPr>
          <p:cNvPr id="26" name="Title 4"/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SYSTÈME NERVEUX CENTRAL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15</a:t>
            </a:fld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78E9E65-909D-51EC-07D5-AAB4643887FF}"/>
              </a:ext>
            </a:extLst>
          </p:cNvPr>
          <p:cNvGrpSpPr/>
          <p:nvPr/>
        </p:nvGrpSpPr>
        <p:grpSpPr>
          <a:xfrm>
            <a:off x="5527864" y="5782676"/>
            <a:ext cx="872114" cy="692799"/>
            <a:chOff x="7081525" y="3117808"/>
            <a:chExt cx="1178994" cy="857827"/>
          </a:xfrm>
        </p:grpSpPr>
        <p:sp>
          <p:nvSpPr>
            <p:cNvPr id="4" name="Forme libre 9223">
              <a:extLst>
                <a:ext uri="{FF2B5EF4-FFF2-40B4-BE49-F238E27FC236}">
                  <a16:creationId xmlns:a16="http://schemas.microsoft.com/office/drawing/2014/main" id="{7C3F0161-AA5C-AAA8-103E-F003C2BD4DA6}"/>
                </a:ext>
              </a:extLst>
            </p:cNvPr>
            <p:cNvSpPr/>
            <p:nvPr/>
          </p:nvSpPr>
          <p:spPr>
            <a:xfrm>
              <a:off x="7081525" y="3117808"/>
              <a:ext cx="1178994" cy="857827"/>
            </a:xfrm>
            <a:custGeom>
              <a:avLst/>
              <a:gdLst>
                <a:gd name="connsiteX0" fmla="*/ 561921 w 1178994"/>
                <a:gd name="connsiteY0" fmla="*/ 246715 h 857827"/>
                <a:gd name="connsiteX1" fmla="*/ 558013 w 1178994"/>
                <a:gd name="connsiteY1" fmla="*/ 63054 h 857827"/>
                <a:gd name="connsiteX2" fmla="*/ 511121 w 1178994"/>
                <a:gd name="connsiteY2" fmla="*/ 20069 h 857827"/>
                <a:gd name="connsiteX3" fmla="*/ 468137 w 1178994"/>
                <a:gd name="connsiteY3" fmla="*/ 530 h 857827"/>
                <a:gd name="connsiteX4" fmla="*/ 417337 w 1178994"/>
                <a:gd name="connsiteY4" fmla="*/ 39607 h 857827"/>
                <a:gd name="connsiteX5" fmla="*/ 323552 w 1178994"/>
                <a:gd name="connsiteY5" fmla="*/ 51330 h 857827"/>
                <a:gd name="connsiteX6" fmla="*/ 261029 w 1178994"/>
                <a:gd name="connsiteY6" fmla="*/ 70869 h 857827"/>
                <a:gd name="connsiteX7" fmla="*/ 190690 w 1178994"/>
                <a:gd name="connsiteY7" fmla="*/ 109946 h 857827"/>
                <a:gd name="connsiteX8" fmla="*/ 92998 w 1178994"/>
                <a:gd name="connsiteY8" fmla="*/ 141207 h 857827"/>
                <a:gd name="connsiteX9" fmla="*/ 14844 w 1178994"/>
                <a:gd name="connsiteY9" fmla="*/ 336592 h 857827"/>
                <a:gd name="connsiteX10" fmla="*/ 7029 w 1178994"/>
                <a:gd name="connsiteY10" fmla="*/ 504623 h 857827"/>
                <a:gd name="connsiteX11" fmla="*/ 92998 w 1178994"/>
                <a:gd name="connsiteY11" fmla="*/ 676561 h 857827"/>
                <a:gd name="connsiteX12" fmla="*/ 272752 w 1178994"/>
                <a:gd name="connsiteY12" fmla="*/ 825054 h 857827"/>
                <a:gd name="connsiteX13" fmla="*/ 464229 w 1178994"/>
                <a:gd name="connsiteY13" fmla="*/ 848500 h 857827"/>
                <a:gd name="connsiteX14" fmla="*/ 573644 w 1178994"/>
                <a:gd name="connsiteY14" fmla="*/ 805515 h 857827"/>
                <a:gd name="connsiteX15" fmla="*/ 589275 w 1178994"/>
                <a:gd name="connsiteY15" fmla="*/ 750807 h 857827"/>
                <a:gd name="connsiteX16" fmla="*/ 604906 w 1178994"/>
                <a:gd name="connsiteY16" fmla="*/ 727361 h 857827"/>
                <a:gd name="connsiteX17" fmla="*/ 604906 w 1178994"/>
                <a:gd name="connsiteY17" fmla="*/ 789884 h 857827"/>
                <a:gd name="connsiteX18" fmla="*/ 686967 w 1178994"/>
                <a:gd name="connsiteY18" fmla="*/ 848500 h 857827"/>
                <a:gd name="connsiteX19" fmla="*/ 897983 w 1178994"/>
                <a:gd name="connsiteY19" fmla="*/ 844592 h 857827"/>
                <a:gd name="connsiteX20" fmla="*/ 1089460 w 1178994"/>
                <a:gd name="connsiteY20" fmla="*/ 723454 h 857827"/>
                <a:gd name="connsiteX21" fmla="*/ 1171521 w 1178994"/>
                <a:gd name="connsiteY21" fmla="*/ 504623 h 857827"/>
                <a:gd name="connsiteX22" fmla="*/ 1163706 w 1178994"/>
                <a:gd name="connsiteY22" fmla="*/ 301423 h 857827"/>
                <a:gd name="connsiteX23" fmla="*/ 1069921 w 1178994"/>
                <a:gd name="connsiteY23" fmla="*/ 145115 h 857827"/>
                <a:gd name="connsiteX24" fmla="*/ 960506 w 1178994"/>
                <a:gd name="connsiteY24" fmla="*/ 98223 h 857827"/>
                <a:gd name="connsiteX25" fmla="*/ 823737 w 1178994"/>
                <a:gd name="connsiteY25" fmla="*/ 63054 h 857827"/>
                <a:gd name="connsiteX26" fmla="*/ 718229 w 1178994"/>
                <a:gd name="connsiteY26" fmla="*/ 47423 h 857827"/>
                <a:gd name="connsiteX27" fmla="*/ 655706 w 1178994"/>
                <a:gd name="connsiteY27" fmla="*/ 16161 h 857827"/>
                <a:gd name="connsiteX28" fmla="*/ 597090 w 1178994"/>
                <a:gd name="connsiteY28" fmla="*/ 39607 h 857827"/>
                <a:gd name="connsiteX29" fmla="*/ 561921 w 1178994"/>
                <a:gd name="connsiteY29" fmla="*/ 246715 h 857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8994" h="857827">
                  <a:moveTo>
                    <a:pt x="561921" y="246715"/>
                  </a:moveTo>
                  <a:cubicBezTo>
                    <a:pt x="555408" y="250623"/>
                    <a:pt x="566480" y="100828"/>
                    <a:pt x="558013" y="63054"/>
                  </a:cubicBezTo>
                  <a:cubicBezTo>
                    <a:pt x="549546" y="25280"/>
                    <a:pt x="526100" y="30490"/>
                    <a:pt x="511121" y="20069"/>
                  </a:cubicBezTo>
                  <a:cubicBezTo>
                    <a:pt x="496142" y="9648"/>
                    <a:pt x="483768" y="-2726"/>
                    <a:pt x="468137" y="530"/>
                  </a:cubicBezTo>
                  <a:cubicBezTo>
                    <a:pt x="452506" y="3786"/>
                    <a:pt x="441434" y="31140"/>
                    <a:pt x="417337" y="39607"/>
                  </a:cubicBezTo>
                  <a:cubicBezTo>
                    <a:pt x="393240" y="48074"/>
                    <a:pt x="349603" y="46120"/>
                    <a:pt x="323552" y="51330"/>
                  </a:cubicBezTo>
                  <a:cubicBezTo>
                    <a:pt x="297501" y="56540"/>
                    <a:pt x="283173" y="61100"/>
                    <a:pt x="261029" y="70869"/>
                  </a:cubicBezTo>
                  <a:cubicBezTo>
                    <a:pt x="238885" y="80638"/>
                    <a:pt x="218695" y="98223"/>
                    <a:pt x="190690" y="109946"/>
                  </a:cubicBezTo>
                  <a:cubicBezTo>
                    <a:pt x="162685" y="121669"/>
                    <a:pt x="122306" y="103433"/>
                    <a:pt x="92998" y="141207"/>
                  </a:cubicBezTo>
                  <a:cubicBezTo>
                    <a:pt x="63690" y="178981"/>
                    <a:pt x="29172" y="276023"/>
                    <a:pt x="14844" y="336592"/>
                  </a:cubicBezTo>
                  <a:cubicBezTo>
                    <a:pt x="516" y="397161"/>
                    <a:pt x="-5997" y="447962"/>
                    <a:pt x="7029" y="504623"/>
                  </a:cubicBezTo>
                  <a:cubicBezTo>
                    <a:pt x="20055" y="561284"/>
                    <a:pt x="48711" y="623156"/>
                    <a:pt x="92998" y="676561"/>
                  </a:cubicBezTo>
                  <a:cubicBezTo>
                    <a:pt x="137285" y="729966"/>
                    <a:pt x="210880" y="796398"/>
                    <a:pt x="272752" y="825054"/>
                  </a:cubicBezTo>
                  <a:cubicBezTo>
                    <a:pt x="334624" y="853710"/>
                    <a:pt x="414080" y="851756"/>
                    <a:pt x="464229" y="848500"/>
                  </a:cubicBezTo>
                  <a:cubicBezTo>
                    <a:pt x="514378" y="845244"/>
                    <a:pt x="552803" y="821797"/>
                    <a:pt x="573644" y="805515"/>
                  </a:cubicBezTo>
                  <a:cubicBezTo>
                    <a:pt x="594485" y="789233"/>
                    <a:pt x="584065" y="763833"/>
                    <a:pt x="589275" y="750807"/>
                  </a:cubicBezTo>
                  <a:cubicBezTo>
                    <a:pt x="594485" y="737781"/>
                    <a:pt x="602301" y="720848"/>
                    <a:pt x="604906" y="727361"/>
                  </a:cubicBezTo>
                  <a:cubicBezTo>
                    <a:pt x="607511" y="733874"/>
                    <a:pt x="591229" y="769694"/>
                    <a:pt x="604906" y="789884"/>
                  </a:cubicBezTo>
                  <a:cubicBezTo>
                    <a:pt x="618583" y="810074"/>
                    <a:pt x="638121" y="839382"/>
                    <a:pt x="686967" y="848500"/>
                  </a:cubicBezTo>
                  <a:cubicBezTo>
                    <a:pt x="735813" y="857618"/>
                    <a:pt x="830901" y="865433"/>
                    <a:pt x="897983" y="844592"/>
                  </a:cubicBezTo>
                  <a:cubicBezTo>
                    <a:pt x="965065" y="823751"/>
                    <a:pt x="1043870" y="780115"/>
                    <a:pt x="1089460" y="723454"/>
                  </a:cubicBezTo>
                  <a:cubicBezTo>
                    <a:pt x="1135050" y="666793"/>
                    <a:pt x="1159147" y="574961"/>
                    <a:pt x="1171521" y="504623"/>
                  </a:cubicBezTo>
                  <a:cubicBezTo>
                    <a:pt x="1183895" y="434285"/>
                    <a:pt x="1180639" y="361341"/>
                    <a:pt x="1163706" y="301423"/>
                  </a:cubicBezTo>
                  <a:cubicBezTo>
                    <a:pt x="1146773" y="241505"/>
                    <a:pt x="1103788" y="178982"/>
                    <a:pt x="1069921" y="145115"/>
                  </a:cubicBezTo>
                  <a:cubicBezTo>
                    <a:pt x="1036054" y="111248"/>
                    <a:pt x="1001537" y="111900"/>
                    <a:pt x="960506" y="98223"/>
                  </a:cubicBezTo>
                  <a:cubicBezTo>
                    <a:pt x="919475" y="84546"/>
                    <a:pt x="864117" y="71521"/>
                    <a:pt x="823737" y="63054"/>
                  </a:cubicBezTo>
                  <a:cubicBezTo>
                    <a:pt x="783358" y="54587"/>
                    <a:pt x="746234" y="55238"/>
                    <a:pt x="718229" y="47423"/>
                  </a:cubicBezTo>
                  <a:cubicBezTo>
                    <a:pt x="690224" y="39608"/>
                    <a:pt x="675896" y="17464"/>
                    <a:pt x="655706" y="16161"/>
                  </a:cubicBezTo>
                  <a:cubicBezTo>
                    <a:pt x="635516" y="14858"/>
                    <a:pt x="613372" y="1833"/>
                    <a:pt x="597090" y="39607"/>
                  </a:cubicBezTo>
                  <a:cubicBezTo>
                    <a:pt x="580808" y="77381"/>
                    <a:pt x="568434" y="242807"/>
                    <a:pt x="561921" y="24671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6" name="Forme libre 9224">
              <a:extLst>
                <a:ext uri="{FF2B5EF4-FFF2-40B4-BE49-F238E27FC236}">
                  <a16:creationId xmlns:a16="http://schemas.microsoft.com/office/drawing/2014/main" id="{DA9FA4EB-DBE1-6DBD-E7CB-81E206FA7011}"/>
                </a:ext>
              </a:extLst>
            </p:cNvPr>
            <p:cNvSpPr/>
            <p:nvPr/>
          </p:nvSpPr>
          <p:spPr>
            <a:xfrm>
              <a:off x="7305794" y="3168109"/>
              <a:ext cx="727041" cy="650467"/>
            </a:xfrm>
            <a:custGeom>
              <a:avLst/>
              <a:gdLst>
                <a:gd name="connsiteX0" fmla="*/ 1591 w 727041"/>
                <a:gd name="connsiteY0" fmla="*/ 24476 h 650467"/>
                <a:gd name="connsiteX1" fmla="*/ 21129 w 727041"/>
                <a:gd name="connsiteY1" fmla="*/ 102629 h 650467"/>
                <a:gd name="connsiteX2" fmla="*/ 48483 w 727041"/>
                <a:gd name="connsiteY2" fmla="*/ 141706 h 650467"/>
                <a:gd name="connsiteX3" fmla="*/ 60206 w 727041"/>
                <a:gd name="connsiteY3" fmla="*/ 161245 h 650467"/>
                <a:gd name="connsiteX4" fmla="*/ 48483 w 727041"/>
                <a:gd name="connsiteY4" fmla="*/ 227676 h 650467"/>
                <a:gd name="connsiteX5" fmla="*/ 68021 w 727041"/>
                <a:gd name="connsiteY5" fmla="*/ 270660 h 650467"/>
                <a:gd name="connsiteX6" fmla="*/ 52391 w 727041"/>
                <a:gd name="connsiteY6" fmla="*/ 301922 h 650467"/>
                <a:gd name="connsiteX7" fmla="*/ 75837 w 727041"/>
                <a:gd name="connsiteY7" fmla="*/ 360537 h 650467"/>
                <a:gd name="connsiteX8" fmla="*/ 68021 w 727041"/>
                <a:gd name="connsiteY8" fmla="*/ 403522 h 650467"/>
                <a:gd name="connsiteX9" fmla="*/ 28944 w 727041"/>
                <a:gd name="connsiteY9" fmla="*/ 469953 h 650467"/>
                <a:gd name="connsiteX10" fmla="*/ 13314 w 727041"/>
                <a:gd name="connsiteY10" fmla="*/ 555922 h 650467"/>
                <a:gd name="connsiteX11" fmla="*/ 118821 w 727041"/>
                <a:gd name="connsiteY11" fmla="*/ 594999 h 650467"/>
                <a:gd name="connsiteX12" fmla="*/ 228237 w 727041"/>
                <a:gd name="connsiteY12" fmla="*/ 637983 h 650467"/>
                <a:gd name="connsiteX13" fmla="*/ 290760 w 727041"/>
                <a:gd name="connsiteY13" fmla="*/ 587183 h 650467"/>
                <a:gd name="connsiteX14" fmla="*/ 302483 w 727041"/>
                <a:gd name="connsiteY14" fmla="*/ 497306 h 650467"/>
                <a:gd name="connsiteX15" fmla="*/ 337652 w 727041"/>
                <a:gd name="connsiteY15" fmla="*/ 469953 h 650467"/>
                <a:gd name="connsiteX16" fmla="*/ 415806 w 727041"/>
                <a:gd name="connsiteY16" fmla="*/ 473860 h 650467"/>
                <a:gd name="connsiteX17" fmla="*/ 435344 w 727041"/>
                <a:gd name="connsiteY17" fmla="*/ 501214 h 650467"/>
                <a:gd name="connsiteX18" fmla="*/ 450975 w 727041"/>
                <a:gd name="connsiteY18" fmla="*/ 571553 h 650467"/>
                <a:gd name="connsiteX19" fmla="*/ 513498 w 727041"/>
                <a:gd name="connsiteY19" fmla="*/ 649706 h 650467"/>
                <a:gd name="connsiteX20" fmla="*/ 642452 w 727041"/>
                <a:gd name="connsiteY20" fmla="*/ 606722 h 650467"/>
                <a:gd name="connsiteX21" fmla="*/ 724514 w 727041"/>
                <a:gd name="connsiteY21" fmla="*/ 532476 h 650467"/>
                <a:gd name="connsiteX22" fmla="*/ 701068 w 727041"/>
                <a:gd name="connsiteY22" fmla="*/ 462137 h 650467"/>
                <a:gd name="connsiteX23" fmla="*/ 650268 w 727041"/>
                <a:gd name="connsiteY23" fmla="*/ 438691 h 650467"/>
                <a:gd name="connsiteX24" fmla="*/ 665898 w 727041"/>
                <a:gd name="connsiteY24" fmla="*/ 340999 h 650467"/>
                <a:gd name="connsiteX25" fmla="*/ 658083 w 727041"/>
                <a:gd name="connsiteY25" fmla="*/ 243306 h 650467"/>
                <a:gd name="connsiteX26" fmla="*/ 681529 w 727041"/>
                <a:gd name="connsiteY26" fmla="*/ 133891 h 650467"/>
                <a:gd name="connsiteX27" fmla="*/ 708883 w 727041"/>
                <a:gd name="connsiteY27" fmla="*/ 114353 h 650467"/>
                <a:gd name="connsiteX28" fmla="*/ 712791 w 727041"/>
                <a:gd name="connsiteY28" fmla="*/ 51829 h 650467"/>
                <a:gd name="connsiteX29" fmla="*/ 669806 w 727041"/>
                <a:gd name="connsiteY29" fmla="*/ 16660 h 650467"/>
                <a:gd name="connsiteX30" fmla="*/ 634637 w 727041"/>
                <a:gd name="connsiteY30" fmla="*/ 12753 h 650467"/>
                <a:gd name="connsiteX31" fmla="*/ 619006 w 727041"/>
                <a:gd name="connsiteY31" fmla="*/ 63553 h 650467"/>
                <a:gd name="connsiteX32" fmla="*/ 560391 w 727041"/>
                <a:gd name="connsiteY32" fmla="*/ 106537 h 650467"/>
                <a:gd name="connsiteX33" fmla="*/ 521314 w 727041"/>
                <a:gd name="connsiteY33" fmla="*/ 157337 h 650467"/>
                <a:gd name="connsiteX34" fmla="*/ 497868 w 727041"/>
                <a:gd name="connsiteY34" fmla="*/ 231583 h 650467"/>
                <a:gd name="connsiteX35" fmla="*/ 458791 w 727041"/>
                <a:gd name="connsiteY35" fmla="*/ 278476 h 650467"/>
                <a:gd name="connsiteX36" fmla="*/ 357191 w 727041"/>
                <a:gd name="connsiteY36" fmla="*/ 309737 h 650467"/>
                <a:gd name="connsiteX37" fmla="*/ 247775 w 727041"/>
                <a:gd name="connsiteY37" fmla="*/ 274568 h 650467"/>
                <a:gd name="connsiteX38" fmla="*/ 193068 w 727041"/>
                <a:gd name="connsiteY38" fmla="*/ 180783 h 650467"/>
                <a:gd name="connsiteX39" fmla="*/ 114914 w 727041"/>
                <a:gd name="connsiteY39" fmla="*/ 106537 h 650467"/>
                <a:gd name="connsiteX40" fmla="*/ 75837 w 727041"/>
                <a:gd name="connsiteY40" fmla="*/ 44014 h 650467"/>
                <a:gd name="connsiteX41" fmla="*/ 64114 w 727041"/>
                <a:gd name="connsiteY41" fmla="*/ 1029 h 650467"/>
                <a:gd name="connsiteX42" fmla="*/ 1591 w 727041"/>
                <a:gd name="connsiteY42" fmla="*/ 24476 h 650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27041" h="650467">
                  <a:moveTo>
                    <a:pt x="1591" y="24476"/>
                  </a:moveTo>
                  <a:cubicBezTo>
                    <a:pt x="-5573" y="41409"/>
                    <a:pt x="13314" y="83091"/>
                    <a:pt x="21129" y="102629"/>
                  </a:cubicBezTo>
                  <a:cubicBezTo>
                    <a:pt x="28944" y="122167"/>
                    <a:pt x="41970" y="131937"/>
                    <a:pt x="48483" y="141706"/>
                  </a:cubicBezTo>
                  <a:cubicBezTo>
                    <a:pt x="54996" y="151475"/>
                    <a:pt x="60206" y="146917"/>
                    <a:pt x="60206" y="161245"/>
                  </a:cubicBezTo>
                  <a:cubicBezTo>
                    <a:pt x="60206" y="175573"/>
                    <a:pt x="47181" y="209440"/>
                    <a:pt x="48483" y="227676"/>
                  </a:cubicBezTo>
                  <a:cubicBezTo>
                    <a:pt x="49785" y="245912"/>
                    <a:pt x="67370" y="258286"/>
                    <a:pt x="68021" y="270660"/>
                  </a:cubicBezTo>
                  <a:cubicBezTo>
                    <a:pt x="68672" y="283034"/>
                    <a:pt x="51088" y="286943"/>
                    <a:pt x="52391" y="301922"/>
                  </a:cubicBezTo>
                  <a:cubicBezTo>
                    <a:pt x="53694" y="316901"/>
                    <a:pt x="73232" y="343604"/>
                    <a:pt x="75837" y="360537"/>
                  </a:cubicBezTo>
                  <a:cubicBezTo>
                    <a:pt x="78442" y="377470"/>
                    <a:pt x="75836" y="385286"/>
                    <a:pt x="68021" y="403522"/>
                  </a:cubicBezTo>
                  <a:cubicBezTo>
                    <a:pt x="60206" y="421758"/>
                    <a:pt x="38062" y="444553"/>
                    <a:pt x="28944" y="469953"/>
                  </a:cubicBezTo>
                  <a:cubicBezTo>
                    <a:pt x="19826" y="495353"/>
                    <a:pt x="-1665" y="535081"/>
                    <a:pt x="13314" y="555922"/>
                  </a:cubicBezTo>
                  <a:cubicBezTo>
                    <a:pt x="28293" y="576763"/>
                    <a:pt x="83000" y="581322"/>
                    <a:pt x="118821" y="594999"/>
                  </a:cubicBezTo>
                  <a:cubicBezTo>
                    <a:pt x="154642" y="608676"/>
                    <a:pt x="199581" y="639286"/>
                    <a:pt x="228237" y="637983"/>
                  </a:cubicBezTo>
                  <a:cubicBezTo>
                    <a:pt x="256893" y="636680"/>
                    <a:pt x="278386" y="610629"/>
                    <a:pt x="290760" y="587183"/>
                  </a:cubicBezTo>
                  <a:cubicBezTo>
                    <a:pt x="303134" y="563737"/>
                    <a:pt x="294668" y="516844"/>
                    <a:pt x="302483" y="497306"/>
                  </a:cubicBezTo>
                  <a:cubicBezTo>
                    <a:pt x="310298" y="477768"/>
                    <a:pt x="318765" y="473861"/>
                    <a:pt x="337652" y="469953"/>
                  </a:cubicBezTo>
                  <a:cubicBezTo>
                    <a:pt x="356539" y="466045"/>
                    <a:pt x="399524" y="468650"/>
                    <a:pt x="415806" y="473860"/>
                  </a:cubicBezTo>
                  <a:cubicBezTo>
                    <a:pt x="432088" y="479070"/>
                    <a:pt x="429483" y="484932"/>
                    <a:pt x="435344" y="501214"/>
                  </a:cubicBezTo>
                  <a:cubicBezTo>
                    <a:pt x="441205" y="517496"/>
                    <a:pt x="437949" y="546804"/>
                    <a:pt x="450975" y="571553"/>
                  </a:cubicBezTo>
                  <a:cubicBezTo>
                    <a:pt x="464001" y="596302"/>
                    <a:pt x="481585" y="643844"/>
                    <a:pt x="513498" y="649706"/>
                  </a:cubicBezTo>
                  <a:cubicBezTo>
                    <a:pt x="545411" y="655568"/>
                    <a:pt x="607283" y="626260"/>
                    <a:pt x="642452" y="606722"/>
                  </a:cubicBezTo>
                  <a:cubicBezTo>
                    <a:pt x="677621" y="587184"/>
                    <a:pt x="714745" y="556573"/>
                    <a:pt x="724514" y="532476"/>
                  </a:cubicBezTo>
                  <a:cubicBezTo>
                    <a:pt x="734283" y="508379"/>
                    <a:pt x="713442" y="477768"/>
                    <a:pt x="701068" y="462137"/>
                  </a:cubicBezTo>
                  <a:cubicBezTo>
                    <a:pt x="688694" y="446506"/>
                    <a:pt x="656130" y="458881"/>
                    <a:pt x="650268" y="438691"/>
                  </a:cubicBezTo>
                  <a:cubicBezTo>
                    <a:pt x="644406" y="418501"/>
                    <a:pt x="664596" y="373563"/>
                    <a:pt x="665898" y="340999"/>
                  </a:cubicBezTo>
                  <a:cubicBezTo>
                    <a:pt x="667200" y="308435"/>
                    <a:pt x="655478" y="277824"/>
                    <a:pt x="658083" y="243306"/>
                  </a:cubicBezTo>
                  <a:cubicBezTo>
                    <a:pt x="660688" y="208788"/>
                    <a:pt x="673062" y="155383"/>
                    <a:pt x="681529" y="133891"/>
                  </a:cubicBezTo>
                  <a:cubicBezTo>
                    <a:pt x="689996" y="112399"/>
                    <a:pt x="703673" y="128030"/>
                    <a:pt x="708883" y="114353"/>
                  </a:cubicBezTo>
                  <a:cubicBezTo>
                    <a:pt x="714093" y="100676"/>
                    <a:pt x="719304" y="68111"/>
                    <a:pt x="712791" y="51829"/>
                  </a:cubicBezTo>
                  <a:cubicBezTo>
                    <a:pt x="706278" y="35547"/>
                    <a:pt x="682832" y="23173"/>
                    <a:pt x="669806" y="16660"/>
                  </a:cubicBezTo>
                  <a:cubicBezTo>
                    <a:pt x="656780" y="10147"/>
                    <a:pt x="643104" y="4938"/>
                    <a:pt x="634637" y="12753"/>
                  </a:cubicBezTo>
                  <a:cubicBezTo>
                    <a:pt x="626170" y="20568"/>
                    <a:pt x="631380" y="47922"/>
                    <a:pt x="619006" y="63553"/>
                  </a:cubicBezTo>
                  <a:cubicBezTo>
                    <a:pt x="606632" y="79184"/>
                    <a:pt x="576673" y="90906"/>
                    <a:pt x="560391" y="106537"/>
                  </a:cubicBezTo>
                  <a:cubicBezTo>
                    <a:pt x="544109" y="122168"/>
                    <a:pt x="531735" y="136496"/>
                    <a:pt x="521314" y="157337"/>
                  </a:cubicBezTo>
                  <a:cubicBezTo>
                    <a:pt x="510894" y="178178"/>
                    <a:pt x="508288" y="211393"/>
                    <a:pt x="497868" y="231583"/>
                  </a:cubicBezTo>
                  <a:cubicBezTo>
                    <a:pt x="487448" y="251773"/>
                    <a:pt x="482237" y="265450"/>
                    <a:pt x="458791" y="278476"/>
                  </a:cubicBezTo>
                  <a:cubicBezTo>
                    <a:pt x="435345" y="291502"/>
                    <a:pt x="392360" y="310388"/>
                    <a:pt x="357191" y="309737"/>
                  </a:cubicBezTo>
                  <a:cubicBezTo>
                    <a:pt x="322022" y="309086"/>
                    <a:pt x="275129" y="296060"/>
                    <a:pt x="247775" y="274568"/>
                  </a:cubicBezTo>
                  <a:cubicBezTo>
                    <a:pt x="220421" y="253076"/>
                    <a:pt x="215211" y="208788"/>
                    <a:pt x="193068" y="180783"/>
                  </a:cubicBezTo>
                  <a:cubicBezTo>
                    <a:pt x="170925" y="152778"/>
                    <a:pt x="134452" y="129332"/>
                    <a:pt x="114914" y="106537"/>
                  </a:cubicBezTo>
                  <a:cubicBezTo>
                    <a:pt x="95376" y="83742"/>
                    <a:pt x="84304" y="61599"/>
                    <a:pt x="75837" y="44014"/>
                  </a:cubicBezTo>
                  <a:cubicBezTo>
                    <a:pt x="67370" y="26429"/>
                    <a:pt x="73232" y="5588"/>
                    <a:pt x="64114" y="1029"/>
                  </a:cubicBezTo>
                  <a:cubicBezTo>
                    <a:pt x="54996" y="-3530"/>
                    <a:pt x="8755" y="7543"/>
                    <a:pt x="1591" y="2447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8" name="Forme libre 9226">
              <a:extLst>
                <a:ext uri="{FF2B5EF4-FFF2-40B4-BE49-F238E27FC236}">
                  <a16:creationId xmlns:a16="http://schemas.microsoft.com/office/drawing/2014/main" id="{3DBBB9DD-9005-0431-7B4F-EBBD45F64380}"/>
                </a:ext>
              </a:extLst>
            </p:cNvPr>
            <p:cNvSpPr/>
            <p:nvPr/>
          </p:nvSpPr>
          <p:spPr>
            <a:xfrm>
              <a:off x="7612143" y="3520815"/>
              <a:ext cx="80679" cy="84555"/>
            </a:xfrm>
            <a:custGeom>
              <a:avLst/>
              <a:gdLst>
                <a:gd name="connsiteX0" fmla="*/ 42 w 80679"/>
                <a:gd name="connsiteY0" fmla="*/ 31277 h 84555"/>
                <a:gd name="connsiteX1" fmla="*/ 46934 w 80679"/>
                <a:gd name="connsiteY1" fmla="*/ 82077 h 84555"/>
                <a:gd name="connsiteX2" fmla="*/ 78195 w 80679"/>
                <a:gd name="connsiteY2" fmla="*/ 70354 h 84555"/>
                <a:gd name="connsiteX3" fmla="*/ 74288 w 80679"/>
                <a:gd name="connsiteY3" fmla="*/ 15647 h 84555"/>
                <a:gd name="connsiteX4" fmla="*/ 39119 w 80679"/>
                <a:gd name="connsiteY4" fmla="*/ 16 h 84555"/>
                <a:gd name="connsiteX5" fmla="*/ 42 w 80679"/>
                <a:gd name="connsiteY5" fmla="*/ 31277 h 8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679" h="84555">
                  <a:moveTo>
                    <a:pt x="42" y="31277"/>
                  </a:moveTo>
                  <a:cubicBezTo>
                    <a:pt x="1345" y="44954"/>
                    <a:pt x="33909" y="75564"/>
                    <a:pt x="46934" y="82077"/>
                  </a:cubicBezTo>
                  <a:cubicBezTo>
                    <a:pt x="59960" y="88590"/>
                    <a:pt x="73636" y="81426"/>
                    <a:pt x="78195" y="70354"/>
                  </a:cubicBezTo>
                  <a:cubicBezTo>
                    <a:pt x="82754" y="59282"/>
                    <a:pt x="80801" y="27370"/>
                    <a:pt x="74288" y="15647"/>
                  </a:cubicBezTo>
                  <a:cubicBezTo>
                    <a:pt x="67775" y="3924"/>
                    <a:pt x="50191" y="667"/>
                    <a:pt x="39119" y="16"/>
                  </a:cubicBezTo>
                  <a:cubicBezTo>
                    <a:pt x="28047" y="-635"/>
                    <a:pt x="-1261" y="17600"/>
                    <a:pt x="42" y="31277"/>
                  </a:cubicBez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FF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6B2F052-66FA-9B05-8999-0E3BDADB89A0}"/>
              </a:ext>
            </a:extLst>
          </p:cNvPr>
          <p:cNvGrpSpPr/>
          <p:nvPr/>
        </p:nvGrpSpPr>
        <p:grpSpPr>
          <a:xfrm>
            <a:off x="5507137" y="4560514"/>
            <a:ext cx="858013" cy="728635"/>
            <a:chOff x="3938555" y="4744378"/>
            <a:chExt cx="1683757" cy="1702913"/>
          </a:xfrm>
        </p:grpSpPr>
        <p:sp>
          <p:nvSpPr>
            <p:cNvPr id="10" name="Forme libre 25">
              <a:extLst>
                <a:ext uri="{FF2B5EF4-FFF2-40B4-BE49-F238E27FC236}">
                  <a16:creationId xmlns:a16="http://schemas.microsoft.com/office/drawing/2014/main" id="{6FE07099-1D01-E24B-0076-D0FCE3E3A001}"/>
                </a:ext>
              </a:extLst>
            </p:cNvPr>
            <p:cNvSpPr/>
            <p:nvPr/>
          </p:nvSpPr>
          <p:spPr>
            <a:xfrm>
              <a:off x="3938555" y="4744378"/>
              <a:ext cx="1683757" cy="1702913"/>
            </a:xfrm>
            <a:custGeom>
              <a:avLst/>
              <a:gdLst>
                <a:gd name="connsiteX0" fmla="*/ 477216 w 1683757"/>
                <a:gd name="connsiteY0" fmla="*/ 80346 h 1702913"/>
                <a:gd name="connsiteX1" fmla="*/ 137188 w 1683757"/>
                <a:gd name="connsiteY1" fmla="*/ 383614 h 1702913"/>
                <a:gd name="connsiteX2" fmla="*/ 13123 w 1683757"/>
                <a:gd name="connsiteY2" fmla="*/ 732832 h 1702913"/>
                <a:gd name="connsiteX3" fmla="*/ 22313 w 1683757"/>
                <a:gd name="connsiteY3" fmla="*/ 1045290 h 1702913"/>
                <a:gd name="connsiteX4" fmla="*/ 178542 w 1683757"/>
                <a:gd name="connsiteY4" fmla="*/ 1394508 h 1702913"/>
                <a:gd name="connsiteX5" fmla="*/ 454241 w 1683757"/>
                <a:gd name="connsiteY5" fmla="*/ 1596687 h 1702913"/>
                <a:gd name="connsiteX6" fmla="*/ 803459 w 1683757"/>
                <a:gd name="connsiteY6" fmla="*/ 1702372 h 1702913"/>
                <a:gd name="connsiteX7" fmla="*/ 1217007 w 1683757"/>
                <a:gd name="connsiteY7" fmla="*/ 1624257 h 1702913"/>
                <a:gd name="connsiteX8" fmla="*/ 1511085 w 1683757"/>
                <a:gd name="connsiteY8" fmla="*/ 1353154 h 1702913"/>
                <a:gd name="connsiteX9" fmla="*/ 1644339 w 1683757"/>
                <a:gd name="connsiteY9" fmla="*/ 1068265 h 1702913"/>
                <a:gd name="connsiteX10" fmla="*/ 1676504 w 1683757"/>
                <a:gd name="connsiteY10" fmla="*/ 691477 h 1702913"/>
                <a:gd name="connsiteX11" fmla="*/ 1524870 w 1683757"/>
                <a:gd name="connsiteY11" fmla="*/ 360639 h 1702913"/>
                <a:gd name="connsiteX12" fmla="*/ 1239982 w 1683757"/>
                <a:gd name="connsiteY12" fmla="*/ 107915 h 1702913"/>
                <a:gd name="connsiteX13" fmla="*/ 913738 w 1683757"/>
                <a:gd name="connsiteY13" fmla="*/ 2231 h 1702913"/>
                <a:gd name="connsiteX14" fmla="*/ 587495 w 1683757"/>
                <a:gd name="connsiteY14" fmla="*/ 38991 h 1702913"/>
                <a:gd name="connsiteX15" fmla="*/ 477216 w 1683757"/>
                <a:gd name="connsiteY15" fmla="*/ 80346 h 1702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83757" h="1702913">
                  <a:moveTo>
                    <a:pt x="477216" y="80346"/>
                  </a:moveTo>
                  <a:cubicBezTo>
                    <a:pt x="402165" y="137783"/>
                    <a:pt x="214537" y="274866"/>
                    <a:pt x="137188" y="383614"/>
                  </a:cubicBezTo>
                  <a:cubicBezTo>
                    <a:pt x="59839" y="492362"/>
                    <a:pt x="32269" y="622553"/>
                    <a:pt x="13123" y="732832"/>
                  </a:cubicBezTo>
                  <a:cubicBezTo>
                    <a:pt x="-6023" y="843111"/>
                    <a:pt x="-5257" y="935011"/>
                    <a:pt x="22313" y="1045290"/>
                  </a:cubicBezTo>
                  <a:cubicBezTo>
                    <a:pt x="49883" y="1155569"/>
                    <a:pt x="106554" y="1302609"/>
                    <a:pt x="178542" y="1394508"/>
                  </a:cubicBezTo>
                  <a:cubicBezTo>
                    <a:pt x="250530" y="1486407"/>
                    <a:pt x="350088" y="1545376"/>
                    <a:pt x="454241" y="1596687"/>
                  </a:cubicBezTo>
                  <a:cubicBezTo>
                    <a:pt x="558394" y="1647998"/>
                    <a:pt x="676331" y="1697777"/>
                    <a:pt x="803459" y="1702372"/>
                  </a:cubicBezTo>
                  <a:cubicBezTo>
                    <a:pt x="930587" y="1706967"/>
                    <a:pt x="1099069" y="1682460"/>
                    <a:pt x="1217007" y="1624257"/>
                  </a:cubicBezTo>
                  <a:cubicBezTo>
                    <a:pt x="1334945" y="1566054"/>
                    <a:pt x="1439863" y="1445819"/>
                    <a:pt x="1511085" y="1353154"/>
                  </a:cubicBezTo>
                  <a:cubicBezTo>
                    <a:pt x="1582307" y="1260489"/>
                    <a:pt x="1616769" y="1178545"/>
                    <a:pt x="1644339" y="1068265"/>
                  </a:cubicBezTo>
                  <a:cubicBezTo>
                    <a:pt x="1671909" y="957985"/>
                    <a:pt x="1696415" y="809415"/>
                    <a:pt x="1676504" y="691477"/>
                  </a:cubicBezTo>
                  <a:cubicBezTo>
                    <a:pt x="1656593" y="573539"/>
                    <a:pt x="1597624" y="457899"/>
                    <a:pt x="1524870" y="360639"/>
                  </a:cubicBezTo>
                  <a:cubicBezTo>
                    <a:pt x="1452116" y="263379"/>
                    <a:pt x="1341837" y="167650"/>
                    <a:pt x="1239982" y="107915"/>
                  </a:cubicBezTo>
                  <a:cubicBezTo>
                    <a:pt x="1138127" y="48180"/>
                    <a:pt x="1022486" y="13718"/>
                    <a:pt x="913738" y="2231"/>
                  </a:cubicBezTo>
                  <a:cubicBezTo>
                    <a:pt x="804990" y="-9256"/>
                    <a:pt x="663312" y="26738"/>
                    <a:pt x="587495" y="38991"/>
                  </a:cubicBezTo>
                  <a:cubicBezTo>
                    <a:pt x="511678" y="51244"/>
                    <a:pt x="552267" y="22909"/>
                    <a:pt x="477216" y="80346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11" name="Forme libre 23">
              <a:extLst>
                <a:ext uri="{FF2B5EF4-FFF2-40B4-BE49-F238E27FC236}">
                  <a16:creationId xmlns:a16="http://schemas.microsoft.com/office/drawing/2014/main" id="{9CB30E3B-3DC1-D273-0F49-88A872CA52E0}"/>
                </a:ext>
              </a:extLst>
            </p:cNvPr>
            <p:cNvSpPr/>
            <p:nvPr/>
          </p:nvSpPr>
          <p:spPr>
            <a:xfrm>
              <a:off x="4312842" y="4795980"/>
              <a:ext cx="878801" cy="788245"/>
            </a:xfrm>
            <a:custGeom>
              <a:avLst/>
              <a:gdLst>
                <a:gd name="connsiteX0" fmla="*/ 11029 w 878801"/>
                <a:gd name="connsiteY0" fmla="*/ 198758 h 788245"/>
                <a:gd name="connsiteX1" fmla="*/ 6434 w 878801"/>
                <a:gd name="connsiteY1" fmla="*/ 410127 h 788245"/>
                <a:gd name="connsiteX2" fmla="*/ 79954 w 878801"/>
                <a:gd name="connsiteY2" fmla="*/ 511216 h 788245"/>
                <a:gd name="connsiteX3" fmla="*/ 148879 w 878801"/>
                <a:gd name="connsiteY3" fmla="*/ 658255 h 788245"/>
                <a:gd name="connsiteX4" fmla="*/ 387817 w 878801"/>
                <a:gd name="connsiteY4" fmla="*/ 782319 h 788245"/>
                <a:gd name="connsiteX5" fmla="*/ 635946 w 878801"/>
                <a:gd name="connsiteY5" fmla="*/ 754750 h 788245"/>
                <a:gd name="connsiteX6" fmla="*/ 723250 w 878801"/>
                <a:gd name="connsiteY6" fmla="*/ 635280 h 788245"/>
                <a:gd name="connsiteX7" fmla="*/ 764605 w 878801"/>
                <a:gd name="connsiteY7" fmla="*/ 497431 h 788245"/>
                <a:gd name="connsiteX8" fmla="*/ 856505 w 878801"/>
                <a:gd name="connsiteY8" fmla="*/ 377962 h 788245"/>
                <a:gd name="connsiteX9" fmla="*/ 870290 w 878801"/>
                <a:gd name="connsiteY9" fmla="*/ 212543 h 788245"/>
                <a:gd name="connsiteX10" fmla="*/ 746225 w 878801"/>
                <a:gd name="connsiteY10" fmla="*/ 79288 h 788245"/>
                <a:gd name="connsiteX11" fmla="*/ 576211 w 878801"/>
                <a:gd name="connsiteY11" fmla="*/ 10364 h 788245"/>
                <a:gd name="connsiteX12" fmla="*/ 318893 w 878801"/>
                <a:gd name="connsiteY12" fmla="*/ 14959 h 788245"/>
                <a:gd name="connsiteX13" fmla="*/ 70764 w 878801"/>
                <a:gd name="connsiteY13" fmla="*/ 148213 h 788245"/>
                <a:gd name="connsiteX14" fmla="*/ 11029 w 878801"/>
                <a:gd name="connsiteY14" fmla="*/ 198758 h 78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78801" h="788245">
                  <a:moveTo>
                    <a:pt x="11029" y="198758"/>
                  </a:moveTo>
                  <a:cubicBezTo>
                    <a:pt x="307" y="242410"/>
                    <a:pt x="-5053" y="358051"/>
                    <a:pt x="6434" y="410127"/>
                  </a:cubicBezTo>
                  <a:cubicBezTo>
                    <a:pt x="17921" y="462203"/>
                    <a:pt x="56213" y="469861"/>
                    <a:pt x="79954" y="511216"/>
                  </a:cubicBezTo>
                  <a:cubicBezTo>
                    <a:pt x="103695" y="552571"/>
                    <a:pt x="97568" y="613071"/>
                    <a:pt x="148879" y="658255"/>
                  </a:cubicBezTo>
                  <a:cubicBezTo>
                    <a:pt x="200190" y="703439"/>
                    <a:pt x="306639" y="766237"/>
                    <a:pt x="387817" y="782319"/>
                  </a:cubicBezTo>
                  <a:cubicBezTo>
                    <a:pt x="468995" y="798402"/>
                    <a:pt x="580040" y="779257"/>
                    <a:pt x="635946" y="754750"/>
                  </a:cubicBezTo>
                  <a:cubicBezTo>
                    <a:pt x="691852" y="730243"/>
                    <a:pt x="701807" y="678167"/>
                    <a:pt x="723250" y="635280"/>
                  </a:cubicBezTo>
                  <a:cubicBezTo>
                    <a:pt x="744693" y="592394"/>
                    <a:pt x="742396" y="540317"/>
                    <a:pt x="764605" y="497431"/>
                  </a:cubicBezTo>
                  <a:cubicBezTo>
                    <a:pt x="786814" y="454545"/>
                    <a:pt x="838891" y="425443"/>
                    <a:pt x="856505" y="377962"/>
                  </a:cubicBezTo>
                  <a:cubicBezTo>
                    <a:pt x="874119" y="330481"/>
                    <a:pt x="888670" y="262322"/>
                    <a:pt x="870290" y="212543"/>
                  </a:cubicBezTo>
                  <a:cubicBezTo>
                    <a:pt x="851910" y="162764"/>
                    <a:pt x="795238" y="112984"/>
                    <a:pt x="746225" y="79288"/>
                  </a:cubicBezTo>
                  <a:cubicBezTo>
                    <a:pt x="697212" y="45592"/>
                    <a:pt x="647433" y="21085"/>
                    <a:pt x="576211" y="10364"/>
                  </a:cubicBezTo>
                  <a:cubicBezTo>
                    <a:pt x="504989" y="-357"/>
                    <a:pt x="403134" y="-8016"/>
                    <a:pt x="318893" y="14959"/>
                  </a:cubicBezTo>
                  <a:cubicBezTo>
                    <a:pt x="234652" y="37934"/>
                    <a:pt x="120543" y="117580"/>
                    <a:pt x="70764" y="148213"/>
                  </a:cubicBezTo>
                  <a:cubicBezTo>
                    <a:pt x="20985" y="178846"/>
                    <a:pt x="21751" y="155106"/>
                    <a:pt x="11029" y="198758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12" name="Forme libre 78">
              <a:extLst>
                <a:ext uri="{FF2B5EF4-FFF2-40B4-BE49-F238E27FC236}">
                  <a16:creationId xmlns:a16="http://schemas.microsoft.com/office/drawing/2014/main" id="{395423C1-C347-3080-CFBF-D55396A35923}"/>
                </a:ext>
              </a:extLst>
            </p:cNvPr>
            <p:cNvSpPr/>
            <p:nvPr/>
          </p:nvSpPr>
          <p:spPr>
            <a:xfrm>
              <a:off x="4268589" y="5819592"/>
              <a:ext cx="114045" cy="136092"/>
            </a:xfrm>
            <a:custGeom>
              <a:avLst/>
              <a:gdLst>
                <a:gd name="connsiteX0" fmla="*/ 4026 w 114045"/>
                <a:gd name="connsiteY0" fmla="*/ 42662 h 136092"/>
                <a:gd name="connsiteX1" fmla="*/ 22406 w 114045"/>
                <a:gd name="connsiteY1" fmla="*/ 129966 h 136092"/>
                <a:gd name="connsiteX2" fmla="*/ 105115 w 114045"/>
                <a:gd name="connsiteY2" fmla="*/ 120777 h 136092"/>
                <a:gd name="connsiteX3" fmla="*/ 109710 w 114045"/>
                <a:gd name="connsiteY3" fmla="*/ 56447 h 136092"/>
                <a:gd name="connsiteX4" fmla="*/ 86735 w 114045"/>
                <a:gd name="connsiteY4" fmla="*/ 1307 h 136092"/>
                <a:gd name="connsiteX5" fmla="*/ 4026 w 114045"/>
                <a:gd name="connsiteY5" fmla="*/ 42662 h 136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045" h="136092">
                  <a:moveTo>
                    <a:pt x="4026" y="42662"/>
                  </a:moveTo>
                  <a:cubicBezTo>
                    <a:pt x="-6695" y="64105"/>
                    <a:pt x="5558" y="116947"/>
                    <a:pt x="22406" y="129966"/>
                  </a:cubicBezTo>
                  <a:cubicBezTo>
                    <a:pt x="39254" y="142985"/>
                    <a:pt x="90564" y="133030"/>
                    <a:pt x="105115" y="120777"/>
                  </a:cubicBezTo>
                  <a:cubicBezTo>
                    <a:pt x="119666" y="108524"/>
                    <a:pt x="112773" y="76359"/>
                    <a:pt x="109710" y="56447"/>
                  </a:cubicBezTo>
                  <a:cubicBezTo>
                    <a:pt x="106647" y="36535"/>
                    <a:pt x="99754" y="8965"/>
                    <a:pt x="86735" y="1307"/>
                  </a:cubicBezTo>
                  <a:cubicBezTo>
                    <a:pt x="73716" y="-6351"/>
                    <a:pt x="14747" y="21219"/>
                    <a:pt x="4026" y="42662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52" name="Forme libre 22">
              <a:extLst>
                <a:ext uri="{FF2B5EF4-FFF2-40B4-BE49-F238E27FC236}">
                  <a16:creationId xmlns:a16="http://schemas.microsoft.com/office/drawing/2014/main" id="{DAAC0024-8C7C-CC45-0D6C-AC1F41D29490}"/>
                </a:ext>
              </a:extLst>
            </p:cNvPr>
            <p:cNvSpPr/>
            <p:nvPr/>
          </p:nvSpPr>
          <p:spPr>
            <a:xfrm>
              <a:off x="5100184" y="5783766"/>
              <a:ext cx="114045" cy="136092"/>
            </a:xfrm>
            <a:custGeom>
              <a:avLst/>
              <a:gdLst>
                <a:gd name="connsiteX0" fmla="*/ 4026 w 114045"/>
                <a:gd name="connsiteY0" fmla="*/ 42662 h 136092"/>
                <a:gd name="connsiteX1" fmla="*/ 22406 w 114045"/>
                <a:gd name="connsiteY1" fmla="*/ 129966 h 136092"/>
                <a:gd name="connsiteX2" fmla="*/ 105115 w 114045"/>
                <a:gd name="connsiteY2" fmla="*/ 120777 h 136092"/>
                <a:gd name="connsiteX3" fmla="*/ 109710 w 114045"/>
                <a:gd name="connsiteY3" fmla="*/ 56447 h 136092"/>
                <a:gd name="connsiteX4" fmla="*/ 86735 w 114045"/>
                <a:gd name="connsiteY4" fmla="*/ 1307 h 136092"/>
                <a:gd name="connsiteX5" fmla="*/ 4026 w 114045"/>
                <a:gd name="connsiteY5" fmla="*/ 42662 h 136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045" h="136092">
                  <a:moveTo>
                    <a:pt x="4026" y="42662"/>
                  </a:moveTo>
                  <a:cubicBezTo>
                    <a:pt x="-6695" y="64105"/>
                    <a:pt x="5558" y="116947"/>
                    <a:pt x="22406" y="129966"/>
                  </a:cubicBezTo>
                  <a:cubicBezTo>
                    <a:pt x="39254" y="142985"/>
                    <a:pt x="90564" y="133030"/>
                    <a:pt x="105115" y="120777"/>
                  </a:cubicBezTo>
                  <a:cubicBezTo>
                    <a:pt x="119666" y="108524"/>
                    <a:pt x="112773" y="76359"/>
                    <a:pt x="109710" y="56447"/>
                  </a:cubicBezTo>
                  <a:cubicBezTo>
                    <a:pt x="106647" y="36535"/>
                    <a:pt x="99754" y="8965"/>
                    <a:pt x="86735" y="1307"/>
                  </a:cubicBezTo>
                  <a:cubicBezTo>
                    <a:pt x="73716" y="-6351"/>
                    <a:pt x="14747" y="21219"/>
                    <a:pt x="4026" y="42662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53" name="Forme libre 24">
              <a:extLst>
                <a:ext uri="{FF2B5EF4-FFF2-40B4-BE49-F238E27FC236}">
                  <a16:creationId xmlns:a16="http://schemas.microsoft.com/office/drawing/2014/main" id="{3F8420C4-0687-8770-0778-B0B4D6B2EF09}"/>
                </a:ext>
              </a:extLst>
            </p:cNvPr>
            <p:cNvSpPr/>
            <p:nvPr/>
          </p:nvSpPr>
          <p:spPr>
            <a:xfrm>
              <a:off x="4518718" y="4818920"/>
              <a:ext cx="478075" cy="521476"/>
            </a:xfrm>
            <a:custGeom>
              <a:avLst/>
              <a:gdLst>
                <a:gd name="connsiteX0" fmla="*/ 30307 w 478075"/>
                <a:gd name="connsiteY0" fmla="*/ 83918 h 521476"/>
                <a:gd name="connsiteX1" fmla="*/ 2737 w 478075"/>
                <a:gd name="connsiteY1" fmla="*/ 166628 h 521476"/>
                <a:gd name="connsiteX2" fmla="*/ 57877 w 478075"/>
                <a:gd name="connsiteY2" fmla="*/ 240147 h 521476"/>
                <a:gd name="connsiteX3" fmla="*/ 67067 w 478075"/>
                <a:gd name="connsiteY3" fmla="*/ 396376 h 521476"/>
                <a:gd name="connsiteX4" fmla="*/ 71662 w 478075"/>
                <a:gd name="connsiteY4" fmla="*/ 469896 h 521476"/>
                <a:gd name="connsiteX5" fmla="*/ 186536 w 478075"/>
                <a:gd name="connsiteY5" fmla="*/ 511251 h 521476"/>
                <a:gd name="connsiteX6" fmla="*/ 260056 w 478075"/>
                <a:gd name="connsiteY6" fmla="*/ 515846 h 521476"/>
                <a:gd name="connsiteX7" fmla="*/ 356550 w 478075"/>
                <a:gd name="connsiteY7" fmla="*/ 442326 h 521476"/>
                <a:gd name="connsiteX8" fmla="*/ 402500 w 478075"/>
                <a:gd name="connsiteY8" fmla="*/ 414756 h 521476"/>
                <a:gd name="connsiteX9" fmla="*/ 397905 w 478075"/>
                <a:gd name="connsiteY9" fmla="*/ 336642 h 521476"/>
                <a:gd name="connsiteX10" fmla="*/ 434665 w 478075"/>
                <a:gd name="connsiteY10" fmla="*/ 175818 h 521476"/>
                <a:gd name="connsiteX11" fmla="*/ 476020 w 478075"/>
                <a:gd name="connsiteY11" fmla="*/ 93108 h 521476"/>
                <a:gd name="connsiteX12" fmla="*/ 365740 w 478075"/>
                <a:gd name="connsiteY12" fmla="*/ 28778 h 521476"/>
                <a:gd name="connsiteX13" fmla="*/ 214106 w 478075"/>
                <a:gd name="connsiteY13" fmla="*/ 1209 h 521476"/>
                <a:gd name="connsiteX14" fmla="*/ 30307 w 478075"/>
                <a:gd name="connsiteY14" fmla="*/ 83918 h 521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8075" h="521476">
                  <a:moveTo>
                    <a:pt x="30307" y="83918"/>
                  </a:moveTo>
                  <a:cubicBezTo>
                    <a:pt x="-4921" y="111488"/>
                    <a:pt x="-1858" y="140590"/>
                    <a:pt x="2737" y="166628"/>
                  </a:cubicBezTo>
                  <a:cubicBezTo>
                    <a:pt x="7332" y="192666"/>
                    <a:pt x="47155" y="201856"/>
                    <a:pt x="57877" y="240147"/>
                  </a:cubicBezTo>
                  <a:cubicBezTo>
                    <a:pt x="68599" y="278438"/>
                    <a:pt x="64769" y="358084"/>
                    <a:pt x="67067" y="396376"/>
                  </a:cubicBezTo>
                  <a:cubicBezTo>
                    <a:pt x="69365" y="434668"/>
                    <a:pt x="51751" y="450750"/>
                    <a:pt x="71662" y="469896"/>
                  </a:cubicBezTo>
                  <a:cubicBezTo>
                    <a:pt x="91573" y="489042"/>
                    <a:pt x="155137" y="503593"/>
                    <a:pt x="186536" y="511251"/>
                  </a:cubicBezTo>
                  <a:cubicBezTo>
                    <a:pt x="217935" y="518909"/>
                    <a:pt x="231720" y="527333"/>
                    <a:pt x="260056" y="515846"/>
                  </a:cubicBezTo>
                  <a:cubicBezTo>
                    <a:pt x="288392" y="504359"/>
                    <a:pt x="332809" y="459174"/>
                    <a:pt x="356550" y="442326"/>
                  </a:cubicBezTo>
                  <a:cubicBezTo>
                    <a:pt x="380291" y="425478"/>
                    <a:pt x="395608" y="432370"/>
                    <a:pt x="402500" y="414756"/>
                  </a:cubicBezTo>
                  <a:cubicBezTo>
                    <a:pt x="409393" y="397142"/>
                    <a:pt x="392544" y="376465"/>
                    <a:pt x="397905" y="336642"/>
                  </a:cubicBezTo>
                  <a:cubicBezTo>
                    <a:pt x="403266" y="296819"/>
                    <a:pt x="421646" y="216407"/>
                    <a:pt x="434665" y="175818"/>
                  </a:cubicBezTo>
                  <a:cubicBezTo>
                    <a:pt x="447684" y="135229"/>
                    <a:pt x="487507" y="117615"/>
                    <a:pt x="476020" y="93108"/>
                  </a:cubicBezTo>
                  <a:cubicBezTo>
                    <a:pt x="464533" y="68601"/>
                    <a:pt x="409392" y="44094"/>
                    <a:pt x="365740" y="28778"/>
                  </a:cubicBezTo>
                  <a:cubicBezTo>
                    <a:pt x="322088" y="13462"/>
                    <a:pt x="266948" y="-4918"/>
                    <a:pt x="214106" y="1209"/>
                  </a:cubicBezTo>
                  <a:cubicBezTo>
                    <a:pt x="161264" y="7336"/>
                    <a:pt x="65535" y="56348"/>
                    <a:pt x="30307" y="83918"/>
                  </a:cubicBez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FF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</p:grpSp>
      <p:sp>
        <p:nvSpPr>
          <p:cNvPr id="60" name="Flèche courbée vers le haut 45">
            <a:extLst>
              <a:ext uri="{FF2B5EF4-FFF2-40B4-BE49-F238E27FC236}">
                <a16:creationId xmlns:a16="http://schemas.microsoft.com/office/drawing/2014/main" id="{BD6748DB-F601-2B77-9E80-39202CFDA893}"/>
              </a:ext>
            </a:extLst>
          </p:cNvPr>
          <p:cNvSpPr/>
          <p:nvPr/>
        </p:nvSpPr>
        <p:spPr>
          <a:xfrm rot="180417" flipV="1">
            <a:off x="3365400" y="3435300"/>
            <a:ext cx="1701711" cy="196644"/>
          </a:xfrm>
          <a:prstGeom prst="curvedUpArrow">
            <a:avLst>
              <a:gd name="adj1" fmla="val 31527"/>
              <a:gd name="adj2" fmla="val 105960"/>
              <a:gd name="adj3" fmla="val 69285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89B587A8-F8F7-3A11-9863-C77D23CA2D52}"/>
              </a:ext>
            </a:extLst>
          </p:cNvPr>
          <p:cNvGrpSpPr/>
          <p:nvPr/>
        </p:nvGrpSpPr>
        <p:grpSpPr>
          <a:xfrm>
            <a:off x="5304440" y="1480534"/>
            <a:ext cx="1391328" cy="1089572"/>
            <a:chOff x="4495122" y="1480534"/>
            <a:chExt cx="1592112" cy="1208792"/>
          </a:xfrm>
        </p:grpSpPr>
        <p:sp>
          <p:nvSpPr>
            <p:cNvPr id="62" name="Forme libre 14">
              <a:extLst>
                <a:ext uri="{FF2B5EF4-FFF2-40B4-BE49-F238E27FC236}">
                  <a16:creationId xmlns:a16="http://schemas.microsoft.com/office/drawing/2014/main" id="{A48F2C6B-B001-3311-E3C7-8FBAD874BBB5}"/>
                </a:ext>
              </a:extLst>
            </p:cNvPr>
            <p:cNvSpPr/>
            <p:nvPr/>
          </p:nvSpPr>
          <p:spPr>
            <a:xfrm>
              <a:off x="4549440" y="1493647"/>
              <a:ext cx="1500156" cy="1137617"/>
            </a:xfrm>
            <a:custGeom>
              <a:avLst/>
              <a:gdLst>
                <a:gd name="connsiteX0" fmla="*/ 2642145 w 5783162"/>
                <a:gd name="connsiteY0" fmla="*/ 1614646 h 4565615"/>
                <a:gd name="connsiteX1" fmla="*/ 2654177 w 5783162"/>
                <a:gd name="connsiteY1" fmla="*/ 1518394 h 4565615"/>
                <a:gd name="connsiteX2" fmla="*/ 2642145 w 5783162"/>
                <a:gd name="connsiteY2" fmla="*/ 1133383 h 4565615"/>
                <a:gd name="connsiteX3" fmla="*/ 2521829 w 5783162"/>
                <a:gd name="connsiteY3" fmla="*/ 1037131 h 4565615"/>
                <a:gd name="connsiteX4" fmla="*/ 2678240 w 5783162"/>
                <a:gd name="connsiteY4" fmla="*/ 820562 h 4565615"/>
                <a:gd name="connsiteX5" fmla="*/ 2594019 w 5783162"/>
                <a:gd name="connsiteY5" fmla="*/ 603994 h 4565615"/>
                <a:gd name="connsiteX6" fmla="*/ 2533861 w 5783162"/>
                <a:gd name="connsiteY6" fmla="*/ 351331 h 4565615"/>
                <a:gd name="connsiteX7" fmla="*/ 2594019 w 5783162"/>
                <a:gd name="connsiteY7" fmla="*/ 255078 h 4565615"/>
                <a:gd name="connsiteX8" fmla="*/ 2389482 w 5783162"/>
                <a:gd name="connsiteY8" fmla="*/ 206952 h 4565615"/>
                <a:gd name="connsiteX9" fmla="*/ 2281198 w 5783162"/>
                <a:gd name="connsiteY9" fmla="*/ 231015 h 4565615"/>
                <a:gd name="connsiteX10" fmla="*/ 2196977 w 5783162"/>
                <a:gd name="connsiteY10" fmla="*/ 375394 h 4565615"/>
                <a:gd name="connsiteX11" fmla="*/ 2028535 w 5783162"/>
                <a:gd name="connsiteY11" fmla="*/ 411488 h 4565615"/>
                <a:gd name="connsiteX12" fmla="*/ 1908219 w 5783162"/>
                <a:gd name="connsiteY12" fmla="*/ 315236 h 4565615"/>
                <a:gd name="connsiteX13" fmla="*/ 1775871 w 5783162"/>
                <a:gd name="connsiteY13" fmla="*/ 351331 h 4565615"/>
                <a:gd name="connsiteX14" fmla="*/ 1763840 w 5783162"/>
                <a:gd name="connsiteY14" fmla="*/ 519773 h 4565615"/>
                <a:gd name="connsiteX15" fmla="*/ 1643524 w 5783162"/>
                <a:gd name="connsiteY15" fmla="*/ 628057 h 4565615"/>
                <a:gd name="connsiteX16" fmla="*/ 1499145 w 5783162"/>
                <a:gd name="connsiteY16" fmla="*/ 579931 h 4565615"/>
                <a:gd name="connsiteX17" fmla="*/ 1499145 w 5783162"/>
                <a:gd name="connsiteY17" fmla="*/ 447583 h 4565615"/>
                <a:gd name="connsiteX18" fmla="*/ 1342735 w 5783162"/>
                <a:gd name="connsiteY18" fmla="*/ 579931 h 4565615"/>
                <a:gd name="connsiteX19" fmla="*/ 1162261 w 5783162"/>
                <a:gd name="connsiteY19" fmla="*/ 712278 h 4565615"/>
                <a:gd name="connsiteX20" fmla="*/ 969756 w 5783162"/>
                <a:gd name="connsiteY20" fmla="*/ 832594 h 4565615"/>
                <a:gd name="connsiteX21" fmla="*/ 1066008 w 5783162"/>
                <a:gd name="connsiteY21" fmla="*/ 1001036 h 4565615"/>
                <a:gd name="connsiteX22" fmla="*/ 1306640 w 5783162"/>
                <a:gd name="connsiteY22" fmla="*/ 1181509 h 4565615"/>
                <a:gd name="connsiteX23" fmla="*/ 1282577 w 5783162"/>
                <a:gd name="connsiteY23" fmla="*/ 1337920 h 4565615"/>
                <a:gd name="connsiteX24" fmla="*/ 1138198 w 5783162"/>
                <a:gd name="connsiteY24" fmla="*/ 1422141 h 4565615"/>
                <a:gd name="connsiteX25" fmla="*/ 1053977 w 5783162"/>
                <a:gd name="connsiteY25" fmla="*/ 1602615 h 4565615"/>
                <a:gd name="connsiteX26" fmla="*/ 945693 w 5783162"/>
                <a:gd name="connsiteY26" fmla="*/ 1638709 h 4565615"/>
                <a:gd name="connsiteX27" fmla="*/ 777250 w 5783162"/>
                <a:gd name="connsiteY27" fmla="*/ 1386046 h 4565615"/>
                <a:gd name="connsiteX28" fmla="*/ 584745 w 5783162"/>
                <a:gd name="connsiteY28" fmla="*/ 1530425 h 4565615"/>
                <a:gd name="connsiteX29" fmla="*/ 332082 w 5783162"/>
                <a:gd name="connsiteY29" fmla="*/ 1867309 h 4565615"/>
                <a:gd name="connsiteX30" fmla="*/ 67387 w 5783162"/>
                <a:gd name="connsiteY30" fmla="*/ 2420762 h 4565615"/>
                <a:gd name="connsiteX31" fmla="*/ 91450 w 5783162"/>
                <a:gd name="connsiteY31" fmla="*/ 2817804 h 4565615"/>
                <a:gd name="connsiteX32" fmla="*/ 7229 w 5783162"/>
                <a:gd name="connsiteY32" fmla="*/ 3768299 h 4565615"/>
                <a:gd name="connsiteX33" fmla="*/ 308019 w 5783162"/>
                <a:gd name="connsiteY33" fmla="*/ 4237531 h 4565615"/>
                <a:gd name="connsiteX34" fmla="*/ 825377 w 5783162"/>
                <a:gd name="connsiteY34" fmla="*/ 4478162 h 4565615"/>
                <a:gd name="connsiteX35" fmla="*/ 1499145 w 5783162"/>
                <a:gd name="connsiteY35" fmla="*/ 4562383 h 4565615"/>
                <a:gd name="connsiteX36" fmla="*/ 1848061 w 5783162"/>
                <a:gd name="connsiteY36" fmla="*/ 4381909 h 4565615"/>
                <a:gd name="connsiteX37" fmla="*/ 1932282 w 5783162"/>
                <a:gd name="connsiteY37" fmla="*/ 3816425 h 4565615"/>
                <a:gd name="connsiteX38" fmla="*/ 2209008 w 5783162"/>
                <a:gd name="connsiteY38" fmla="*/ 3804394 h 4565615"/>
                <a:gd name="connsiteX39" fmla="*/ 2545893 w 5783162"/>
                <a:gd name="connsiteY39" fmla="*/ 3864552 h 4565615"/>
                <a:gd name="connsiteX40" fmla="*/ 2678240 w 5783162"/>
                <a:gd name="connsiteY40" fmla="*/ 3888615 h 4565615"/>
                <a:gd name="connsiteX41" fmla="*/ 2979029 w 5783162"/>
                <a:gd name="connsiteY41" fmla="*/ 3876583 h 4565615"/>
                <a:gd name="connsiteX42" fmla="*/ 3135440 w 5783162"/>
                <a:gd name="connsiteY42" fmla="*/ 3924709 h 4565615"/>
                <a:gd name="connsiteX43" fmla="*/ 3303882 w 5783162"/>
                <a:gd name="connsiteY43" fmla="*/ 3840488 h 4565615"/>
                <a:gd name="connsiteX44" fmla="*/ 3436229 w 5783162"/>
                <a:gd name="connsiteY44" fmla="*/ 3744236 h 4565615"/>
                <a:gd name="connsiteX45" fmla="*/ 3652798 w 5783162"/>
                <a:gd name="connsiteY45" fmla="*/ 3912678 h 4565615"/>
                <a:gd name="connsiteX46" fmla="*/ 4097966 w 5783162"/>
                <a:gd name="connsiteY46" fmla="*/ 4478162 h 4565615"/>
                <a:gd name="connsiteX47" fmla="*/ 4976271 w 5783162"/>
                <a:gd name="connsiteY47" fmla="*/ 4333783 h 4565615"/>
                <a:gd name="connsiteX48" fmla="*/ 5698166 w 5783162"/>
                <a:gd name="connsiteY48" fmla="*/ 3960804 h 4565615"/>
                <a:gd name="connsiteX49" fmla="*/ 5758324 w 5783162"/>
                <a:gd name="connsiteY49" fmla="*/ 3178752 h 4565615"/>
                <a:gd name="connsiteX50" fmla="*/ 5601914 w 5783162"/>
                <a:gd name="connsiteY50" fmla="*/ 2204194 h 4565615"/>
                <a:gd name="connsiteX51" fmla="*/ 5120650 w 5783162"/>
                <a:gd name="connsiteY51" fmla="*/ 1301825 h 4565615"/>
                <a:gd name="connsiteX52" fmla="*/ 4579229 w 5783162"/>
                <a:gd name="connsiteY52" fmla="*/ 616025 h 4565615"/>
                <a:gd name="connsiteX53" fmla="*/ 3761082 w 5783162"/>
                <a:gd name="connsiteY53" fmla="*/ 122731 h 4565615"/>
                <a:gd name="connsiteX54" fmla="*/ 2618082 w 5783162"/>
                <a:gd name="connsiteY54" fmla="*/ 134762 h 4565615"/>
                <a:gd name="connsiteX55" fmla="*/ 2642145 w 5783162"/>
                <a:gd name="connsiteY55" fmla="*/ 1614646 h 456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83162" h="4565615">
                  <a:moveTo>
                    <a:pt x="2642145" y="1614646"/>
                  </a:moveTo>
                  <a:cubicBezTo>
                    <a:pt x="2648161" y="1845251"/>
                    <a:pt x="2654177" y="1598604"/>
                    <a:pt x="2654177" y="1518394"/>
                  </a:cubicBezTo>
                  <a:cubicBezTo>
                    <a:pt x="2654177" y="1438184"/>
                    <a:pt x="2664203" y="1213593"/>
                    <a:pt x="2642145" y="1133383"/>
                  </a:cubicBezTo>
                  <a:cubicBezTo>
                    <a:pt x="2620087" y="1053173"/>
                    <a:pt x="2515813" y="1089268"/>
                    <a:pt x="2521829" y="1037131"/>
                  </a:cubicBezTo>
                  <a:cubicBezTo>
                    <a:pt x="2527845" y="984994"/>
                    <a:pt x="2666208" y="892751"/>
                    <a:pt x="2678240" y="820562"/>
                  </a:cubicBezTo>
                  <a:cubicBezTo>
                    <a:pt x="2690272" y="748373"/>
                    <a:pt x="2618082" y="682199"/>
                    <a:pt x="2594019" y="603994"/>
                  </a:cubicBezTo>
                  <a:cubicBezTo>
                    <a:pt x="2569956" y="525789"/>
                    <a:pt x="2533861" y="409484"/>
                    <a:pt x="2533861" y="351331"/>
                  </a:cubicBezTo>
                  <a:cubicBezTo>
                    <a:pt x="2533861" y="293178"/>
                    <a:pt x="2618082" y="279141"/>
                    <a:pt x="2594019" y="255078"/>
                  </a:cubicBezTo>
                  <a:cubicBezTo>
                    <a:pt x="2569956" y="231015"/>
                    <a:pt x="2441619" y="210963"/>
                    <a:pt x="2389482" y="206952"/>
                  </a:cubicBezTo>
                  <a:cubicBezTo>
                    <a:pt x="2337345" y="202941"/>
                    <a:pt x="2313282" y="202941"/>
                    <a:pt x="2281198" y="231015"/>
                  </a:cubicBezTo>
                  <a:cubicBezTo>
                    <a:pt x="2249114" y="259089"/>
                    <a:pt x="2239087" y="345315"/>
                    <a:pt x="2196977" y="375394"/>
                  </a:cubicBezTo>
                  <a:cubicBezTo>
                    <a:pt x="2154866" y="405473"/>
                    <a:pt x="2076661" y="421514"/>
                    <a:pt x="2028535" y="411488"/>
                  </a:cubicBezTo>
                  <a:cubicBezTo>
                    <a:pt x="1980409" y="401462"/>
                    <a:pt x="1950330" y="325262"/>
                    <a:pt x="1908219" y="315236"/>
                  </a:cubicBezTo>
                  <a:cubicBezTo>
                    <a:pt x="1866108" y="305210"/>
                    <a:pt x="1799934" y="317242"/>
                    <a:pt x="1775871" y="351331"/>
                  </a:cubicBezTo>
                  <a:cubicBezTo>
                    <a:pt x="1751808" y="385420"/>
                    <a:pt x="1785898" y="473652"/>
                    <a:pt x="1763840" y="519773"/>
                  </a:cubicBezTo>
                  <a:cubicBezTo>
                    <a:pt x="1741782" y="565894"/>
                    <a:pt x="1687640" y="618031"/>
                    <a:pt x="1643524" y="628057"/>
                  </a:cubicBezTo>
                  <a:cubicBezTo>
                    <a:pt x="1599408" y="638083"/>
                    <a:pt x="1523208" y="610010"/>
                    <a:pt x="1499145" y="579931"/>
                  </a:cubicBezTo>
                  <a:cubicBezTo>
                    <a:pt x="1475082" y="549852"/>
                    <a:pt x="1525213" y="447583"/>
                    <a:pt x="1499145" y="447583"/>
                  </a:cubicBezTo>
                  <a:cubicBezTo>
                    <a:pt x="1473077" y="447583"/>
                    <a:pt x="1398882" y="535815"/>
                    <a:pt x="1342735" y="579931"/>
                  </a:cubicBezTo>
                  <a:cubicBezTo>
                    <a:pt x="1286588" y="624047"/>
                    <a:pt x="1224424" y="670168"/>
                    <a:pt x="1162261" y="712278"/>
                  </a:cubicBezTo>
                  <a:cubicBezTo>
                    <a:pt x="1100098" y="754388"/>
                    <a:pt x="985798" y="784468"/>
                    <a:pt x="969756" y="832594"/>
                  </a:cubicBezTo>
                  <a:cubicBezTo>
                    <a:pt x="953714" y="880720"/>
                    <a:pt x="1009861" y="942883"/>
                    <a:pt x="1066008" y="1001036"/>
                  </a:cubicBezTo>
                  <a:cubicBezTo>
                    <a:pt x="1122155" y="1059188"/>
                    <a:pt x="1270545" y="1125362"/>
                    <a:pt x="1306640" y="1181509"/>
                  </a:cubicBezTo>
                  <a:cubicBezTo>
                    <a:pt x="1342735" y="1237656"/>
                    <a:pt x="1310651" y="1297815"/>
                    <a:pt x="1282577" y="1337920"/>
                  </a:cubicBezTo>
                  <a:cubicBezTo>
                    <a:pt x="1254503" y="1378025"/>
                    <a:pt x="1176298" y="1378025"/>
                    <a:pt x="1138198" y="1422141"/>
                  </a:cubicBezTo>
                  <a:cubicBezTo>
                    <a:pt x="1100098" y="1466257"/>
                    <a:pt x="1086061" y="1566520"/>
                    <a:pt x="1053977" y="1602615"/>
                  </a:cubicBezTo>
                  <a:cubicBezTo>
                    <a:pt x="1021893" y="1638710"/>
                    <a:pt x="991814" y="1674804"/>
                    <a:pt x="945693" y="1638709"/>
                  </a:cubicBezTo>
                  <a:cubicBezTo>
                    <a:pt x="899572" y="1602614"/>
                    <a:pt x="837408" y="1404093"/>
                    <a:pt x="777250" y="1386046"/>
                  </a:cubicBezTo>
                  <a:cubicBezTo>
                    <a:pt x="717092" y="1367999"/>
                    <a:pt x="658940" y="1450214"/>
                    <a:pt x="584745" y="1530425"/>
                  </a:cubicBezTo>
                  <a:cubicBezTo>
                    <a:pt x="510550" y="1610636"/>
                    <a:pt x="418308" y="1718920"/>
                    <a:pt x="332082" y="1867309"/>
                  </a:cubicBezTo>
                  <a:cubicBezTo>
                    <a:pt x="245856" y="2015698"/>
                    <a:pt x="107492" y="2262346"/>
                    <a:pt x="67387" y="2420762"/>
                  </a:cubicBezTo>
                  <a:cubicBezTo>
                    <a:pt x="27282" y="2579178"/>
                    <a:pt x="101476" y="2593215"/>
                    <a:pt x="91450" y="2817804"/>
                  </a:cubicBezTo>
                  <a:cubicBezTo>
                    <a:pt x="81424" y="3042393"/>
                    <a:pt x="-28866" y="3531678"/>
                    <a:pt x="7229" y="3768299"/>
                  </a:cubicBezTo>
                  <a:cubicBezTo>
                    <a:pt x="43324" y="4004920"/>
                    <a:pt x="171661" y="4119221"/>
                    <a:pt x="308019" y="4237531"/>
                  </a:cubicBezTo>
                  <a:cubicBezTo>
                    <a:pt x="444377" y="4355841"/>
                    <a:pt x="626856" y="4424020"/>
                    <a:pt x="825377" y="4478162"/>
                  </a:cubicBezTo>
                  <a:cubicBezTo>
                    <a:pt x="1023898" y="4532304"/>
                    <a:pt x="1328698" y="4578425"/>
                    <a:pt x="1499145" y="4562383"/>
                  </a:cubicBezTo>
                  <a:cubicBezTo>
                    <a:pt x="1669592" y="4546341"/>
                    <a:pt x="1775872" y="4506235"/>
                    <a:pt x="1848061" y="4381909"/>
                  </a:cubicBezTo>
                  <a:cubicBezTo>
                    <a:pt x="1920250" y="4257583"/>
                    <a:pt x="1872124" y="3912678"/>
                    <a:pt x="1932282" y="3816425"/>
                  </a:cubicBezTo>
                  <a:cubicBezTo>
                    <a:pt x="1992440" y="3720173"/>
                    <a:pt x="2106740" y="3796373"/>
                    <a:pt x="2209008" y="3804394"/>
                  </a:cubicBezTo>
                  <a:cubicBezTo>
                    <a:pt x="2311276" y="3812415"/>
                    <a:pt x="2545893" y="3864552"/>
                    <a:pt x="2545893" y="3864552"/>
                  </a:cubicBezTo>
                  <a:cubicBezTo>
                    <a:pt x="2624098" y="3878589"/>
                    <a:pt x="2606051" y="3886610"/>
                    <a:pt x="2678240" y="3888615"/>
                  </a:cubicBezTo>
                  <a:cubicBezTo>
                    <a:pt x="2750429" y="3890620"/>
                    <a:pt x="2902829" y="3870567"/>
                    <a:pt x="2979029" y="3876583"/>
                  </a:cubicBezTo>
                  <a:cubicBezTo>
                    <a:pt x="3055229" y="3882599"/>
                    <a:pt x="3081298" y="3930725"/>
                    <a:pt x="3135440" y="3924709"/>
                  </a:cubicBezTo>
                  <a:cubicBezTo>
                    <a:pt x="3189582" y="3918693"/>
                    <a:pt x="3253751" y="3870567"/>
                    <a:pt x="3303882" y="3840488"/>
                  </a:cubicBezTo>
                  <a:cubicBezTo>
                    <a:pt x="3354014" y="3810409"/>
                    <a:pt x="3378076" y="3732204"/>
                    <a:pt x="3436229" y="3744236"/>
                  </a:cubicBezTo>
                  <a:cubicBezTo>
                    <a:pt x="3494382" y="3756268"/>
                    <a:pt x="3542509" y="3790357"/>
                    <a:pt x="3652798" y="3912678"/>
                  </a:cubicBezTo>
                  <a:cubicBezTo>
                    <a:pt x="3763087" y="4034999"/>
                    <a:pt x="3877387" y="4407978"/>
                    <a:pt x="4097966" y="4478162"/>
                  </a:cubicBezTo>
                  <a:cubicBezTo>
                    <a:pt x="4318545" y="4548346"/>
                    <a:pt x="4709571" y="4420009"/>
                    <a:pt x="4976271" y="4333783"/>
                  </a:cubicBezTo>
                  <a:cubicBezTo>
                    <a:pt x="5242971" y="4247557"/>
                    <a:pt x="5567824" y="4153309"/>
                    <a:pt x="5698166" y="3960804"/>
                  </a:cubicBezTo>
                  <a:cubicBezTo>
                    <a:pt x="5828508" y="3768299"/>
                    <a:pt x="5774366" y="3471520"/>
                    <a:pt x="5758324" y="3178752"/>
                  </a:cubicBezTo>
                  <a:cubicBezTo>
                    <a:pt x="5742282" y="2885984"/>
                    <a:pt x="5708193" y="2517015"/>
                    <a:pt x="5601914" y="2204194"/>
                  </a:cubicBezTo>
                  <a:cubicBezTo>
                    <a:pt x="5495635" y="1891373"/>
                    <a:pt x="5291097" y="1566520"/>
                    <a:pt x="5120650" y="1301825"/>
                  </a:cubicBezTo>
                  <a:cubicBezTo>
                    <a:pt x="4950203" y="1037130"/>
                    <a:pt x="4805824" y="812541"/>
                    <a:pt x="4579229" y="616025"/>
                  </a:cubicBezTo>
                  <a:cubicBezTo>
                    <a:pt x="4352634" y="419509"/>
                    <a:pt x="4087940" y="202941"/>
                    <a:pt x="3761082" y="122731"/>
                  </a:cubicBezTo>
                  <a:cubicBezTo>
                    <a:pt x="3434224" y="42520"/>
                    <a:pt x="2796550" y="-113890"/>
                    <a:pt x="2618082" y="134762"/>
                  </a:cubicBezTo>
                  <a:cubicBezTo>
                    <a:pt x="2439614" y="383414"/>
                    <a:pt x="2636129" y="1384041"/>
                    <a:pt x="2642145" y="1614646"/>
                  </a:cubicBez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63" name="Forme libre 12">
              <a:extLst>
                <a:ext uri="{FF2B5EF4-FFF2-40B4-BE49-F238E27FC236}">
                  <a16:creationId xmlns:a16="http://schemas.microsoft.com/office/drawing/2014/main" id="{5FE80D71-EEFD-CA2C-E79E-862FE28969F0}"/>
                </a:ext>
              </a:extLst>
            </p:cNvPr>
            <p:cNvSpPr/>
            <p:nvPr/>
          </p:nvSpPr>
          <p:spPr>
            <a:xfrm>
              <a:off x="4759225" y="2083250"/>
              <a:ext cx="65082" cy="286652"/>
            </a:xfrm>
            <a:custGeom>
              <a:avLst/>
              <a:gdLst>
                <a:gd name="connsiteX0" fmla="*/ 136966 w 250895"/>
                <a:gd name="connsiteY0" fmla="*/ 114659 h 1150423"/>
                <a:gd name="connsiteX1" fmla="*/ 100871 w 250895"/>
                <a:gd name="connsiteY1" fmla="*/ 186848 h 1150423"/>
                <a:gd name="connsiteX2" fmla="*/ 4618 w 250895"/>
                <a:gd name="connsiteY2" fmla="*/ 571859 h 1150423"/>
                <a:gd name="connsiteX3" fmla="*/ 16650 w 250895"/>
                <a:gd name="connsiteY3" fmla="*/ 776396 h 1150423"/>
                <a:gd name="connsiteX4" fmla="*/ 28681 w 250895"/>
                <a:gd name="connsiteY4" fmla="*/ 1004996 h 1150423"/>
                <a:gd name="connsiteX5" fmla="*/ 52744 w 250895"/>
                <a:gd name="connsiteY5" fmla="*/ 1149375 h 1150423"/>
                <a:gd name="connsiteX6" fmla="*/ 161029 w 250895"/>
                <a:gd name="connsiteY6" fmla="*/ 932806 h 1150423"/>
                <a:gd name="connsiteX7" fmla="*/ 52744 w 250895"/>
                <a:gd name="connsiteY7" fmla="*/ 619985 h 1150423"/>
                <a:gd name="connsiteX8" fmla="*/ 209155 w 250895"/>
                <a:gd name="connsiteY8" fmla="*/ 331227 h 1150423"/>
                <a:gd name="connsiteX9" fmla="*/ 245250 w 250895"/>
                <a:gd name="connsiteY9" fmla="*/ 6375 h 1150423"/>
                <a:gd name="connsiteX10" fmla="*/ 136966 w 250895"/>
                <a:gd name="connsiteY10" fmla="*/ 114659 h 115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895" h="1150423">
                  <a:moveTo>
                    <a:pt x="136966" y="114659"/>
                  </a:moveTo>
                  <a:cubicBezTo>
                    <a:pt x="112903" y="144738"/>
                    <a:pt x="122929" y="110648"/>
                    <a:pt x="100871" y="186848"/>
                  </a:cubicBezTo>
                  <a:cubicBezTo>
                    <a:pt x="78813" y="263048"/>
                    <a:pt x="18655" y="473601"/>
                    <a:pt x="4618" y="571859"/>
                  </a:cubicBezTo>
                  <a:cubicBezTo>
                    <a:pt x="-9419" y="670117"/>
                    <a:pt x="12640" y="704207"/>
                    <a:pt x="16650" y="776396"/>
                  </a:cubicBezTo>
                  <a:cubicBezTo>
                    <a:pt x="20660" y="848585"/>
                    <a:pt x="22665" y="942833"/>
                    <a:pt x="28681" y="1004996"/>
                  </a:cubicBezTo>
                  <a:cubicBezTo>
                    <a:pt x="34697" y="1067159"/>
                    <a:pt x="30686" y="1161407"/>
                    <a:pt x="52744" y="1149375"/>
                  </a:cubicBezTo>
                  <a:cubicBezTo>
                    <a:pt x="74802" y="1137343"/>
                    <a:pt x="161029" y="1021038"/>
                    <a:pt x="161029" y="932806"/>
                  </a:cubicBezTo>
                  <a:cubicBezTo>
                    <a:pt x="161029" y="844574"/>
                    <a:pt x="44723" y="720248"/>
                    <a:pt x="52744" y="619985"/>
                  </a:cubicBezTo>
                  <a:cubicBezTo>
                    <a:pt x="60765" y="519722"/>
                    <a:pt x="177071" y="433495"/>
                    <a:pt x="209155" y="331227"/>
                  </a:cubicBezTo>
                  <a:cubicBezTo>
                    <a:pt x="241239" y="228959"/>
                    <a:pt x="261292" y="40464"/>
                    <a:pt x="245250" y="6375"/>
                  </a:cubicBezTo>
                  <a:cubicBezTo>
                    <a:pt x="229208" y="-27714"/>
                    <a:pt x="161029" y="84580"/>
                    <a:pt x="136966" y="114659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64" name="Forme libre 13">
              <a:extLst>
                <a:ext uri="{FF2B5EF4-FFF2-40B4-BE49-F238E27FC236}">
                  <a16:creationId xmlns:a16="http://schemas.microsoft.com/office/drawing/2014/main" id="{759F0D02-BEC2-4FAB-49F9-DC2A6F3ECCBB}"/>
                </a:ext>
              </a:extLst>
            </p:cNvPr>
            <p:cNvSpPr/>
            <p:nvPr/>
          </p:nvSpPr>
          <p:spPr>
            <a:xfrm>
              <a:off x="5749511" y="2099044"/>
              <a:ext cx="81698" cy="277296"/>
            </a:xfrm>
            <a:custGeom>
              <a:avLst/>
              <a:gdLst>
                <a:gd name="connsiteX0" fmla="*/ 1035 w 314950"/>
                <a:gd name="connsiteY0" fmla="*/ 75335 h 1112877"/>
                <a:gd name="connsiteX1" fmla="*/ 37129 w 314950"/>
                <a:gd name="connsiteY1" fmla="*/ 135493 h 1112877"/>
                <a:gd name="connsiteX2" fmla="*/ 133382 w 314950"/>
                <a:gd name="connsiteY2" fmla="*/ 400188 h 1112877"/>
                <a:gd name="connsiteX3" fmla="*/ 145414 w 314950"/>
                <a:gd name="connsiteY3" fmla="*/ 688946 h 1112877"/>
                <a:gd name="connsiteX4" fmla="*/ 145414 w 314950"/>
                <a:gd name="connsiteY4" fmla="*/ 1025830 h 1112877"/>
                <a:gd name="connsiteX5" fmla="*/ 277761 w 314950"/>
                <a:gd name="connsiteY5" fmla="*/ 1110051 h 1112877"/>
                <a:gd name="connsiteX6" fmla="*/ 241666 w 314950"/>
                <a:gd name="connsiteY6" fmla="*/ 953640 h 1112877"/>
                <a:gd name="connsiteX7" fmla="*/ 217603 w 314950"/>
                <a:gd name="connsiteY7" fmla="*/ 725040 h 1112877"/>
                <a:gd name="connsiteX8" fmla="*/ 313856 w 314950"/>
                <a:gd name="connsiteY8" fmla="*/ 484409 h 1112877"/>
                <a:gd name="connsiteX9" fmla="*/ 265729 w 314950"/>
                <a:gd name="connsiteY9" fmla="*/ 376125 h 1112877"/>
                <a:gd name="connsiteX10" fmla="*/ 205572 w 314950"/>
                <a:gd name="connsiteY10" fmla="*/ 207683 h 1112877"/>
                <a:gd name="connsiteX11" fmla="*/ 145414 w 314950"/>
                <a:gd name="connsiteY11" fmla="*/ 27209 h 1112877"/>
                <a:gd name="connsiteX12" fmla="*/ 25098 w 314950"/>
                <a:gd name="connsiteY12" fmla="*/ 3146 h 1112877"/>
                <a:gd name="connsiteX13" fmla="*/ 1035 w 314950"/>
                <a:gd name="connsiteY13" fmla="*/ 75335 h 111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950" h="1112877">
                  <a:moveTo>
                    <a:pt x="1035" y="75335"/>
                  </a:moveTo>
                  <a:cubicBezTo>
                    <a:pt x="3040" y="97393"/>
                    <a:pt x="15071" y="81351"/>
                    <a:pt x="37129" y="135493"/>
                  </a:cubicBezTo>
                  <a:cubicBezTo>
                    <a:pt x="59187" y="189635"/>
                    <a:pt x="115335" y="307946"/>
                    <a:pt x="133382" y="400188"/>
                  </a:cubicBezTo>
                  <a:cubicBezTo>
                    <a:pt x="151429" y="492430"/>
                    <a:pt x="143409" y="584672"/>
                    <a:pt x="145414" y="688946"/>
                  </a:cubicBezTo>
                  <a:cubicBezTo>
                    <a:pt x="147419" y="793220"/>
                    <a:pt x="123356" y="955646"/>
                    <a:pt x="145414" y="1025830"/>
                  </a:cubicBezTo>
                  <a:cubicBezTo>
                    <a:pt x="167472" y="1096014"/>
                    <a:pt x="261719" y="1122083"/>
                    <a:pt x="277761" y="1110051"/>
                  </a:cubicBezTo>
                  <a:cubicBezTo>
                    <a:pt x="293803" y="1098019"/>
                    <a:pt x="251692" y="1017809"/>
                    <a:pt x="241666" y="953640"/>
                  </a:cubicBezTo>
                  <a:cubicBezTo>
                    <a:pt x="231640" y="889472"/>
                    <a:pt x="205571" y="803245"/>
                    <a:pt x="217603" y="725040"/>
                  </a:cubicBezTo>
                  <a:cubicBezTo>
                    <a:pt x="229635" y="646835"/>
                    <a:pt x="305835" y="542562"/>
                    <a:pt x="313856" y="484409"/>
                  </a:cubicBezTo>
                  <a:cubicBezTo>
                    <a:pt x="321877" y="426257"/>
                    <a:pt x="283776" y="422246"/>
                    <a:pt x="265729" y="376125"/>
                  </a:cubicBezTo>
                  <a:cubicBezTo>
                    <a:pt x="247682" y="330004"/>
                    <a:pt x="225625" y="265836"/>
                    <a:pt x="205572" y="207683"/>
                  </a:cubicBezTo>
                  <a:cubicBezTo>
                    <a:pt x="185520" y="149530"/>
                    <a:pt x="175493" y="61298"/>
                    <a:pt x="145414" y="27209"/>
                  </a:cubicBezTo>
                  <a:cubicBezTo>
                    <a:pt x="115335" y="-6880"/>
                    <a:pt x="53172" y="-864"/>
                    <a:pt x="25098" y="3146"/>
                  </a:cubicBezTo>
                  <a:cubicBezTo>
                    <a:pt x="-2976" y="7156"/>
                    <a:pt x="-970" y="53277"/>
                    <a:pt x="1035" y="75335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65" name="Forme libre 10">
              <a:extLst>
                <a:ext uri="{FF2B5EF4-FFF2-40B4-BE49-F238E27FC236}">
                  <a16:creationId xmlns:a16="http://schemas.microsoft.com/office/drawing/2014/main" id="{BDEEC97B-FCFF-1B63-5FE4-F2E30A9D66D3}"/>
                </a:ext>
              </a:extLst>
            </p:cNvPr>
            <p:cNvSpPr/>
            <p:nvPr/>
          </p:nvSpPr>
          <p:spPr>
            <a:xfrm>
              <a:off x="4495122" y="1480534"/>
              <a:ext cx="1592112" cy="1208792"/>
            </a:xfrm>
            <a:custGeom>
              <a:avLst/>
              <a:gdLst>
                <a:gd name="connsiteX0" fmla="*/ 2995923 w 6137657"/>
                <a:gd name="connsiteY0" fmla="*/ 1703369 h 4851261"/>
                <a:gd name="connsiteX1" fmla="*/ 2851544 w 6137657"/>
                <a:gd name="connsiteY1" fmla="*/ 1703369 h 4851261"/>
                <a:gd name="connsiteX2" fmla="*/ 2839513 w 6137657"/>
                <a:gd name="connsiteY2" fmla="*/ 1438674 h 4851261"/>
                <a:gd name="connsiteX3" fmla="*/ 2839513 w 6137657"/>
                <a:gd name="connsiteY3" fmla="*/ 1234137 h 4851261"/>
                <a:gd name="connsiteX4" fmla="*/ 2767323 w 6137657"/>
                <a:gd name="connsiteY4" fmla="*/ 1186011 h 4851261"/>
                <a:gd name="connsiteX5" fmla="*/ 2707165 w 6137657"/>
                <a:gd name="connsiteY5" fmla="*/ 1077727 h 4851261"/>
                <a:gd name="connsiteX6" fmla="*/ 2851544 w 6137657"/>
                <a:gd name="connsiteY6" fmla="*/ 873190 h 4851261"/>
                <a:gd name="connsiteX7" fmla="*/ 2875607 w 6137657"/>
                <a:gd name="connsiteY7" fmla="*/ 813032 h 4851261"/>
                <a:gd name="connsiteX8" fmla="*/ 2839513 w 6137657"/>
                <a:gd name="connsiteY8" fmla="*/ 716780 h 4851261"/>
                <a:gd name="connsiteX9" fmla="*/ 2731228 w 6137657"/>
                <a:gd name="connsiteY9" fmla="*/ 644590 h 4851261"/>
                <a:gd name="connsiteX10" fmla="*/ 2683102 w 6137657"/>
                <a:gd name="connsiteY10" fmla="*/ 464116 h 4851261"/>
                <a:gd name="connsiteX11" fmla="*/ 2743260 w 6137657"/>
                <a:gd name="connsiteY11" fmla="*/ 379895 h 4851261"/>
                <a:gd name="connsiteX12" fmla="*/ 2779355 w 6137657"/>
                <a:gd name="connsiteY12" fmla="*/ 319737 h 4851261"/>
                <a:gd name="connsiteX13" fmla="*/ 2659039 w 6137657"/>
                <a:gd name="connsiteY13" fmla="*/ 271611 h 4851261"/>
                <a:gd name="connsiteX14" fmla="*/ 2538723 w 6137657"/>
                <a:gd name="connsiteY14" fmla="*/ 247548 h 4851261"/>
                <a:gd name="connsiteX15" fmla="*/ 2442470 w 6137657"/>
                <a:gd name="connsiteY15" fmla="*/ 343801 h 4851261"/>
                <a:gd name="connsiteX16" fmla="*/ 2346218 w 6137657"/>
                <a:gd name="connsiteY16" fmla="*/ 440053 h 4851261"/>
                <a:gd name="connsiteX17" fmla="*/ 2213870 w 6137657"/>
                <a:gd name="connsiteY17" fmla="*/ 440053 h 4851261"/>
                <a:gd name="connsiteX18" fmla="*/ 2165744 w 6137657"/>
                <a:gd name="connsiteY18" fmla="*/ 355832 h 4851261"/>
                <a:gd name="connsiteX19" fmla="*/ 2069492 w 6137657"/>
                <a:gd name="connsiteY19" fmla="*/ 355832 h 4851261"/>
                <a:gd name="connsiteX20" fmla="*/ 1973239 w 6137657"/>
                <a:gd name="connsiteY20" fmla="*/ 452085 h 4851261"/>
                <a:gd name="connsiteX21" fmla="*/ 1973239 w 6137657"/>
                <a:gd name="connsiteY21" fmla="*/ 572401 h 4851261"/>
                <a:gd name="connsiteX22" fmla="*/ 1876986 w 6137657"/>
                <a:gd name="connsiteY22" fmla="*/ 656622 h 4851261"/>
                <a:gd name="connsiteX23" fmla="*/ 1756670 w 6137657"/>
                <a:gd name="connsiteY23" fmla="*/ 680685 h 4851261"/>
                <a:gd name="connsiteX24" fmla="*/ 1696513 w 6137657"/>
                <a:gd name="connsiteY24" fmla="*/ 644590 h 4851261"/>
                <a:gd name="connsiteX25" fmla="*/ 1708544 w 6137657"/>
                <a:gd name="connsiteY25" fmla="*/ 536306 h 4851261"/>
                <a:gd name="connsiteX26" fmla="*/ 1588228 w 6137657"/>
                <a:gd name="connsiteY26" fmla="*/ 632559 h 4851261"/>
                <a:gd name="connsiteX27" fmla="*/ 1443849 w 6137657"/>
                <a:gd name="connsiteY27" fmla="*/ 764906 h 4851261"/>
                <a:gd name="connsiteX28" fmla="*/ 1239313 w 6137657"/>
                <a:gd name="connsiteY28" fmla="*/ 849127 h 4851261"/>
                <a:gd name="connsiteX29" fmla="*/ 1167123 w 6137657"/>
                <a:gd name="connsiteY29" fmla="*/ 957411 h 4851261"/>
                <a:gd name="connsiteX30" fmla="*/ 1335565 w 6137657"/>
                <a:gd name="connsiteY30" fmla="*/ 1041632 h 4851261"/>
                <a:gd name="connsiteX31" fmla="*/ 1491976 w 6137657"/>
                <a:gd name="connsiteY31" fmla="*/ 1198043 h 4851261"/>
                <a:gd name="connsiteX32" fmla="*/ 1540102 w 6137657"/>
                <a:gd name="connsiteY32" fmla="*/ 1354453 h 4851261"/>
                <a:gd name="connsiteX33" fmla="*/ 1407755 w 6137657"/>
                <a:gd name="connsiteY33" fmla="*/ 1426643 h 4851261"/>
                <a:gd name="connsiteX34" fmla="*/ 1287439 w 6137657"/>
                <a:gd name="connsiteY34" fmla="*/ 1619148 h 4851261"/>
                <a:gd name="connsiteX35" fmla="*/ 1203218 w 6137657"/>
                <a:gd name="connsiteY35" fmla="*/ 1751495 h 4851261"/>
                <a:gd name="connsiteX36" fmla="*/ 1070870 w 6137657"/>
                <a:gd name="connsiteY36" fmla="*/ 1679306 h 4851261"/>
                <a:gd name="connsiteX37" fmla="*/ 1022744 w 6137657"/>
                <a:gd name="connsiteY37" fmla="*/ 1607116 h 4851261"/>
                <a:gd name="connsiteX38" fmla="*/ 962586 w 6137657"/>
                <a:gd name="connsiteY38" fmla="*/ 1522895 h 4851261"/>
                <a:gd name="connsiteX39" fmla="*/ 890397 w 6137657"/>
                <a:gd name="connsiteY39" fmla="*/ 1679306 h 4851261"/>
                <a:gd name="connsiteX40" fmla="*/ 746018 w 6137657"/>
                <a:gd name="connsiteY40" fmla="*/ 1763527 h 4851261"/>
                <a:gd name="connsiteX41" fmla="*/ 637734 w 6137657"/>
                <a:gd name="connsiteY41" fmla="*/ 1835716 h 4851261"/>
                <a:gd name="connsiteX42" fmla="*/ 529449 w 6137657"/>
                <a:gd name="connsiteY42" fmla="*/ 2028222 h 4851261"/>
                <a:gd name="connsiteX43" fmla="*/ 481323 w 6137657"/>
                <a:gd name="connsiteY43" fmla="*/ 2160569 h 4851261"/>
                <a:gd name="connsiteX44" fmla="*/ 529449 w 6137657"/>
                <a:gd name="connsiteY44" fmla="*/ 2341043 h 4851261"/>
                <a:gd name="connsiteX45" fmla="*/ 517418 w 6137657"/>
                <a:gd name="connsiteY45" fmla="*/ 2485422 h 4851261"/>
                <a:gd name="connsiteX46" fmla="*/ 397102 w 6137657"/>
                <a:gd name="connsiteY46" fmla="*/ 2593706 h 4851261"/>
                <a:gd name="connsiteX47" fmla="*/ 324913 w 6137657"/>
                <a:gd name="connsiteY47" fmla="*/ 2714022 h 4851261"/>
                <a:gd name="connsiteX48" fmla="*/ 433197 w 6137657"/>
                <a:gd name="connsiteY48" fmla="*/ 2750116 h 4851261"/>
                <a:gd name="connsiteX49" fmla="*/ 589607 w 6137657"/>
                <a:gd name="connsiteY49" fmla="*/ 2641832 h 4851261"/>
                <a:gd name="connsiteX50" fmla="*/ 685860 w 6137657"/>
                <a:gd name="connsiteY50" fmla="*/ 2545580 h 4851261"/>
                <a:gd name="connsiteX51" fmla="*/ 866334 w 6137657"/>
                <a:gd name="connsiteY51" fmla="*/ 2653864 h 4851261"/>
                <a:gd name="connsiteX52" fmla="*/ 830239 w 6137657"/>
                <a:gd name="connsiteY52" fmla="*/ 2882464 h 4851261"/>
                <a:gd name="connsiteX53" fmla="*/ 806176 w 6137657"/>
                <a:gd name="connsiteY53" fmla="*/ 3074969 h 4851261"/>
                <a:gd name="connsiteX54" fmla="*/ 842270 w 6137657"/>
                <a:gd name="connsiteY54" fmla="*/ 3351695 h 4851261"/>
                <a:gd name="connsiteX55" fmla="*/ 733986 w 6137657"/>
                <a:gd name="connsiteY55" fmla="*/ 3580295 h 4851261"/>
                <a:gd name="connsiteX56" fmla="*/ 589607 w 6137657"/>
                <a:gd name="connsiteY56" fmla="*/ 3592327 h 4851261"/>
                <a:gd name="connsiteX57" fmla="*/ 505386 w 6137657"/>
                <a:gd name="connsiteY57" fmla="*/ 3423885 h 4851261"/>
                <a:gd name="connsiteX58" fmla="*/ 445228 w 6137657"/>
                <a:gd name="connsiteY58" fmla="*/ 3375759 h 4851261"/>
                <a:gd name="connsiteX59" fmla="*/ 312881 w 6137657"/>
                <a:gd name="connsiteY59" fmla="*/ 3411853 h 4851261"/>
                <a:gd name="connsiteX60" fmla="*/ 276786 w 6137657"/>
                <a:gd name="connsiteY60" fmla="*/ 3556232 h 4851261"/>
                <a:gd name="connsiteX61" fmla="*/ 336944 w 6137657"/>
                <a:gd name="connsiteY61" fmla="*/ 3580295 h 4851261"/>
                <a:gd name="connsiteX62" fmla="*/ 312881 w 6137657"/>
                <a:gd name="connsiteY62" fmla="*/ 3748737 h 4851261"/>
                <a:gd name="connsiteX63" fmla="*/ 240692 w 6137657"/>
                <a:gd name="connsiteY63" fmla="*/ 3941243 h 4851261"/>
                <a:gd name="connsiteX64" fmla="*/ 409134 w 6137657"/>
                <a:gd name="connsiteY64" fmla="*/ 4121716 h 4851261"/>
                <a:gd name="connsiteX65" fmla="*/ 541481 w 6137657"/>
                <a:gd name="connsiteY65" fmla="*/ 4193906 h 4851261"/>
                <a:gd name="connsiteX66" fmla="*/ 721955 w 6137657"/>
                <a:gd name="connsiteY66" fmla="*/ 4217969 h 4851261"/>
                <a:gd name="connsiteX67" fmla="*/ 770081 w 6137657"/>
                <a:gd name="connsiteY67" fmla="*/ 4314222 h 4851261"/>
                <a:gd name="connsiteX68" fmla="*/ 794144 w 6137657"/>
                <a:gd name="connsiteY68" fmla="*/ 4458601 h 4851261"/>
                <a:gd name="connsiteX69" fmla="*/ 974618 w 6137657"/>
                <a:gd name="connsiteY69" fmla="*/ 4398443 h 4851261"/>
                <a:gd name="connsiteX70" fmla="*/ 1155092 w 6137657"/>
                <a:gd name="connsiteY70" fmla="*/ 4362348 h 4851261"/>
                <a:gd name="connsiteX71" fmla="*/ 1275407 w 6137657"/>
                <a:gd name="connsiteY71" fmla="*/ 4482664 h 4851261"/>
                <a:gd name="connsiteX72" fmla="*/ 1407755 w 6137657"/>
                <a:gd name="connsiteY72" fmla="*/ 4542822 h 4851261"/>
                <a:gd name="connsiteX73" fmla="*/ 1600260 w 6137657"/>
                <a:gd name="connsiteY73" fmla="*/ 4542822 h 4851261"/>
                <a:gd name="connsiteX74" fmla="*/ 1648386 w 6137657"/>
                <a:gd name="connsiteY74" fmla="*/ 4446569 h 4851261"/>
                <a:gd name="connsiteX75" fmla="*/ 1768702 w 6137657"/>
                <a:gd name="connsiteY75" fmla="*/ 4398443 h 4851261"/>
                <a:gd name="connsiteX76" fmla="*/ 1889018 w 6137657"/>
                <a:gd name="connsiteY76" fmla="*/ 4458601 h 4851261"/>
                <a:gd name="connsiteX77" fmla="*/ 1973239 w 6137657"/>
                <a:gd name="connsiteY77" fmla="*/ 4446569 h 4851261"/>
                <a:gd name="connsiteX78" fmla="*/ 1997302 w 6137657"/>
                <a:gd name="connsiteY78" fmla="*/ 4242032 h 4851261"/>
                <a:gd name="connsiteX79" fmla="*/ 2033397 w 6137657"/>
                <a:gd name="connsiteY79" fmla="*/ 4193906 h 4851261"/>
                <a:gd name="connsiteX80" fmla="*/ 2033397 w 6137657"/>
                <a:gd name="connsiteY80" fmla="*/ 4085622 h 4851261"/>
                <a:gd name="connsiteX81" fmla="*/ 1913081 w 6137657"/>
                <a:gd name="connsiteY81" fmla="*/ 3881085 h 4851261"/>
                <a:gd name="connsiteX82" fmla="*/ 1696513 w 6137657"/>
                <a:gd name="connsiteY82" fmla="*/ 3881085 h 4851261"/>
                <a:gd name="connsiteX83" fmla="*/ 1528070 w 6137657"/>
                <a:gd name="connsiteY83" fmla="*/ 3820927 h 4851261"/>
                <a:gd name="connsiteX84" fmla="*/ 1419786 w 6137657"/>
                <a:gd name="connsiteY84" fmla="*/ 3459980 h 4851261"/>
                <a:gd name="connsiteX85" fmla="*/ 1395723 w 6137657"/>
                <a:gd name="connsiteY85" fmla="*/ 3014811 h 4851261"/>
                <a:gd name="connsiteX86" fmla="*/ 1371660 w 6137657"/>
                <a:gd name="connsiteY86" fmla="*/ 2653864 h 4851261"/>
                <a:gd name="connsiteX87" fmla="*/ 1564165 w 6137657"/>
                <a:gd name="connsiteY87" fmla="*/ 2581674 h 4851261"/>
                <a:gd name="connsiteX88" fmla="*/ 1792765 w 6137657"/>
                <a:gd name="connsiteY88" fmla="*/ 2810274 h 4851261"/>
                <a:gd name="connsiteX89" fmla="*/ 1973239 w 6137657"/>
                <a:gd name="connsiteY89" fmla="*/ 3171222 h 4851261"/>
                <a:gd name="connsiteX90" fmla="*/ 2201839 w 6137657"/>
                <a:gd name="connsiteY90" fmla="*/ 3435916 h 4851261"/>
                <a:gd name="connsiteX91" fmla="*/ 2310123 w 6137657"/>
                <a:gd name="connsiteY91" fmla="*/ 3592327 h 4851261"/>
                <a:gd name="connsiteX92" fmla="*/ 2286060 w 6137657"/>
                <a:gd name="connsiteY92" fmla="*/ 3772801 h 4851261"/>
                <a:gd name="connsiteX93" fmla="*/ 2177776 w 6137657"/>
                <a:gd name="connsiteY93" fmla="*/ 3869053 h 4851261"/>
                <a:gd name="connsiteX94" fmla="*/ 2201839 w 6137657"/>
                <a:gd name="connsiteY94" fmla="*/ 3965306 h 4851261"/>
                <a:gd name="connsiteX95" fmla="*/ 2261997 w 6137657"/>
                <a:gd name="connsiteY95" fmla="*/ 4121716 h 4851261"/>
                <a:gd name="connsiteX96" fmla="*/ 2249965 w 6137657"/>
                <a:gd name="connsiteY96" fmla="*/ 4338285 h 4851261"/>
                <a:gd name="connsiteX97" fmla="*/ 2201839 w 6137657"/>
                <a:gd name="connsiteY97" fmla="*/ 4542822 h 4851261"/>
                <a:gd name="connsiteX98" fmla="*/ 2009334 w 6137657"/>
                <a:gd name="connsiteY98" fmla="*/ 4639074 h 4851261"/>
                <a:gd name="connsiteX99" fmla="*/ 1876986 w 6137657"/>
                <a:gd name="connsiteY99" fmla="*/ 4735327 h 4851261"/>
                <a:gd name="connsiteX100" fmla="*/ 1756670 w 6137657"/>
                <a:gd name="connsiteY100" fmla="*/ 4747359 h 4851261"/>
                <a:gd name="connsiteX101" fmla="*/ 1600260 w 6137657"/>
                <a:gd name="connsiteY101" fmla="*/ 4843611 h 4851261"/>
                <a:gd name="connsiteX102" fmla="*/ 1335565 w 6137657"/>
                <a:gd name="connsiteY102" fmla="*/ 4831580 h 4851261"/>
                <a:gd name="connsiteX103" fmla="*/ 1179155 w 6137657"/>
                <a:gd name="connsiteY103" fmla="*/ 4723295 h 4851261"/>
                <a:gd name="connsiteX104" fmla="*/ 1118997 w 6137657"/>
                <a:gd name="connsiteY104" fmla="*/ 4639074 h 4851261"/>
                <a:gd name="connsiteX105" fmla="*/ 962586 w 6137657"/>
                <a:gd name="connsiteY105" fmla="*/ 4687201 h 4851261"/>
                <a:gd name="connsiteX106" fmla="*/ 721955 w 6137657"/>
                <a:gd name="connsiteY106" fmla="*/ 4675169 h 4851261"/>
                <a:gd name="connsiteX107" fmla="*/ 613670 w 6137657"/>
                <a:gd name="connsiteY107" fmla="*/ 4578916 h 4851261"/>
                <a:gd name="connsiteX108" fmla="*/ 553513 w 6137657"/>
                <a:gd name="connsiteY108" fmla="*/ 4446569 h 4851261"/>
                <a:gd name="connsiteX109" fmla="*/ 361007 w 6137657"/>
                <a:gd name="connsiteY109" fmla="*/ 4422506 h 4851261"/>
                <a:gd name="connsiteX110" fmla="*/ 120376 w 6137657"/>
                <a:gd name="connsiteY110" fmla="*/ 4085622 h 4851261"/>
                <a:gd name="connsiteX111" fmla="*/ 84281 w 6137657"/>
                <a:gd name="connsiteY111" fmla="*/ 3688580 h 4851261"/>
                <a:gd name="connsiteX112" fmla="*/ 60 w 6137657"/>
                <a:gd name="connsiteY112" fmla="*/ 3532169 h 4851261"/>
                <a:gd name="connsiteX113" fmla="*/ 72249 w 6137657"/>
                <a:gd name="connsiteY113" fmla="*/ 3219348 h 4851261"/>
                <a:gd name="connsiteX114" fmla="*/ 156470 w 6137657"/>
                <a:gd name="connsiteY114" fmla="*/ 3074969 h 4851261"/>
                <a:gd name="connsiteX115" fmla="*/ 108344 w 6137657"/>
                <a:gd name="connsiteY115" fmla="*/ 2653864 h 4851261"/>
                <a:gd name="connsiteX116" fmla="*/ 216628 w 6137657"/>
                <a:gd name="connsiteY116" fmla="*/ 2401201 h 4851261"/>
                <a:gd name="connsiteX117" fmla="*/ 373039 w 6137657"/>
                <a:gd name="connsiteY117" fmla="*/ 1751495 h 4851261"/>
                <a:gd name="connsiteX118" fmla="*/ 625702 w 6137657"/>
                <a:gd name="connsiteY118" fmla="*/ 1558990 h 4851261"/>
                <a:gd name="connsiteX119" fmla="*/ 721955 w 6137657"/>
                <a:gd name="connsiteY119" fmla="*/ 1198043 h 4851261"/>
                <a:gd name="connsiteX120" fmla="*/ 974618 w 6137657"/>
                <a:gd name="connsiteY120" fmla="*/ 1077727 h 4851261"/>
                <a:gd name="connsiteX121" fmla="*/ 998681 w 6137657"/>
                <a:gd name="connsiteY121" fmla="*/ 1005537 h 4851261"/>
                <a:gd name="connsiteX122" fmla="*/ 1022744 w 6137657"/>
                <a:gd name="connsiteY122" fmla="*/ 825064 h 4851261"/>
                <a:gd name="connsiteX123" fmla="*/ 1167123 w 6137657"/>
                <a:gd name="connsiteY123" fmla="*/ 632559 h 4851261"/>
                <a:gd name="connsiteX124" fmla="*/ 1479944 w 6137657"/>
                <a:gd name="connsiteY124" fmla="*/ 367864 h 4851261"/>
                <a:gd name="connsiteX125" fmla="*/ 1708544 w 6137657"/>
                <a:gd name="connsiteY125" fmla="*/ 295674 h 4851261"/>
                <a:gd name="connsiteX126" fmla="*/ 1876986 w 6137657"/>
                <a:gd name="connsiteY126" fmla="*/ 247548 h 4851261"/>
                <a:gd name="connsiteX127" fmla="*/ 1985270 w 6137657"/>
                <a:gd name="connsiteY127" fmla="*/ 127232 h 4851261"/>
                <a:gd name="connsiteX128" fmla="*/ 2310123 w 6137657"/>
                <a:gd name="connsiteY128" fmla="*/ 115201 h 4851261"/>
                <a:gd name="connsiteX129" fmla="*/ 2466534 w 6137657"/>
                <a:gd name="connsiteY129" fmla="*/ 55043 h 4851261"/>
                <a:gd name="connsiteX130" fmla="*/ 2622944 w 6137657"/>
                <a:gd name="connsiteY130" fmla="*/ 30980 h 4851261"/>
                <a:gd name="connsiteX131" fmla="*/ 2779355 w 6137657"/>
                <a:gd name="connsiteY131" fmla="*/ 18948 h 4851261"/>
                <a:gd name="connsiteX132" fmla="*/ 2935765 w 6137657"/>
                <a:gd name="connsiteY132" fmla="*/ 55043 h 4851261"/>
                <a:gd name="connsiteX133" fmla="*/ 2995923 w 6137657"/>
                <a:gd name="connsiteY133" fmla="*/ 139264 h 4851261"/>
                <a:gd name="connsiteX134" fmla="*/ 3140302 w 6137657"/>
                <a:gd name="connsiteY134" fmla="*/ 55043 h 4851261"/>
                <a:gd name="connsiteX135" fmla="*/ 3260618 w 6137657"/>
                <a:gd name="connsiteY135" fmla="*/ 18948 h 4851261"/>
                <a:gd name="connsiteX136" fmla="*/ 3561407 w 6137657"/>
                <a:gd name="connsiteY136" fmla="*/ 6916 h 4851261"/>
                <a:gd name="connsiteX137" fmla="*/ 3741881 w 6137657"/>
                <a:gd name="connsiteY137" fmla="*/ 127232 h 4851261"/>
                <a:gd name="connsiteX138" fmla="*/ 3886260 w 6137657"/>
                <a:gd name="connsiteY138" fmla="*/ 91137 h 4851261"/>
                <a:gd name="connsiteX139" fmla="*/ 4078765 w 6137657"/>
                <a:gd name="connsiteY139" fmla="*/ 115201 h 4851261"/>
                <a:gd name="connsiteX140" fmla="*/ 4247207 w 6137657"/>
                <a:gd name="connsiteY140" fmla="*/ 223485 h 4851261"/>
                <a:gd name="connsiteX141" fmla="*/ 4415649 w 6137657"/>
                <a:gd name="connsiteY141" fmla="*/ 259580 h 4851261"/>
                <a:gd name="connsiteX142" fmla="*/ 4560028 w 6137657"/>
                <a:gd name="connsiteY142" fmla="*/ 283643 h 4851261"/>
                <a:gd name="connsiteX143" fmla="*/ 4620186 w 6137657"/>
                <a:gd name="connsiteY143" fmla="*/ 415990 h 4851261"/>
                <a:gd name="connsiteX144" fmla="*/ 4848786 w 6137657"/>
                <a:gd name="connsiteY144" fmla="*/ 548337 h 4851261"/>
                <a:gd name="connsiteX145" fmla="*/ 4993165 w 6137657"/>
                <a:gd name="connsiteY145" fmla="*/ 668653 h 4851261"/>
                <a:gd name="connsiteX146" fmla="*/ 5089418 w 6137657"/>
                <a:gd name="connsiteY146" fmla="*/ 849127 h 4851261"/>
                <a:gd name="connsiteX147" fmla="*/ 5149576 w 6137657"/>
                <a:gd name="connsiteY147" fmla="*/ 1053664 h 4851261"/>
                <a:gd name="connsiteX148" fmla="*/ 5269892 w 6137657"/>
                <a:gd name="connsiteY148" fmla="*/ 1101790 h 4851261"/>
                <a:gd name="connsiteX149" fmla="*/ 5390207 w 6137657"/>
                <a:gd name="connsiteY149" fmla="*/ 1222106 h 4851261"/>
                <a:gd name="connsiteX150" fmla="*/ 5438334 w 6137657"/>
                <a:gd name="connsiteY150" fmla="*/ 1390548 h 4851261"/>
                <a:gd name="connsiteX151" fmla="*/ 5498492 w 6137657"/>
                <a:gd name="connsiteY151" fmla="*/ 1571022 h 4851261"/>
                <a:gd name="connsiteX152" fmla="*/ 5666934 w 6137657"/>
                <a:gd name="connsiteY152" fmla="*/ 1655243 h 4851261"/>
                <a:gd name="connsiteX153" fmla="*/ 5775218 w 6137657"/>
                <a:gd name="connsiteY153" fmla="*/ 1907906 h 4851261"/>
                <a:gd name="connsiteX154" fmla="*/ 5823344 w 6137657"/>
                <a:gd name="connsiteY154" fmla="*/ 2208695 h 4851261"/>
                <a:gd name="connsiteX155" fmla="*/ 5883502 w 6137657"/>
                <a:gd name="connsiteY155" fmla="*/ 2341043 h 4851261"/>
                <a:gd name="connsiteX156" fmla="*/ 5979755 w 6137657"/>
                <a:gd name="connsiteY156" fmla="*/ 2461359 h 4851261"/>
                <a:gd name="connsiteX157" fmla="*/ 6015849 w 6137657"/>
                <a:gd name="connsiteY157" fmla="*/ 2738085 h 4851261"/>
                <a:gd name="connsiteX158" fmla="*/ 5979755 w 6137657"/>
                <a:gd name="connsiteY158" fmla="*/ 2882464 h 4851261"/>
                <a:gd name="connsiteX159" fmla="*/ 5943660 w 6137657"/>
                <a:gd name="connsiteY159" fmla="*/ 3014811 h 4851261"/>
                <a:gd name="connsiteX160" fmla="*/ 6051944 w 6137657"/>
                <a:gd name="connsiteY160" fmla="*/ 3123095 h 4851261"/>
                <a:gd name="connsiteX161" fmla="*/ 6136165 w 6137657"/>
                <a:gd name="connsiteY161" fmla="*/ 3375759 h 4851261"/>
                <a:gd name="connsiteX162" fmla="*/ 6100070 w 6137657"/>
                <a:gd name="connsiteY162" fmla="*/ 3508106 h 4851261"/>
                <a:gd name="connsiteX163" fmla="*/ 6027881 w 6137657"/>
                <a:gd name="connsiteY163" fmla="*/ 3640453 h 4851261"/>
                <a:gd name="connsiteX164" fmla="*/ 6051944 w 6137657"/>
                <a:gd name="connsiteY164" fmla="*/ 3808895 h 4851261"/>
                <a:gd name="connsiteX165" fmla="*/ 5943660 w 6137657"/>
                <a:gd name="connsiteY165" fmla="*/ 4073590 h 4851261"/>
                <a:gd name="connsiteX166" fmla="*/ 5859439 w 6137657"/>
                <a:gd name="connsiteY166" fmla="*/ 4145780 h 4851261"/>
                <a:gd name="connsiteX167" fmla="*/ 5763186 w 6137657"/>
                <a:gd name="connsiteY167" fmla="*/ 4362348 h 4851261"/>
                <a:gd name="connsiteX168" fmla="*/ 5642870 w 6137657"/>
                <a:gd name="connsiteY168" fmla="*/ 4410474 h 4851261"/>
                <a:gd name="connsiteX169" fmla="*/ 5546618 w 6137657"/>
                <a:gd name="connsiteY169" fmla="*/ 4506727 h 4851261"/>
                <a:gd name="connsiteX170" fmla="*/ 5390207 w 6137657"/>
                <a:gd name="connsiteY170" fmla="*/ 4590948 h 4851261"/>
                <a:gd name="connsiteX171" fmla="*/ 5017228 w 6137657"/>
                <a:gd name="connsiteY171" fmla="*/ 4627043 h 4851261"/>
                <a:gd name="connsiteX172" fmla="*/ 4896913 w 6137657"/>
                <a:gd name="connsiteY172" fmla="*/ 4771422 h 4851261"/>
                <a:gd name="connsiteX173" fmla="*/ 4547997 w 6137657"/>
                <a:gd name="connsiteY173" fmla="*/ 4783453 h 4851261"/>
                <a:gd name="connsiteX174" fmla="*/ 4379555 w 6137657"/>
                <a:gd name="connsiteY174" fmla="*/ 4651106 h 4851261"/>
                <a:gd name="connsiteX175" fmla="*/ 4199081 w 6137657"/>
                <a:gd name="connsiteY175" fmla="*/ 4687201 h 4851261"/>
                <a:gd name="connsiteX176" fmla="*/ 4030639 w 6137657"/>
                <a:gd name="connsiteY176" fmla="*/ 4518759 h 4851261"/>
                <a:gd name="connsiteX177" fmla="*/ 3982513 w 6137657"/>
                <a:gd name="connsiteY177" fmla="*/ 4398443 h 4851261"/>
                <a:gd name="connsiteX178" fmla="*/ 3850165 w 6137657"/>
                <a:gd name="connsiteY178" fmla="*/ 4254064 h 4851261"/>
                <a:gd name="connsiteX179" fmla="*/ 3898292 w 6137657"/>
                <a:gd name="connsiteY179" fmla="*/ 4013432 h 4851261"/>
                <a:gd name="connsiteX180" fmla="*/ 3970481 w 6137657"/>
                <a:gd name="connsiteY180" fmla="*/ 3953274 h 4851261"/>
                <a:gd name="connsiteX181" fmla="*/ 3958449 w 6137657"/>
                <a:gd name="connsiteY181" fmla="*/ 3832959 h 4851261"/>
                <a:gd name="connsiteX182" fmla="*/ 3802039 w 6137657"/>
                <a:gd name="connsiteY182" fmla="*/ 3784832 h 4851261"/>
                <a:gd name="connsiteX183" fmla="*/ 3850165 w 6137657"/>
                <a:gd name="connsiteY183" fmla="*/ 3532169 h 4851261"/>
                <a:gd name="connsiteX184" fmla="*/ 4066734 w 6137657"/>
                <a:gd name="connsiteY184" fmla="*/ 3267474 h 4851261"/>
                <a:gd name="connsiteX185" fmla="*/ 4247207 w 6137657"/>
                <a:gd name="connsiteY185" fmla="*/ 2870432 h 4851261"/>
                <a:gd name="connsiteX186" fmla="*/ 4523934 w 6137657"/>
                <a:gd name="connsiteY186" fmla="*/ 2581674 h 4851261"/>
                <a:gd name="connsiteX187" fmla="*/ 4764565 w 6137657"/>
                <a:gd name="connsiteY187" fmla="*/ 2617769 h 4851261"/>
                <a:gd name="connsiteX188" fmla="*/ 4716439 w 6137657"/>
                <a:gd name="connsiteY188" fmla="*/ 3291537 h 4851261"/>
                <a:gd name="connsiteX189" fmla="*/ 4596123 w 6137657"/>
                <a:gd name="connsiteY189" fmla="*/ 3760769 h 4851261"/>
                <a:gd name="connsiteX190" fmla="*/ 4271270 w 6137657"/>
                <a:gd name="connsiteY190" fmla="*/ 3857022 h 4851261"/>
                <a:gd name="connsiteX191" fmla="*/ 4175018 w 6137657"/>
                <a:gd name="connsiteY191" fmla="*/ 4013432 h 4851261"/>
                <a:gd name="connsiteX192" fmla="*/ 4102828 w 6137657"/>
                <a:gd name="connsiteY192" fmla="*/ 4133748 h 4851261"/>
                <a:gd name="connsiteX193" fmla="*/ 4187049 w 6137657"/>
                <a:gd name="connsiteY193" fmla="*/ 4362348 h 4851261"/>
                <a:gd name="connsiteX194" fmla="*/ 4259239 w 6137657"/>
                <a:gd name="connsiteY194" fmla="*/ 4494695 h 4851261"/>
                <a:gd name="connsiteX195" fmla="*/ 4439713 w 6137657"/>
                <a:gd name="connsiteY195" fmla="*/ 4362348 h 4851261"/>
                <a:gd name="connsiteX196" fmla="*/ 4668313 w 6137657"/>
                <a:gd name="connsiteY196" fmla="*/ 4482664 h 4851261"/>
                <a:gd name="connsiteX197" fmla="*/ 4872849 w 6137657"/>
                <a:gd name="connsiteY197" fmla="*/ 4494695 h 4851261"/>
                <a:gd name="connsiteX198" fmla="*/ 5053323 w 6137657"/>
                <a:gd name="connsiteY198" fmla="*/ 4314222 h 4851261"/>
                <a:gd name="connsiteX199" fmla="*/ 5269892 w 6137657"/>
                <a:gd name="connsiteY199" fmla="*/ 4386411 h 4851261"/>
                <a:gd name="connsiteX200" fmla="*/ 5354113 w 6137657"/>
                <a:gd name="connsiteY200" fmla="*/ 4205937 h 4851261"/>
                <a:gd name="connsiteX201" fmla="*/ 5570681 w 6137657"/>
                <a:gd name="connsiteY201" fmla="*/ 4121716 h 4851261"/>
                <a:gd name="connsiteX202" fmla="*/ 5787249 w 6137657"/>
                <a:gd name="connsiteY202" fmla="*/ 4085622 h 4851261"/>
                <a:gd name="connsiteX203" fmla="*/ 5859439 w 6137657"/>
                <a:gd name="connsiteY203" fmla="*/ 3832959 h 4851261"/>
                <a:gd name="connsiteX204" fmla="*/ 5787249 w 6137657"/>
                <a:gd name="connsiteY204" fmla="*/ 3532169 h 4851261"/>
                <a:gd name="connsiteX205" fmla="*/ 5859439 w 6137657"/>
                <a:gd name="connsiteY205" fmla="*/ 3363727 h 4851261"/>
                <a:gd name="connsiteX206" fmla="*/ 5690997 w 6137657"/>
                <a:gd name="connsiteY206" fmla="*/ 3339664 h 4851261"/>
                <a:gd name="connsiteX207" fmla="*/ 5534586 w 6137657"/>
                <a:gd name="connsiteY207" fmla="*/ 3496074 h 4851261"/>
                <a:gd name="connsiteX208" fmla="*/ 5305986 w 6137657"/>
                <a:gd name="connsiteY208" fmla="*/ 3472011 h 4851261"/>
                <a:gd name="connsiteX209" fmla="*/ 5342081 w 6137657"/>
                <a:gd name="connsiteY209" fmla="*/ 3147159 h 4851261"/>
                <a:gd name="connsiteX210" fmla="*/ 5318018 w 6137657"/>
                <a:gd name="connsiteY210" fmla="*/ 2798243 h 4851261"/>
                <a:gd name="connsiteX211" fmla="*/ 5257860 w 6137657"/>
                <a:gd name="connsiteY211" fmla="*/ 2641832 h 4851261"/>
                <a:gd name="connsiteX212" fmla="*/ 5474428 w 6137657"/>
                <a:gd name="connsiteY212" fmla="*/ 2521516 h 4851261"/>
                <a:gd name="connsiteX213" fmla="*/ 5715060 w 6137657"/>
                <a:gd name="connsiteY213" fmla="*/ 2701990 h 4851261"/>
                <a:gd name="connsiteX214" fmla="*/ 5823344 w 6137657"/>
                <a:gd name="connsiteY214" fmla="*/ 2665895 h 4851261"/>
                <a:gd name="connsiteX215" fmla="*/ 5703028 w 6137657"/>
                <a:gd name="connsiteY215" fmla="*/ 2521516 h 4851261"/>
                <a:gd name="connsiteX216" fmla="*/ 5594744 w 6137657"/>
                <a:gd name="connsiteY216" fmla="*/ 2461359 h 4851261"/>
                <a:gd name="connsiteX217" fmla="*/ 5546618 w 6137657"/>
                <a:gd name="connsiteY217" fmla="*/ 2292916 h 4851261"/>
                <a:gd name="connsiteX218" fmla="*/ 5618807 w 6137657"/>
                <a:gd name="connsiteY218" fmla="*/ 2148537 h 4851261"/>
                <a:gd name="connsiteX219" fmla="*/ 5558649 w 6137657"/>
                <a:gd name="connsiteY219" fmla="*/ 1823685 h 4851261"/>
                <a:gd name="connsiteX220" fmla="*/ 5414270 w 6137657"/>
                <a:gd name="connsiteY220" fmla="*/ 1775559 h 4851261"/>
                <a:gd name="connsiteX221" fmla="*/ 5269892 w 6137657"/>
                <a:gd name="connsiteY221" fmla="*/ 1739464 h 4851261"/>
                <a:gd name="connsiteX222" fmla="*/ 5161607 w 6137657"/>
                <a:gd name="connsiteY222" fmla="*/ 1619148 h 4851261"/>
                <a:gd name="connsiteX223" fmla="*/ 5005197 w 6137657"/>
                <a:gd name="connsiteY223" fmla="*/ 1679306 h 4851261"/>
                <a:gd name="connsiteX224" fmla="*/ 4812692 w 6137657"/>
                <a:gd name="connsiteY224" fmla="*/ 1655243 h 4851261"/>
                <a:gd name="connsiteX225" fmla="*/ 4704407 w 6137657"/>
                <a:gd name="connsiteY225" fmla="*/ 1330390 h 4851261"/>
                <a:gd name="connsiteX226" fmla="*/ 4511902 w 6137657"/>
                <a:gd name="connsiteY226" fmla="*/ 1282264 h 4851261"/>
                <a:gd name="connsiteX227" fmla="*/ 4608155 w 6137657"/>
                <a:gd name="connsiteY227" fmla="*/ 1017569 h 4851261"/>
                <a:gd name="connsiteX228" fmla="*/ 4800660 w 6137657"/>
                <a:gd name="connsiteY228" fmla="*/ 981474 h 4851261"/>
                <a:gd name="connsiteX229" fmla="*/ 4824723 w 6137657"/>
                <a:gd name="connsiteY229" fmla="*/ 885222 h 4851261"/>
                <a:gd name="connsiteX230" fmla="*/ 4704407 w 6137657"/>
                <a:gd name="connsiteY230" fmla="*/ 788969 h 4851261"/>
                <a:gd name="connsiteX231" fmla="*/ 4499870 w 6137657"/>
                <a:gd name="connsiteY231" fmla="*/ 680685 h 4851261"/>
                <a:gd name="connsiteX232" fmla="*/ 4403618 w 6137657"/>
                <a:gd name="connsiteY232" fmla="*/ 596464 h 4851261"/>
                <a:gd name="connsiteX233" fmla="*/ 4307365 w 6137657"/>
                <a:gd name="connsiteY233" fmla="*/ 644590 h 4851261"/>
                <a:gd name="connsiteX234" fmla="*/ 4078765 w 6137657"/>
                <a:gd name="connsiteY234" fmla="*/ 500211 h 4851261"/>
                <a:gd name="connsiteX235" fmla="*/ 4042670 w 6137657"/>
                <a:gd name="connsiteY235" fmla="*/ 379895 h 4851261"/>
                <a:gd name="connsiteX236" fmla="*/ 3946418 w 6137657"/>
                <a:gd name="connsiteY236" fmla="*/ 307706 h 4851261"/>
                <a:gd name="connsiteX237" fmla="*/ 3862197 w 6137657"/>
                <a:gd name="connsiteY237" fmla="*/ 440053 h 4851261"/>
                <a:gd name="connsiteX238" fmla="*/ 3693755 w 6137657"/>
                <a:gd name="connsiteY238" fmla="*/ 464116 h 4851261"/>
                <a:gd name="connsiteX239" fmla="*/ 3573439 w 6137657"/>
                <a:gd name="connsiteY239" fmla="*/ 331769 h 4851261"/>
                <a:gd name="connsiteX240" fmla="*/ 3404997 w 6137657"/>
                <a:gd name="connsiteY240" fmla="*/ 307706 h 4851261"/>
                <a:gd name="connsiteX241" fmla="*/ 3260618 w 6137657"/>
                <a:gd name="connsiteY241" fmla="*/ 379895 h 4851261"/>
                <a:gd name="connsiteX242" fmla="*/ 3320776 w 6137657"/>
                <a:gd name="connsiteY242" fmla="*/ 548337 h 4851261"/>
                <a:gd name="connsiteX243" fmla="*/ 3368902 w 6137657"/>
                <a:gd name="connsiteY243" fmla="*/ 716780 h 4851261"/>
                <a:gd name="connsiteX244" fmla="*/ 3320776 w 6137657"/>
                <a:gd name="connsiteY244" fmla="*/ 933348 h 4851261"/>
                <a:gd name="connsiteX245" fmla="*/ 3308744 w 6137657"/>
                <a:gd name="connsiteY245" fmla="*/ 1017569 h 4851261"/>
                <a:gd name="connsiteX246" fmla="*/ 3453123 w 6137657"/>
                <a:gd name="connsiteY246" fmla="*/ 1113822 h 4851261"/>
                <a:gd name="connsiteX247" fmla="*/ 3489218 w 6137657"/>
                <a:gd name="connsiteY247" fmla="*/ 1270232 h 4851261"/>
                <a:gd name="connsiteX248" fmla="*/ 3308744 w 6137657"/>
                <a:gd name="connsiteY248" fmla="*/ 1390548 h 4851261"/>
                <a:gd name="connsiteX249" fmla="*/ 3272649 w 6137657"/>
                <a:gd name="connsiteY249" fmla="*/ 1522895 h 4851261"/>
                <a:gd name="connsiteX250" fmla="*/ 3344839 w 6137657"/>
                <a:gd name="connsiteY250" fmla="*/ 1595085 h 4851261"/>
                <a:gd name="connsiteX251" fmla="*/ 3392965 w 6137657"/>
                <a:gd name="connsiteY251" fmla="*/ 1727432 h 4851261"/>
                <a:gd name="connsiteX252" fmla="*/ 3152334 w 6137657"/>
                <a:gd name="connsiteY252" fmla="*/ 1715401 h 4851261"/>
                <a:gd name="connsiteX253" fmla="*/ 3104207 w 6137657"/>
                <a:gd name="connsiteY253" fmla="*/ 1510864 h 4851261"/>
                <a:gd name="connsiteX254" fmla="*/ 3152334 w 6137657"/>
                <a:gd name="connsiteY254" fmla="*/ 1258201 h 4851261"/>
                <a:gd name="connsiteX255" fmla="*/ 3116239 w 6137657"/>
                <a:gd name="connsiteY255" fmla="*/ 1113822 h 4851261"/>
                <a:gd name="connsiteX256" fmla="*/ 3080144 w 6137657"/>
                <a:gd name="connsiteY256" fmla="*/ 981474 h 4851261"/>
                <a:gd name="connsiteX257" fmla="*/ 3128270 w 6137657"/>
                <a:gd name="connsiteY257" fmla="*/ 788969 h 4851261"/>
                <a:gd name="connsiteX258" fmla="*/ 3092176 w 6137657"/>
                <a:gd name="connsiteY258" fmla="*/ 620527 h 4851261"/>
                <a:gd name="connsiteX259" fmla="*/ 3032018 w 6137657"/>
                <a:gd name="connsiteY259" fmla="*/ 391927 h 4851261"/>
                <a:gd name="connsiteX260" fmla="*/ 2911702 w 6137657"/>
                <a:gd name="connsiteY260" fmla="*/ 524274 h 4851261"/>
                <a:gd name="connsiteX261" fmla="*/ 2983892 w 6137657"/>
                <a:gd name="connsiteY261" fmla="*/ 788969 h 4851261"/>
                <a:gd name="connsiteX262" fmla="*/ 2971860 w 6137657"/>
                <a:gd name="connsiteY262" fmla="*/ 1005537 h 4851261"/>
                <a:gd name="connsiteX263" fmla="*/ 2971860 w 6137657"/>
                <a:gd name="connsiteY263" fmla="*/ 1149916 h 4851261"/>
                <a:gd name="connsiteX264" fmla="*/ 3032018 w 6137657"/>
                <a:gd name="connsiteY264" fmla="*/ 1318359 h 4851261"/>
                <a:gd name="connsiteX265" fmla="*/ 3019986 w 6137657"/>
                <a:gd name="connsiteY265" fmla="*/ 1558990 h 4851261"/>
                <a:gd name="connsiteX266" fmla="*/ 2995923 w 6137657"/>
                <a:gd name="connsiteY266" fmla="*/ 1703369 h 485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</a:cxnLst>
              <a:rect l="l" t="t" r="r" b="b"/>
              <a:pathLst>
                <a:path w="6137657" h="4851261">
                  <a:moveTo>
                    <a:pt x="2995923" y="1703369"/>
                  </a:moveTo>
                  <a:cubicBezTo>
                    <a:pt x="2967849" y="1727432"/>
                    <a:pt x="2877612" y="1747485"/>
                    <a:pt x="2851544" y="1703369"/>
                  </a:cubicBezTo>
                  <a:cubicBezTo>
                    <a:pt x="2825476" y="1659253"/>
                    <a:pt x="2841518" y="1516879"/>
                    <a:pt x="2839513" y="1438674"/>
                  </a:cubicBezTo>
                  <a:cubicBezTo>
                    <a:pt x="2837508" y="1360469"/>
                    <a:pt x="2851545" y="1276247"/>
                    <a:pt x="2839513" y="1234137"/>
                  </a:cubicBezTo>
                  <a:cubicBezTo>
                    <a:pt x="2827481" y="1192027"/>
                    <a:pt x="2789381" y="1212079"/>
                    <a:pt x="2767323" y="1186011"/>
                  </a:cubicBezTo>
                  <a:cubicBezTo>
                    <a:pt x="2745265" y="1159943"/>
                    <a:pt x="2693128" y="1129864"/>
                    <a:pt x="2707165" y="1077727"/>
                  </a:cubicBezTo>
                  <a:cubicBezTo>
                    <a:pt x="2721202" y="1025590"/>
                    <a:pt x="2823470" y="917306"/>
                    <a:pt x="2851544" y="873190"/>
                  </a:cubicBezTo>
                  <a:cubicBezTo>
                    <a:pt x="2879618" y="829074"/>
                    <a:pt x="2877612" y="839100"/>
                    <a:pt x="2875607" y="813032"/>
                  </a:cubicBezTo>
                  <a:cubicBezTo>
                    <a:pt x="2873602" y="786964"/>
                    <a:pt x="2863576" y="744854"/>
                    <a:pt x="2839513" y="716780"/>
                  </a:cubicBezTo>
                  <a:cubicBezTo>
                    <a:pt x="2815450" y="688706"/>
                    <a:pt x="2757296" y="686701"/>
                    <a:pt x="2731228" y="644590"/>
                  </a:cubicBezTo>
                  <a:cubicBezTo>
                    <a:pt x="2705160" y="602479"/>
                    <a:pt x="2681097" y="508232"/>
                    <a:pt x="2683102" y="464116"/>
                  </a:cubicBezTo>
                  <a:cubicBezTo>
                    <a:pt x="2685107" y="420000"/>
                    <a:pt x="2727218" y="403958"/>
                    <a:pt x="2743260" y="379895"/>
                  </a:cubicBezTo>
                  <a:cubicBezTo>
                    <a:pt x="2759302" y="355832"/>
                    <a:pt x="2793392" y="337784"/>
                    <a:pt x="2779355" y="319737"/>
                  </a:cubicBezTo>
                  <a:cubicBezTo>
                    <a:pt x="2765318" y="301690"/>
                    <a:pt x="2699144" y="283642"/>
                    <a:pt x="2659039" y="271611"/>
                  </a:cubicBezTo>
                  <a:cubicBezTo>
                    <a:pt x="2618934" y="259579"/>
                    <a:pt x="2574818" y="235516"/>
                    <a:pt x="2538723" y="247548"/>
                  </a:cubicBezTo>
                  <a:cubicBezTo>
                    <a:pt x="2502628" y="259580"/>
                    <a:pt x="2442470" y="343801"/>
                    <a:pt x="2442470" y="343801"/>
                  </a:cubicBezTo>
                  <a:cubicBezTo>
                    <a:pt x="2410386" y="375885"/>
                    <a:pt x="2384318" y="424011"/>
                    <a:pt x="2346218" y="440053"/>
                  </a:cubicBezTo>
                  <a:cubicBezTo>
                    <a:pt x="2308118" y="456095"/>
                    <a:pt x="2243949" y="454090"/>
                    <a:pt x="2213870" y="440053"/>
                  </a:cubicBezTo>
                  <a:cubicBezTo>
                    <a:pt x="2183791" y="426016"/>
                    <a:pt x="2189807" y="369869"/>
                    <a:pt x="2165744" y="355832"/>
                  </a:cubicBezTo>
                  <a:cubicBezTo>
                    <a:pt x="2141681" y="341795"/>
                    <a:pt x="2101576" y="339790"/>
                    <a:pt x="2069492" y="355832"/>
                  </a:cubicBezTo>
                  <a:cubicBezTo>
                    <a:pt x="2037408" y="371874"/>
                    <a:pt x="1989281" y="415990"/>
                    <a:pt x="1973239" y="452085"/>
                  </a:cubicBezTo>
                  <a:cubicBezTo>
                    <a:pt x="1957197" y="488180"/>
                    <a:pt x="1989281" y="538311"/>
                    <a:pt x="1973239" y="572401"/>
                  </a:cubicBezTo>
                  <a:cubicBezTo>
                    <a:pt x="1957197" y="606491"/>
                    <a:pt x="1913081" y="638575"/>
                    <a:pt x="1876986" y="656622"/>
                  </a:cubicBezTo>
                  <a:cubicBezTo>
                    <a:pt x="1840891" y="674669"/>
                    <a:pt x="1786749" y="682690"/>
                    <a:pt x="1756670" y="680685"/>
                  </a:cubicBezTo>
                  <a:cubicBezTo>
                    <a:pt x="1726591" y="678680"/>
                    <a:pt x="1704534" y="668653"/>
                    <a:pt x="1696513" y="644590"/>
                  </a:cubicBezTo>
                  <a:cubicBezTo>
                    <a:pt x="1688492" y="620527"/>
                    <a:pt x="1726591" y="538311"/>
                    <a:pt x="1708544" y="536306"/>
                  </a:cubicBezTo>
                  <a:cubicBezTo>
                    <a:pt x="1690496" y="534301"/>
                    <a:pt x="1632344" y="594459"/>
                    <a:pt x="1588228" y="632559"/>
                  </a:cubicBezTo>
                  <a:cubicBezTo>
                    <a:pt x="1544112" y="670659"/>
                    <a:pt x="1502001" y="728811"/>
                    <a:pt x="1443849" y="764906"/>
                  </a:cubicBezTo>
                  <a:cubicBezTo>
                    <a:pt x="1385697" y="801001"/>
                    <a:pt x="1285434" y="817043"/>
                    <a:pt x="1239313" y="849127"/>
                  </a:cubicBezTo>
                  <a:cubicBezTo>
                    <a:pt x="1193192" y="881211"/>
                    <a:pt x="1151081" y="925327"/>
                    <a:pt x="1167123" y="957411"/>
                  </a:cubicBezTo>
                  <a:cubicBezTo>
                    <a:pt x="1183165" y="989495"/>
                    <a:pt x="1281423" y="1001527"/>
                    <a:pt x="1335565" y="1041632"/>
                  </a:cubicBezTo>
                  <a:cubicBezTo>
                    <a:pt x="1389707" y="1081737"/>
                    <a:pt x="1457886" y="1145906"/>
                    <a:pt x="1491976" y="1198043"/>
                  </a:cubicBezTo>
                  <a:cubicBezTo>
                    <a:pt x="1526066" y="1250180"/>
                    <a:pt x="1554139" y="1316353"/>
                    <a:pt x="1540102" y="1354453"/>
                  </a:cubicBezTo>
                  <a:cubicBezTo>
                    <a:pt x="1526065" y="1392553"/>
                    <a:pt x="1449865" y="1382527"/>
                    <a:pt x="1407755" y="1426643"/>
                  </a:cubicBezTo>
                  <a:cubicBezTo>
                    <a:pt x="1365645" y="1470759"/>
                    <a:pt x="1321528" y="1565006"/>
                    <a:pt x="1287439" y="1619148"/>
                  </a:cubicBezTo>
                  <a:cubicBezTo>
                    <a:pt x="1253350" y="1673290"/>
                    <a:pt x="1239313" y="1741469"/>
                    <a:pt x="1203218" y="1751495"/>
                  </a:cubicBezTo>
                  <a:cubicBezTo>
                    <a:pt x="1167123" y="1761521"/>
                    <a:pt x="1100949" y="1703369"/>
                    <a:pt x="1070870" y="1679306"/>
                  </a:cubicBezTo>
                  <a:cubicBezTo>
                    <a:pt x="1040791" y="1655243"/>
                    <a:pt x="1040791" y="1633184"/>
                    <a:pt x="1022744" y="1607116"/>
                  </a:cubicBezTo>
                  <a:cubicBezTo>
                    <a:pt x="1004697" y="1581047"/>
                    <a:pt x="984644" y="1510863"/>
                    <a:pt x="962586" y="1522895"/>
                  </a:cubicBezTo>
                  <a:cubicBezTo>
                    <a:pt x="940528" y="1534927"/>
                    <a:pt x="926492" y="1639201"/>
                    <a:pt x="890397" y="1679306"/>
                  </a:cubicBezTo>
                  <a:cubicBezTo>
                    <a:pt x="854302" y="1719411"/>
                    <a:pt x="788129" y="1737459"/>
                    <a:pt x="746018" y="1763527"/>
                  </a:cubicBezTo>
                  <a:cubicBezTo>
                    <a:pt x="703907" y="1789595"/>
                    <a:pt x="673829" y="1791600"/>
                    <a:pt x="637734" y="1835716"/>
                  </a:cubicBezTo>
                  <a:cubicBezTo>
                    <a:pt x="601639" y="1879832"/>
                    <a:pt x="555517" y="1974080"/>
                    <a:pt x="529449" y="2028222"/>
                  </a:cubicBezTo>
                  <a:cubicBezTo>
                    <a:pt x="503381" y="2082364"/>
                    <a:pt x="481323" y="2108432"/>
                    <a:pt x="481323" y="2160569"/>
                  </a:cubicBezTo>
                  <a:cubicBezTo>
                    <a:pt x="481323" y="2212706"/>
                    <a:pt x="523433" y="2286901"/>
                    <a:pt x="529449" y="2341043"/>
                  </a:cubicBezTo>
                  <a:cubicBezTo>
                    <a:pt x="535465" y="2395185"/>
                    <a:pt x="539476" y="2443312"/>
                    <a:pt x="517418" y="2485422"/>
                  </a:cubicBezTo>
                  <a:cubicBezTo>
                    <a:pt x="495360" y="2527533"/>
                    <a:pt x="429186" y="2555606"/>
                    <a:pt x="397102" y="2593706"/>
                  </a:cubicBezTo>
                  <a:cubicBezTo>
                    <a:pt x="365018" y="2631806"/>
                    <a:pt x="318897" y="2687954"/>
                    <a:pt x="324913" y="2714022"/>
                  </a:cubicBezTo>
                  <a:cubicBezTo>
                    <a:pt x="330929" y="2740090"/>
                    <a:pt x="389081" y="2762148"/>
                    <a:pt x="433197" y="2750116"/>
                  </a:cubicBezTo>
                  <a:cubicBezTo>
                    <a:pt x="477313" y="2738084"/>
                    <a:pt x="547497" y="2675921"/>
                    <a:pt x="589607" y="2641832"/>
                  </a:cubicBezTo>
                  <a:cubicBezTo>
                    <a:pt x="631717" y="2607743"/>
                    <a:pt x="639739" y="2543575"/>
                    <a:pt x="685860" y="2545580"/>
                  </a:cubicBezTo>
                  <a:cubicBezTo>
                    <a:pt x="731981" y="2547585"/>
                    <a:pt x="842271" y="2597717"/>
                    <a:pt x="866334" y="2653864"/>
                  </a:cubicBezTo>
                  <a:cubicBezTo>
                    <a:pt x="890397" y="2710011"/>
                    <a:pt x="840265" y="2812280"/>
                    <a:pt x="830239" y="2882464"/>
                  </a:cubicBezTo>
                  <a:cubicBezTo>
                    <a:pt x="820213" y="2952648"/>
                    <a:pt x="804171" y="2996764"/>
                    <a:pt x="806176" y="3074969"/>
                  </a:cubicBezTo>
                  <a:cubicBezTo>
                    <a:pt x="808181" y="3153174"/>
                    <a:pt x="854302" y="3267474"/>
                    <a:pt x="842270" y="3351695"/>
                  </a:cubicBezTo>
                  <a:cubicBezTo>
                    <a:pt x="830238" y="3435916"/>
                    <a:pt x="776096" y="3540190"/>
                    <a:pt x="733986" y="3580295"/>
                  </a:cubicBezTo>
                  <a:cubicBezTo>
                    <a:pt x="691876" y="3620400"/>
                    <a:pt x="627707" y="3618395"/>
                    <a:pt x="589607" y="3592327"/>
                  </a:cubicBezTo>
                  <a:cubicBezTo>
                    <a:pt x="551507" y="3566259"/>
                    <a:pt x="529449" y="3459980"/>
                    <a:pt x="505386" y="3423885"/>
                  </a:cubicBezTo>
                  <a:cubicBezTo>
                    <a:pt x="481323" y="3387790"/>
                    <a:pt x="477312" y="3377764"/>
                    <a:pt x="445228" y="3375759"/>
                  </a:cubicBezTo>
                  <a:cubicBezTo>
                    <a:pt x="413144" y="3373754"/>
                    <a:pt x="340955" y="3381774"/>
                    <a:pt x="312881" y="3411853"/>
                  </a:cubicBezTo>
                  <a:cubicBezTo>
                    <a:pt x="284807" y="3441932"/>
                    <a:pt x="272776" y="3528158"/>
                    <a:pt x="276786" y="3556232"/>
                  </a:cubicBezTo>
                  <a:cubicBezTo>
                    <a:pt x="280796" y="3584306"/>
                    <a:pt x="330928" y="3548211"/>
                    <a:pt x="336944" y="3580295"/>
                  </a:cubicBezTo>
                  <a:cubicBezTo>
                    <a:pt x="342960" y="3612379"/>
                    <a:pt x="328923" y="3688579"/>
                    <a:pt x="312881" y="3748737"/>
                  </a:cubicBezTo>
                  <a:cubicBezTo>
                    <a:pt x="296839" y="3808895"/>
                    <a:pt x="224650" y="3879080"/>
                    <a:pt x="240692" y="3941243"/>
                  </a:cubicBezTo>
                  <a:cubicBezTo>
                    <a:pt x="256734" y="4003406"/>
                    <a:pt x="359002" y="4079605"/>
                    <a:pt x="409134" y="4121716"/>
                  </a:cubicBezTo>
                  <a:cubicBezTo>
                    <a:pt x="459266" y="4163827"/>
                    <a:pt x="489344" y="4177864"/>
                    <a:pt x="541481" y="4193906"/>
                  </a:cubicBezTo>
                  <a:cubicBezTo>
                    <a:pt x="593618" y="4209948"/>
                    <a:pt x="683855" y="4197916"/>
                    <a:pt x="721955" y="4217969"/>
                  </a:cubicBezTo>
                  <a:cubicBezTo>
                    <a:pt x="760055" y="4238022"/>
                    <a:pt x="758049" y="4274117"/>
                    <a:pt x="770081" y="4314222"/>
                  </a:cubicBezTo>
                  <a:cubicBezTo>
                    <a:pt x="782112" y="4354327"/>
                    <a:pt x="760055" y="4444564"/>
                    <a:pt x="794144" y="4458601"/>
                  </a:cubicBezTo>
                  <a:cubicBezTo>
                    <a:pt x="828233" y="4472638"/>
                    <a:pt x="914460" y="4414485"/>
                    <a:pt x="974618" y="4398443"/>
                  </a:cubicBezTo>
                  <a:cubicBezTo>
                    <a:pt x="1034776" y="4382401"/>
                    <a:pt x="1104961" y="4348311"/>
                    <a:pt x="1155092" y="4362348"/>
                  </a:cubicBezTo>
                  <a:cubicBezTo>
                    <a:pt x="1205223" y="4376385"/>
                    <a:pt x="1233297" y="4452585"/>
                    <a:pt x="1275407" y="4482664"/>
                  </a:cubicBezTo>
                  <a:cubicBezTo>
                    <a:pt x="1317517" y="4512743"/>
                    <a:pt x="1353613" y="4532796"/>
                    <a:pt x="1407755" y="4542822"/>
                  </a:cubicBezTo>
                  <a:cubicBezTo>
                    <a:pt x="1461897" y="4552848"/>
                    <a:pt x="1560155" y="4558864"/>
                    <a:pt x="1600260" y="4542822"/>
                  </a:cubicBezTo>
                  <a:cubicBezTo>
                    <a:pt x="1640365" y="4526780"/>
                    <a:pt x="1620312" y="4470632"/>
                    <a:pt x="1648386" y="4446569"/>
                  </a:cubicBezTo>
                  <a:cubicBezTo>
                    <a:pt x="1676460" y="4422506"/>
                    <a:pt x="1728597" y="4396438"/>
                    <a:pt x="1768702" y="4398443"/>
                  </a:cubicBezTo>
                  <a:cubicBezTo>
                    <a:pt x="1808807" y="4400448"/>
                    <a:pt x="1854928" y="4450580"/>
                    <a:pt x="1889018" y="4458601"/>
                  </a:cubicBezTo>
                  <a:cubicBezTo>
                    <a:pt x="1923107" y="4466622"/>
                    <a:pt x="1955192" y="4482664"/>
                    <a:pt x="1973239" y="4446569"/>
                  </a:cubicBezTo>
                  <a:cubicBezTo>
                    <a:pt x="1991286" y="4410474"/>
                    <a:pt x="1997302" y="4242032"/>
                    <a:pt x="1997302" y="4242032"/>
                  </a:cubicBezTo>
                  <a:cubicBezTo>
                    <a:pt x="2007328" y="4199922"/>
                    <a:pt x="2027381" y="4219974"/>
                    <a:pt x="2033397" y="4193906"/>
                  </a:cubicBezTo>
                  <a:cubicBezTo>
                    <a:pt x="2039413" y="4167838"/>
                    <a:pt x="2053450" y="4137759"/>
                    <a:pt x="2033397" y="4085622"/>
                  </a:cubicBezTo>
                  <a:cubicBezTo>
                    <a:pt x="2013344" y="4033485"/>
                    <a:pt x="1969228" y="3915174"/>
                    <a:pt x="1913081" y="3881085"/>
                  </a:cubicBezTo>
                  <a:cubicBezTo>
                    <a:pt x="1856934" y="3846996"/>
                    <a:pt x="1760681" y="3891111"/>
                    <a:pt x="1696513" y="3881085"/>
                  </a:cubicBezTo>
                  <a:cubicBezTo>
                    <a:pt x="1632344" y="3871059"/>
                    <a:pt x="1574191" y="3891111"/>
                    <a:pt x="1528070" y="3820927"/>
                  </a:cubicBezTo>
                  <a:cubicBezTo>
                    <a:pt x="1481949" y="3750743"/>
                    <a:pt x="1441844" y="3594333"/>
                    <a:pt x="1419786" y="3459980"/>
                  </a:cubicBezTo>
                  <a:cubicBezTo>
                    <a:pt x="1397728" y="3325627"/>
                    <a:pt x="1403744" y="3149164"/>
                    <a:pt x="1395723" y="3014811"/>
                  </a:cubicBezTo>
                  <a:cubicBezTo>
                    <a:pt x="1387702" y="2880458"/>
                    <a:pt x="1343586" y="2726054"/>
                    <a:pt x="1371660" y="2653864"/>
                  </a:cubicBezTo>
                  <a:cubicBezTo>
                    <a:pt x="1399734" y="2581675"/>
                    <a:pt x="1493981" y="2555606"/>
                    <a:pt x="1564165" y="2581674"/>
                  </a:cubicBezTo>
                  <a:cubicBezTo>
                    <a:pt x="1634349" y="2607742"/>
                    <a:pt x="1724586" y="2712016"/>
                    <a:pt x="1792765" y="2810274"/>
                  </a:cubicBezTo>
                  <a:cubicBezTo>
                    <a:pt x="1860944" y="2908532"/>
                    <a:pt x="1905060" y="3066948"/>
                    <a:pt x="1973239" y="3171222"/>
                  </a:cubicBezTo>
                  <a:cubicBezTo>
                    <a:pt x="2041418" y="3275496"/>
                    <a:pt x="2145692" y="3365732"/>
                    <a:pt x="2201839" y="3435916"/>
                  </a:cubicBezTo>
                  <a:cubicBezTo>
                    <a:pt x="2257986" y="3506100"/>
                    <a:pt x="2296086" y="3536180"/>
                    <a:pt x="2310123" y="3592327"/>
                  </a:cubicBezTo>
                  <a:cubicBezTo>
                    <a:pt x="2324160" y="3648474"/>
                    <a:pt x="2308118" y="3726680"/>
                    <a:pt x="2286060" y="3772801"/>
                  </a:cubicBezTo>
                  <a:cubicBezTo>
                    <a:pt x="2264002" y="3818922"/>
                    <a:pt x="2191813" y="3836969"/>
                    <a:pt x="2177776" y="3869053"/>
                  </a:cubicBezTo>
                  <a:cubicBezTo>
                    <a:pt x="2163739" y="3901137"/>
                    <a:pt x="2187802" y="3923196"/>
                    <a:pt x="2201839" y="3965306"/>
                  </a:cubicBezTo>
                  <a:cubicBezTo>
                    <a:pt x="2215876" y="4007417"/>
                    <a:pt x="2253976" y="4059553"/>
                    <a:pt x="2261997" y="4121716"/>
                  </a:cubicBezTo>
                  <a:cubicBezTo>
                    <a:pt x="2270018" y="4183879"/>
                    <a:pt x="2259991" y="4268101"/>
                    <a:pt x="2249965" y="4338285"/>
                  </a:cubicBezTo>
                  <a:cubicBezTo>
                    <a:pt x="2239939" y="4408469"/>
                    <a:pt x="2241944" y="4492691"/>
                    <a:pt x="2201839" y="4542822"/>
                  </a:cubicBezTo>
                  <a:cubicBezTo>
                    <a:pt x="2161734" y="4592953"/>
                    <a:pt x="2063476" y="4606990"/>
                    <a:pt x="2009334" y="4639074"/>
                  </a:cubicBezTo>
                  <a:cubicBezTo>
                    <a:pt x="1955192" y="4671158"/>
                    <a:pt x="1919097" y="4717280"/>
                    <a:pt x="1876986" y="4735327"/>
                  </a:cubicBezTo>
                  <a:cubicBezTo>
                    <a:pt x="1834875" y="4753375"/>
                    <a:pt x="1802791" y="4729312"/>
                    <a:pt x="1756670" y="4747359"/>
                  </a:cubicBezTo>
                  <a:cubicBezTo>
                    <a:pt x="1710549" y="4765406"/>
                    <a:pt x="1670444" y="4829574"/>
                    <a:pt x="1600260" y="4843611"/>
                  </a:cubicBezTo>
                  <a:cubicBezTo>
                    <a:pt x="1530076" y="4857648"/>
                    <a:pt x="1405749" y="4851633"/>
                    <a:pt x="1335565" y="4831580"/>
                  </a:cubicBezTo>
                  <a:cubicBezTo>
                    <a:pt x="1265381" y="4811527"/>
                    <a:pt x="1215250" y="4755379"/>
                    <a:pt x="1179155" y="4723295"/>
                  </a:cubicBezTo>
                  <a:cubicBezTo>
                    <a:pt x="1143060" y="4691211"/>
                    <a:pt x="1155092" y="4645090"/>
                    <a:pt x="1118997" y="4639074"/>
                  </a:cubicBezTo>
                  <a:cubicBezTo>
                    <a:pt x="1082902" y="4633058"/>
                    <a:pt x="1028760" y="4681185"/>
                    <a:pt x="962586" y="4687201"/>
                  </a:cubicBezTo>
                  <a:cubicBezTo>
                    <a:pt x="896412" y="4693217"/>
                    <a:pt x="780108" y="4693216"/>
                    <a:pt x="721955" y="4675169"/>
                  </a:cubicBezTo>
                  <a:cubicBezTo>
                    <a:pt x="663802" y="4657122"/>
                    <a:pt x="641744" y="4617016"/>
                    <a:pt x="613670" y="4578916"/>
                  </a:cubicBezTo>
                  <a:cubicBezTo>
                    <a:pt x="585596" y="4540816"/>
                    <a:pt x="595624" y="4472637"/>
                    <a:pt x="553513" y="4446569"/>
                  </a:cubicBezTo>
                  <a:cubicBezTo>
                    <a:pt x="511402" y="4420501"/>
                    <a:pt x="433196" y="4482664"/>
                    <a:pt x="361007" y="4422506"/>
                  </a:cubicBezTo>
                  <a:cubicBezTo>
                    <a:pt x="288818" y="4362348"/>
                    <a:pt x="166497" y="4207943"/>
                    <a:pt x="120376" y="4085622"/>
                  </a:cubicBezTo>
                  <a:cubicBezTo>
                    <a:pt x="74255" y="3963301"/>
                    <a:pt x="104334" y="3780822"/>
                    <a:pt x="84281" y="3688580"/>
                  </a:cubicBezTo>
                  <a:cubicBezTo>
                    <a:pt x="64228" y="3596338"/>
                    <a:pt x="2065" y="3610374"/>
                    <a:pt x="60" y="3532169"/>
                  </a:cubicBezTo>
                  <a:cubicBezTo>
                    <a:pt x="-1945" y="3453964"/>
                    <a:pt x="46181" y="3295548"/>
                    <a:pt x="72249" y="3219348"/>
                  </a:cubicBezTo>
                  <a:cubicBezTo>
                    <a:pt x="98317" y="3143148"/>
                    <a:pt x="150454" y="3169216"/>
                    <a:pt x="156470" y="3074969"/>
                  </a:cubicBezTo>
                  <a:cubicBezTo>
                    <a:pt x="162486" y="2980722"/>
                    <a:pt x="98318" y="2766159"/>
                    <a:pt x="108344" y="2653864"/>
                  </a:cubicBezTo>
                  <a:cubicBezTo>
                    <a:pt x="118370" y="2541569"/>
                    <a:pt x="172512" y="2551596"/>
                    <a:pt x="216628" y="2401201"/>
                  </a:cubicBezTo>
                  <a:cubicBezTo>
                    <a:pt x="260744" y="2250806"/>
                    <a:pt x="304860" y="1891864"/>
                    <a:pt x="373039" y="1751495"/>
                  </a:cubicBezTo>
                  <a:cubicBezTo>
                    <a:pt x="441218" y="1611126"/>
                    <a:pt x="567549" y="1651232"/>
                    <a:pt x="625702" y="1558990"/>
                  </a:cubicBezTo>
                  <a:cubicBezTo>
                    <a:pt x="683855" y="1466748"/>
                    <a:pt x="663802" y="1278253"/>
                    <a:pt x="721955" y="1198043"/>
                  </a:cubicBezTo>
                  <a:cubicBezTo>
                    <a:pt x="780108" y="1117833"/>
                    <a:pt x="974618" y="1077727"/>
                    <a:pt x="974618" y="1077727"/>
                  </a:cubicBezTo>
                  <a:cubicBezTo>
                    <a:pt x="1020739" y="1045643"/>
                    <a:pt x="990660" y="1047647"/>
                    <a:pt x="998681" y="1005537"/>
                  </a:cubicBezTo>
                  <a:cubicBezTo>
                    <a:pt x="1006702" y="963426"/>
                    <a:pt x="994670" y="887227"/>
                    <a:pt x="1022744" y="825064"/>
                  </a:cubicBezTo>
                  <a:cubicBezTo>
                    <a:pt x="1050818" y="762901"/>
                    <a:pt x="1090923" y="708759"/>
                    <a:pt x="1167123" y="632559"/>
                  </a:cubicBezTo>
                  <a:cubicBezTo>
                    <a:pt x="1243323" y="556359"/>
                    <a:pt x="1389707" y="424011"/>
                    <a:pt x="1479944" y="367864"/>
                  </a:cubicBezTo>
                  <a:cubicBezTo>
                    <a:pt x="1570181" y="311717"/>
                    <a:pt x="1642370" y="315727"/>
                    <a:pt x="1708544" y="295674"/>
                  </a:cubicBezTo>
                  <a:cubicBezTo>
                    <a:pt x="1774718" y="275621"/>
                    <a:pt x="1830865" y="275622"/>
                    <a:pt x="1876986" y="247548"/>
                  </a:cubicBezTo>
                  <a:cubicBezTo>
                    <a:pt x="1923107" y="219474"/>
                    <a:pt x="1913080" y="149290"/>
                    <a:pt x="1985270" y="127232"/>
                  </a:cubicBezTo>
                  <a:cubicBezTo>
                    <a:pt x="2057459" y="105174"/>
                    <a:pt x="2229912" y="127232"/>
                    <a:pt x="2310123" y="115201"/>
                  </a:cubicBezTo>
                  <a:cubicBezTo>
                    <a:pt x="2390334" y="103169"/>
                    <a:pt x="2414397" y="69080"/>
                    <a:pt x="2466534" y="55043"/>
                  </a:cubicBezTo>
                  <a:cubicBezTo>
                    <a:pt x="2518671" y="41006"/>
                    <a:pt x="2570807" y="36996"/>
                    <a:pt x="2622944" y="30980"/>
                  </a:cubicBezTo>
                  <a:cubicBezTo>
                    <a:pt x="2675081" y="24964"/>
                    <a:pt x="2727218" y="14937"/>
                    <a:pt x="2779355" y="18948"/>
                  </a:cubicBezTo>
                  <a:cubicBezTo>
                    <a:pt x="2831492" y="22959"/>
                    <a:pt x="2899670" y="34990"/>
                    <a:pt x="2935765" y="55043"/>
                  </a:cubicBezTo>
                  <a:cubicBezTo>
                    <a:pt x="2971860" y="75096"/>
                    <a:pt x="2961834" y="139264"/>
                    <a:pt x="2995923" y="139264"/>
                  </a:cubicBezTo>
                  <a:cubicBezTo>
                    <a:pt x="3030012" y="139264"/>
                    <a:pt x="3096186" y="75096"/>
                    <a:pt x="3140302" y="55043"/>
                  </a:cubicBezTo>
                  <a:cubicBezTo>
                    <a:pt x="3184418" y="34990"/>
                    <a:pt x="3190434" y="26969"/>
                    <a:pt x="3260618" y="18948"/>
                  </a:cubicBezTo>
                  <a:cubicBezTo>
                    <a:pt x="3330802" y="10927"/>
                    <a:pt x="3481197" y="-11131"/>
                    <a:pt x="3561407" y="6916"/>
                  </a:cubicBezTo>
                  <a:cubicBezTo>
                    <a:pt x="3641618" y="24963"/>
                    <a:pt x="3687739" y="113195"/>
                    <a:pt x="3741881" y="127232"/>
                  </a:cubicBezTo>
                  <a:cubicBezTo>
                    <a:pt x="3796023" y="141269"/>
                    <a:pt x="3830113" y="93142"/>
                    <a:pt x="3886260" y="91137"/>
                  </a:cubicBezTo>
                  <a:cubicBezTo>
                    <a:pt x="3942407" y="89132"/>
                    <a:pt x="4018607" y="93143"/>
                    <a:pt x="4078765" y="115201"/>
                  </a:cubicBezTo>
                  <a:cubicBezTo>
                    <a:pt x="4138923" y="137259"/>
                    <a:pt x="4191060" y="199422"/>
                    <a:pt x="4247207" y="223485"/>
                  </a:cubicBezTo>
                  <a:cubicBezTo>
                    <a:pt x="4303354" y="247548"/>
                    <a:pt x="4363512" y="249554"/>
                    <a:pt x="4415649" y="259580"/>
                  </a:cubicBezTo>
                  <a:cubicBezTo>
                    <a:pt x="4467786" y="269606"/>
                    <a:pt x="4525939" y="257575"/>
                    <a:pt x="4560028" y="283643"/>
                  </a:cubicBezTo>
                  <a:cubicBezTo>
                    <a:pt x="4594118" y="309711"/>
                    <a:pt x="4572060" y="371874"/>
                    <a:pt x="4620186" y="415990"/>
                  </a:cubicBezTo>
                  <a:cubicBezTo>
                    <a:pt x="4668312" y="460106"/>
                    <a:pt x="4786623" y="506227"/>
                    <a:pt x="4848786" y="548337"/>
                  </a:cubicBezTo>
                  <a:cubicBezTo>
                    <a:pt x="4910949" y="590447"/>
                    <a:pt x="4953060" y="618521"/>
                    <a:pt x="4993165" y="668653"/>
                  </a:cubicBezTo>
                  <a:cubicBezTo>
                    <a:pt x="5033270" y="718785"/>
                    <a:pt x="5063350" y="784959"/>
                    <a:pt x="5089418" y="849127"/>
                  </a:cubicBezTo>
                  <a:cubicBezTo>
                    <a:pt x="5115486" y="913295"/>
                    <a:pt x="5119497" y="1011554"/>
                    <a:pt x="5149576" y="1053664"/>
                  </a:cubicBezTo>
                  <a:cubicBezTo>
                    <a:pt x="5179655" y="1095774"/>
                    <a:pt x="5229787" y="1073716"/>
                    <a:pt x="5269892" y="1101790"/>
                  </a:cubicBezTo>
                  <a:cubicBezTo>
                    <a:pt x="5309997" y="1129864"/>
                    <a:pt x="5362133" y="1173980"/>
                    <a:pt x="5390207" y="1222106"/>
                  </a:cubicBezTo>
                  <a:cubicBezTo>
                    <a:pt x="5418281" y="1270232"/>
                    <a:pt x="5420287" y="1332395"/>
                    <a:pt x="5438334" y="1390548"/>
                  </a:cubicBezTo>
                  <a:cubicBezTo>
                    <a:pt x="5456381" y="1448701"/>
                    <a:pt x="5460392" y="1526906"/>
                    <a:pt x="5498492" y="1571022"/>
                  </a:cubicBezTo>
                  <a:cubicBezTo>
                    <a:pt x="5536592" y="1615138"/>
                    <a:pt x="5620813" y="1599096"/>
                    <a:pt x="5666934" y="1655243"/>
                  </a:cubicBezTo>
                  <a:cubicBezTo>
                    <a:pt x="5713055" y="1711390"/>
                    <a:pt x="5749150" y="1815664"/>
                    <a:pt x="5775218" y="1907906"/>
                  </a:cubicBezTo>
                  <a:cubicBezTo>
                    <a:pt x="5801286" y="2000148"/>
                    <a:pt x="5805297" y="2136506"/>
                    <a:pt x="5823344" y="2208695"/>
                  </a:cubicBezTo>
                  <a:cubicBezTo>
                    <a:pt x="5841391" y="2280884"/>
                    <a:pt x="5857434" y="2298932"/>
                    <a:pt x="5883502" y="2341043"/>
                  </a:cubicBezTo>
                  <a:cubicBezTo>
                    <a:pt x="5909570" y="2383154"/>
                    <a:pt x="5957697" y="2395185"/>
                    <a:pt x="5979755" y="2461359"/>
                  </a:cubicBezTo>
                  <a:cubicBezTo>
                    <a:pt x="6001813" y="2527533"/>
                    <a:pt x="6015849" y="2667901"/>
                    <a:pt x="6015849" y="2738085"/>
                  </a:cubicBezTo>
                  <a:cubicBezTo>
                    <a:pt x="6015849" y="2808269"/>
                    <a:pt x="5991787" y="2836343"/>
                    <a:pt x="5979755" y="2882464"/>
                  </a:cubicBezTo>
                  <a:cubicBezTo>
                    <a:pt x="5967724" y="2928585"/>
                    <a:pt x="5931629" y="2974706"/>
                    <a:pt x="5943660" y="3014811"/>
                  </a:cubicBezTo>
                  <a:cubicBezTo>
                    <a:pt x="5955692" y="3054916"/>
                    <a:pt x="6019860" y="3062937"/>
                    <a:pt x="6051944" y="3123095"/>
                  </a:cubicBezTo>
                  <a:cubicBezTo>
                    <a:pt x="6084028" y="3183253"/>
                    <a:pt x="6128144" y="3311591"/>
                    <a:pt x="6136165" y="3375759"/>
                  </a:cubicBezTo>
                  <a:cubicBezTo>
                    <a:pt x="6144186" y="3439927"/>
                    <a:pt x="6118117" y="3463991"/>
                    <a:pt x="6100070" y="3508106"/>
                  </a:cubicBezTo>
                  <a:cubicBezTo>
                    <a:pt x="6082023" y="3552221"/>
                    <a:pt x="6035902" y="3590322"/>
                    <a:pt x="6027881" y="3640453"/>
                  </a:cubicBezTo>
                  <a:cubicBezTo>
                    <a:pt x="6019860" y="3690584"/>
                    <a:pt x="6065981" y="3736706"/>
                    <a:pt x="6051944" y="3808895"/>
                  </a:cubicBezTo>
                  <a:cubicBezTo>
                    <a:pt x="6037907" y="3881085"/>
                    <a:pt x="5975744" y="4017443"/>
                    <a:pt x="5943660" y="4073590"/>
                  </a:cubicBezTo>
                  <a:cubicBezTo>
                    <a:pt x="5911576" y="4129738"/>
                    <a:pt x="5889518" y="4097654"/>
                    <a:pt x="5859439" y="4145780"/>
                  </a:cubicBezTo>
                  <a:cubicBezTo>
                    <a:pt x="5829360" y="4193906"/>
                    <a:pt x="5799281" y="4318232"/>
                    <a:pt x="5763186" y="4362348"/>
                  </a:cubicBezTo>
                  <a:cubicBezTo>
                    <a:pt x="5727091" y="4406464"/>
                    <a:pt x="5678965" y="4386411"/>
                    <a:pt x="5642870" y="4410474"/>
                  </a:cubicBezTo>
                  <a:cubicBezTo>
                    <a:pt x="5606775" y="4434537"/>
                    <a:pt x="5588728" y="4476648"/>
                    <a:pt x="5546618" y="4506727"/>
                  </a:cubicBezTo>
                  <a:cubicBezTo>
                    <a:pt x="5504508" y="4536806"/>
                    <a:pt x="5478439" y="4570895"/>
                    <a:pt x="5390207" y="4590948"/>
                  </a:cubicBezTo>
                  <a:cubicBezTo>
                    <a:pt x="5301975" y="4611001"/>
                    <a:pt x="5099444" y="4596964"/>
                    <a:pt x="5017228" y="4627043"/>
                  </a:cubicBezTo>
                  <a:cubicBezTo>
                    <a:pt x="4935012" y="4657122"/>
                    <a:pt x="4975118" y="4745354"/>
                    <a:pt x="4896913" y="4771422"/>
                  </a:cubicBezTo>
                  <a:cubicBezTo>
                    <a:pt x="4818708" y="4797490"/>
                    <a:pt x="4634223" y="4803506"/>
                    <a:pt x="4547997" y="4783453"/>
                  </a:cubicBezTo>
                  <a:cubicBezTo>
                    <a:pt x="4461771" y="4763400"/>
                    <a:pt x="4437708" y="4667148"/>
                    <a:pt x="4379555" y="4651106"/>
                  </a:cubicBezTo>
                  <a:cubicBezTo>
                    <a:pt x="4321402" y="4635064"/>
                    <a:pt x="4257234" y="4709259"/>
                    <a:pt x="4199081" y="4687201"/>
                  </a:cubicBezTo>
                  <a:cubicBezTo>
                    <a:pt x="4140928" y="4665143"/>
                    <a:pt x="4066734" y="4566885"/>
                    <a:pt x="4030639" y="4518759"/>
                  </a:cubicBezTo>
                  <a:cubicBezTo>
                    <a:pt x="3994544" y="4470633"/>
                    <a:pt x="4012592" y="4442559"/>
                    <a:pt x="3982513" y="4398443"/>
                  </a:cubicBezTo>
                  <a:cubicBezTo>
                    <a:pt x="3952434" y="4354327"/>
                    <a:pt x="3864202" y="4318232"/>
                    <a:pt x="3850165" y="4254064"/>
                  </a:cubicBezTo>
                  <a:cubicBezTo>
                    <a:pt x="3836128" y="4189896"/>
                    <a:pt x="3878239" y="4063564"/>
                    <a:pt x="3898292" y="4013432"/>
                  </a:cubicBezTo>
                  <a:cubicBezTo>
                    <a:pt x="3918345" y="3963300"/>
                    <a:pt x="3960455" y="3983353"/>
                    <a:pt x="3970481" y="3953274"/>
                  </a:cubicBezTo>
                  <a:cubicBezTo>
                    <a:pt x="3980507" y="3923195"/>
                    <a:pt x="3986523" y="3861033"/>
                    <a:pt x="3958449" y="3832959"/>
                  </a:cubicBezTo>
                  <a:cubicBezTo>
                    <a:pt x="3930375" y="3804885"/>
                    <a:pt x="3820086" y="3834964"/>
                    <a:pt x="3802039" y="3784832"/>
                  </a:cubicBezTo>
                  <a:cubicBezTo>
                    <a:pt x="3783992" y="3734700"/>
                    <a:pt x="3806049" y="3618395"/>
                    <a:pt x="3850165" y="3532169"/>
                  </a:cubicBezTo>
                  <a:cubicBezTo>
                    <a:pt x="3894281" y="3445943"/>
                    <a:pt x="4000560" y="3377764"/>
                    <a:pt x="4066734" y="3267474"/>
                  </a:cubicBezTo>
                  <a:cubicBezTo>
                    <a:pt x="4132908" y="3157185"/>
                    <a:pt x="4171007" y="2984732"/>
                    <a:pt x="4247207" y="2870432"/>
                  </a:cubicBezTo>
                  <a:cubicBezTo>
                    <a:pt x="4323407" y="2756132"/>
                    <a:pt x="4437708" y="2623784"/>
                    <a:pt x="4523934" y="2581674"/>
                  </a:cubicBezTo>
                  <a:cubicBezTo>
                    <a:pt x="4610160" y="2539564"/>
                    <a:pt x="4732481" y="2499459"/>
                    <a:pt x="4764565" y="2617769"/>
                  </a:cubicBezTo>
                  <a:cubicBezTo>
                    <a:pt x="4796649" y="2736080"/>
                    <a:pt x="4744513" y="3101037"/>
                    <a:pt x="4716439" y="3291537"/>
                  </a:cubicBezTo>
                  <a:cubicBezTo>
                    <a:pt x="4688365" y="3482037"/>
                    <a:pt x="4670318" y="3666521"/>
                    <a:pt x="4596123" y="3760769"/>
                  </a:cubicBezTo>
                  <a:cubicBezTo>
                    <a:pt x="4521928" y="3855017"/>
                    <a:pt x="4341454" y="3814912"/>
                    <a:pt x="4271270" y="3857022"/>
                  </a:cubicBezTo>
                  <a:cubicBezTo>
                    <a:pt x="4201086" y="3899132"/>
                    <a:pt x="4203092" y="3967311"/>
                    <a:pt x="4175018" y="4013432"/>
                  </a:cubicBezTo>
                  <a:cubicBezTo>
                    <a:pt x="4146944" y="4059553"/>
                    <a:pt x="4100823" y="4075595"/>
                    <a:pt x="4102828" y="4133748"/>
                  </a:cubicBezTo>
                  <a:cubicBezTo>
                    <a:pt x="4104833" y="4191901"/>
                    <a:pt x="4160981" y="4302190"/>
                    <a:pt x="4187049" y="4362348"/>
                  </a:cubicBezTo>
                  <a:cubicBezTo>
                    <a:pt x="4213117" y="4422506"/>
                    <a:pt x="4217128" y="4494695"/>
                    <a:pt x="4259239" y="4494695"/>
                  </a:cubicBezTo>
                  <a:cubicBezTo>
                    <a:pt x="4301350" y="4494695"/>
                    <a:pt x="4371534" y="4364353"/>
                    <a:pt x="4439713" y="4362348"/>
                  </a:cubicBezTo>
                  <a:cubicBezTo>
                    <a:pt x="4507892" y="4360343"/>
                    <a:pt x="4596124" y="4460606"/>
                    <a:pt x="4668313" y="4482664"/>
                  </a:cubicBezTo>
                  <a:cubicBezTo>
                    <a:pt x="4740502" y="4504722"/>
                    <a:pt x="4808681" y="4522769"/>
                    <a:pt x="4872849" y="4494695"/>
                  </a:cubicBezTo>
                  <a:cubicBezTo>
                    <a:pt x="4937017" y="4466621"/>
                    <a:pt x="4987149" y="4332269"/>
                    <a:pt x="5053323" y="4314222"/>
                  </a:cubicBezTo>
                  <a:cubicBezTo>
                    <a:pt x="5119497" y="4296175"/>
                    <a:pt x="5219760" y="4404458"/>
                    <a:pt x="5269892" y="4386411"/>
                  </a:cubicBezTo>
                  <a:cubicBezTo>
                    <a:pt x="5320024" y="4368364"/>
                    <a:pt x="5303981" y="4250053"/>
                    <a:pt x="5354113" y="4205937"/>
                  </a:cubicBezTo>
                  <a:cubicBezTo>
                    <a:pt x="5404245" y="4161821"/>
                    <a:pt x="5498492" y="4141768"/>
                    <a:pt x="5570681" y="4121716"/>
                  </a:cubicBezTo>
                  <a:cubicBezTo>
                    <a:pt x="5642870" y="4101664"/>
                    <a:pt x="5739123" y="4133748"/>
                    <a:pt x="5787249" y="4085622"/>
                  </a:cubicBezTo>
                  <a:cubicBezTo>
                    <a:pt x="5835375" y="4037496"/>
                    <a:pt x="5859439" y="3925201"/>
                    <a:pt x="5859439" y="3832959"/>
                  </a:cubicBezTo>
                  <a:cubicBezTo>
                    <a:pt x="5859439" y="3740717"/>
                    <a:pt x="5787249" y="3610374"/>
                    <a:pt x="5787249" y="3532169"/>
                  </a:cubicBezTo>
                  <a:cubicBezTo>
                    <a:pt x="5787249" y="3453964"/>
                    <a:pt x="5875481" y="3395811"/>
                    <a:pt x="5859439" y="3363727"/>
                  </a:cubicBezTo>
                  <a:cubicBezTo>
                    <a:pt x="5843397" y="3331643"/>
                    <a:pt x="5745139" y="3317606"/>
                    <a:pt x="5690997" y="3339664"/>
                  </a:cubicBezTo>
                  <a:cubicBezTo>
                    <a:pt x="5636855" y="3361722"/>
                    <a:pt x="5598754" y="3474016"/>
                    <a:pt x="5534586" y="3496074"/>
                  </a:cubicBezTo>
                  <a:cubicBezTo>
                    <a:pt x="5470418" y="3518132"/>
                    <a:pt x="5338070" y="3530163"/>
                    <a:pt x="5305986" y="3472011"/>
                  </a:cubicBezTo>
                  <a:cubicBezTo>
                    <a:pt x="5273902" y="3413859"/>
                    <a:pt x="5340076" y="3259454"/>
                    <a:pt x="5342081" y="3147159"/>
                  </a:cubicBezTo>
                  <a:cubicBezTo>
                    <a:pt x="5344086" y="3034864"/>
                    <a:pt x="5332055" y="2882464"/>
                    <a:pt x="5318018" y="2798243"/>
                  </a:cubicBezTo>
                  <a:cubicBezTo>
                    <a:pt x="5303981" y="2714022"/>
                    <a:pt x="5231792" y="2687953"/>
                    <a:pt x="5257860" y="2641832"/>
                  </a:cubicBezTo>
                  <a:cubicBezTo>
                    <a:pt x="5283928" y="2595711"/>
                    <a:pt x="5398228" y="2511490"/>
                    <a:pt x="5474428" y="2521516"/>
                  </a:cubicBezTo>
                  <a:cubicBezTo>
                    <a:pt x="5550628" y="2531542"/>
                    <a:pt x="5656907" y="2677927"/>
                    <a:pt x="5715060" y="2701990"/>
                  </a:cubicBezTo>
                  <a:cubicBezTo>
                    <a:pt x="5773213" y="2726053"/>
                    <a:pt x="5825349" y="2695974"/>
                    <a:pt x="5823344" y="2665895"/>
                  </a:cubicBezTo>
                  <a:cubicBezTo>
                    <a:pt x="5821339" y="2635816"/>
                    <a:pt x="5741128" y="2555605"/>
                    <a:pt x="5703028" y="2521516"/>
                  </a:cubicBezTo>
                  <a:cubicBezTo>
                    <a:pt x="5664928" y="2487427"/>
                    <a:pt x="5620812" y="2499459"/>
                    <a:pt x="5594744" y="2461359"/>
                  </a:cubicBezTo>
                  <a:cubicBezTo>
                    <a:pt x="5568676" y="2423259"/>
                    <a:pt x="5542607" y="2345053"/>
                    <a:pt x="5546618" y="2292916"/>
                  </a:cubicBezTo>
                  <a:cubicBezTo>
                    <a:pt x="5550629" y="2240779"/>
                    <a:pt x="5616802" y="2226742"/>
                    <a:pt x="5618807" y="2148537"/>
                  </a:cubicBezTo>
                  <a:cubicBezTo>
                    <a:pt x="5620812" y="2070332"/>
                    <a:pt x="5592739" y="1885848"/>
                    <a:pt x="5558649" y="1823685"/>
                  </a:cubicBezTo>
                  <a:cubicBezTo>
                    <a:pt x="5524560" y="1761522"/>
                    <a:pt x="5462396" y="1789596"/>
                    <a:pt x="5414270" y="1775559"/>
                  </a:cubicBezTo>
                  <a:cubicBezTo>
                    <a:pt x="5366144" y="1761522"/>
                    <a:pt x="5312002" y="1765532"/>
                    <a:pt x="5269892" y="1739464"/>
                  </a:cubicBezTo>
                  <a:cubicBezTo>
                    <a:pt x="5227782" y="1713396"/>
                    <a:pt x="5205723" y="1629174"/>
                    <a:pt x="5161607" y="1619148"/>
                  </a:cubicBezTo>
                  <a:cubicBezTo>
                    <a:pt x="5117491" y="1609122"/>
                    <a:pt x="5063349" y="1673290"/>
                    <a:pt x="5005197" y="1679306"/>
                  </a:cubicBezTo>
                  <a:cubicBezTo>
                    <a:pt x="4947045" y="1685322"/>
                    <a:pt x="4862824" y="1713395"/>
                    <a:pt x="4812692" y="1655243"/>
                  </a:cubicBezTo>
                  <a:cubicBezTo>
                    <a:pt x="4762560" y="1597091"/>
                    <a:pt x="4754539" y="1392553"/>
                    <a:pt x="4704407" y="1330390"/>
                  </a:cubicBezTo>
                  <a:cubicBezTo>
                    <a:pt x="4654275" y="1268227"/>
                    <a:pt x="4527944" y="1334401"/>
                    <a:pt x="4511902" y="1282264"/>
                  </a:cubicBezTo>
                  <a:cubicBezTo>
                    <a:pt x="4495860" y="1230127"/>
                    <a:pt x="4560029" y="1067701"/>
                    <a:pt x="4608155" y="1017569"/>
                  </a:cubicBezTo>
                  <a:cubicBezTo>
                    <a:pt x="4656281" y="967437"/>
                    <a:pt x="4764565" y="1003532"/>
                    <a:pt x="4800660" y="981474"/>
                  </a:cubicBezTo>
                  <a:cubicBezTo>
                    <a:pt x="4836755" y="959416"/>
                    <a:pt x="4840765" y="917306"/>
                    <a:pt x="4824723" y="885222"/>
                  </a:cubicBezTo>
                  <a:cubicBezTo>
                    <a:pt x="4808681" y="853138"/>
                    <a:pt x="4758549" y="823058"/>
                    <a:pt x="4704407" y="788969"/>
                  </a:cubicBezTo>
                  <a:cubicBezTo>
                    <a:pt x="4650265" y="754880"/>
                    <a:pt x="4550001" y="712769"/>
                    <a:pt x="4499870" y="680685"/>
                  </a:cubicBezTo>
                  <a:cubicBezTo>
                    <a:pt x="4449739" y="648601"/>
                    <a:pt x="4435702" y="602480"/>
                    <a:pt x="4403618" y="596464"/>
                  </a:cubicBezTo>
                  <a:cubicBezTo>
                    <a:pt x="4371534" y="590448"/>
                    <a:pt x="4361507" y="660632"/>
                    <a:pt x="4307365" y="644590"/>
                  </a:cubicBezTo>
                  <a:cubicBezTo>
                    <a:pt x="4253223" y="628548"/>
                    <a:pt x="4122881" y="544327"/>
                    <a:pt x="4078765" y="500211"/>
                  </a:cubicBezTo>
                  <a:cubicBezTo>
                    <a:pt x="4034649" y="456095"/>
                    <a:pt x="4064728" y="411979"/>
                    <a:pt x="4042670" y="379895"/>
                  </a:cubicBezTo>
                  <a:cubicBezTo>
                    <a:pt x="4020612" y="347811"/>
                    <a:pt x="3976497" y="297680"/>
                    <a:pt x="3946418" y="307706"/>
                  </a:cubicBezTo>
                  <a:cubicBezTo>
                    <a:pt x="3916339" y="317732"/>
                    <a:pt x="3904308" y="413985"/>
                    <a:pt x="3862197" y="440053"/>
                  </a:cubicBezTo>
                  <a:cubicBezTo>
                    <a:pt x="3820086" y="466121"/>
                    <a:pt x="3741881" y="482163"/>
                    <a:pt x="3693755" y="464116"/>
                  </a:cubicBezTo>
                  <a:cubicBezTo>
                    <a:pt x="3645629" y="446069"/>
                    <a:pt x="3621565" y="357837"/>
                    <a:pt x="3573439" y="331769"/>
                  </a:cubicBezTo>
                  <a:cubicBezTo>
                    <a:pt x="3525313" y="305701"/>
                    <a:pt x="3457134" y="299685"/>
                    <a:pt x="3404997" y="307706"/>
                  </a:cubicBezTo>
                  <a:cubicBezTo>
                    <a:pt x="3352860" y="315727"/>
                    <a:pt x="3274655" y="339790"/>
                    <a:pt x="3260618" y="379895"/>
                  </a:cubicBezTo>
                  <a:cubicBezTo>
                    <a:pt x="3246581" y="420000"/>
                    <a:pt x="3302729" y="492189"/>
                    <a:pt x="3320776" y="548337"/>
                  </a:cubicBezTo>
                  <a:cubicBezTo>
                    <a:pt x="3338823" y="604484"/>
                    <a:pt x="3368902" y="652612"/>
                    <a:pt x="3368902" y="716780"/>
                  </a:cubicBezTo>
                  <a:cubicBezTo>
                    <a:pt x="3368902" y="780948"/>
                    <a:pt x="3330802" y="883216"/>
                    <a:pt x="3320776" y="933348"/>
                  </a:cubicBezTo>
                  <a:cubicBezTo>
                    <a:pt x="3310750" y="983480"/>
                    <a:pt x="3286686" y="987490"/>
                    <a:pt x="3308744" y="1017569"/>
                  </a:cubicBezTo>
                  <a:cubicBezTo>
                    <a:pt x="3330802" y="1047648"/>
                    <a:pt x="3423044" y="1071712"/>
                    <a:pt x="3453123" y="1113822"/>
                  </a:cubicBezTo>
                  <a:cubicBezTo>
                    <a:pt x="3483202" y="1155932"/>
                    <a:pt x="3513281" y="1224111"/>
                    <a:pt x="3489218" y="1270232"/>
                  </a:cubicBezTo>
                  <a:cubicBezTo>
                    <a:pt x="3465155" y="1316353"/>
                    <a:pt x="3344839" y="1348438"/>
                    <a:pt x="3308744" y="1390548"/>
                  </a:cubicBezTo>
                  <a:cubicBezTo>
                    <a:pt x="3272649" y="1432658"/>
                    <a:pt x="3266633" y="1488805"/>
                    <a:pt x="3272649" y="1522895"/>
                  </a:cubicBezTo>
                  <a:cubicBezTo>
                    <a:pt x="3278665" y="1556984"/>
                    <a:pt x="3324786" y="1560995"/>
                    <a:pt x="3344839" y="1595085"/>
                  </a:cubicBezTo>
                  <a:cubicBezTo>
                    <a:pt x="3364892" y="1629174"/>
                    <a:pt x="3425049" y="1707379"/>
                    <a:pt x="3392965" y="1727432"/>
                  </a:cubicBezTo>
                  <a:cubicBezTo>
                    <a:pt x="3360881" y="1747485"/>
                    <a:pt x="3200460" y="1751496"/>
                    <a:pt x="3152334" y="1715401"/>
                  </a:cubicBezTo>
                  <a:cubicBezTo>
                    <a:pt x="3104208" y="1679306"/>
                    <a:pt x="3104207" y="1587064"/>
                    <a:pt x="3104207" y="1510864"/>
                  </a:cubicBezTo>
                  <a:cubicBezTo>
                    <a:pt x="3104207" y="1434664"/>
                    <a:pt x="3150329" y="1324375"/>
                    <a:pt x="3152334" y="1258201"/>
                  </a:cubicBezTo>
                  <a:cubicBezTo>
                    <a:pt x="3154339" y="1192027"/>
                    <a:pt x="3128271" y="1159943"/>
                    <a:pt x="3116239" y="1113822"/>
                  </a:cubicBezTo>
                  <a:cubicBezTo>
                    <a:pt x="3104207" y="1067701"/>
                    <a:pt x="3078139" y="1035616"/>
                    <a:pt x="3080144" y="981474"/>
                  </a:cubicBezTo>
                  <a:cubicBezTo>
                    <a:pt x="3082149" y="927332"/>
                    <a:pt x="3126265" y="849127"/>
                    <a:pt x="3128270" y="788969"/>
                  </a:cubicBezTo>
                  <a:cubicBezTo>
                    <a:pt x="3130275" y="728811"/>
                    <a:pt x="3108218" y="686701"/>
                    <a:pt x="3092176" y="620527"/>
                  </a:cubicBezTo>
                  <a:cubicBezTo>
                    <a:pt x="3076134" y="554353"/>
                    <a:pt x="3062097" y="407969"/>
                    <a:pt x="3032018" y="391927"/>
                  </a:cubicBezTo>
                  <a:cubicBezTo>
                    <a:pt x="3001939" y="375885"/>
                    <a:pt x="2919723" y="458100"/>
                    <a:pt x="2911702" y="524274"/>
                  </a:cubicBezTo>
                  <a:cubicBezTo>
                    <a:pt x="2903681" y="590448"/>
                    <a:pt x="2973866" y="708759"/>
                    <a:pt x="2983892" y="788969"/>
                  </a:cubicBezTo>
                  <a:cubicBezTo>
                    <a:pt x="2993918" y="869179"/>
                    <a:pt x="2973865" y="945379"/>
                    <a:pt x="2971860" y="1005537"/>
                  </a:cubicBezTo>
                  <a:cubicBezTo>
                    <a:pt x="2969855" y="1065695"/>
                    <a:pt x="2961834" y="1097779"/>
                    <a:pt x="2971860" y="1149916"/>
                  </a:cubicBezTo>
                  <a:cubicBezTo>
                    <a:pt x="2981886" y="1202053"/>
                    <a:pt x="3023997" y="1250180"/>
                    <a:pt x="3032018" y="1318359"/>
                  </a:cubicBezTo>
                  <a:cubicBezTo>
                    <a:pt x="3040039" y="1386538"/>
                    <a:pt x="3021991" y="1490811"/>
                    <a:pt x="3019986" y="1558990"/>
                  </a:cubicBezTo>
                  <a:cubicBezTo>
                    <a:pt x="3017981" y="1627169"/>
                    <a:pt x="3023997" y="1679306"/>
                    <a:pt x="2995923" y="1703369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66" name="Forme libre 11">
              <a:extLst>
                <a:ext uri="{FF2B5EF4-FFF2-40B4-BE49-F238E27FC236}">
                  <a16:creationId xmlns:a16="http://schemas.microsoft.com/office/drawing/2014/main" id="{57ECF252-8E41-F0BB-4EF1-372E4C35BC68}"/>
                </a:ext>
              </a:extLst>
            </p:cNvPr>
            <p:cNvSpPr/>
            <p:nvPr/>
          </p:nvSpPr>
          <p:spPr>
            <a:xfrm>
              <a:off x="5100184" y="2056073"/>
              <a:ext cx="381222" cy="291336"/>
            </a:xfrm>
            <a:custGeom>
              <a:avLst/>
              <a:gdLst>
                <a:gd name="connsiteX0" fmla="*/ 1649 w 1469625"/>
                <a:gd name="connsiteY0" fmla="*/ 19191 h 1169222"/>
                <a:gd name="connsiteX1" fmla="*/ 97902 w 1469625"/>
                <a:gd name="connsiteY1" fmla="*/ 31223 h 1169222"/>
                <a:gd name="connsiteX2" fmla="*/ 543070 w 1469625"/>
                <a:gd name="connsiteY2" fmla="*/ 139507 h 1169222"/>
                <a:gd name="connsiteX3" fmla="*/ 651355 w 1469625"/>
                <a:gd name="connsiteY3" fmla="*/ 368107 h 1169222"/>
                <a:gd name="connsiteX4" fmla="*/ 651355 w 1469625"/>
                <a:gd name="connsiteY4" fmla="*/ 753117 h 1169222"/>
                <a:gd name="connsiteX5" fmla="*/ 771670 w 1469625"/>
                <a:gd name="connsiteY5" fmla="*/ 861402 h 1169222"/>
                <a:gd name="connsiteX6" fmla="*/ 795733 w 1469625"/>
                <a:gd name="connsiteY6" fmla="*/ 632802 h 1169222"/>
                <a:gd name="connsiteX7" fmla="*/ 843860 w 1469625"/>
                <a:gd name="connsiteY7" fmla="*/ 259823 h 1169222"/>
                <a:gd name="connsiteX8" fmla="*/ 1012302 w 1469625"/>
                <a:gd name="connsiteY8" fmla="*/ 67317 h 1169222"/>
                <a:gd name="connsiteX9" fmla="*/ 1373249 w 1469625"/>
                <a:gd name="connsiteY9" fmla="*/ 7160 h 1169222"/>
                <a:gd name="connsiteX10" fmla="*/ 1469502 w 1469625"/>
                <a:gd name="connsiteY10" fmla="*/ 79349 h 1169222"/>
                <a:gd name="connsiteX11" fmla="*/ 1361218 w 1469625"/>
                <a:gd name="connsiteY11" fmla="*/ 392170 h 1169222"/>
                <a:gd name="connsiteX12" fmla="*/ 1192776 w 1469625"/>
                <a:gd name="connsiteY12" fmla="*/ 837339 h 1169222"/>
                <a:gd name="connsiteX13" fmla="*/ 843860 w 1469625"/>
                <a:gd name="connsiteY13" fmla="*/ 1126096 h 1169222"/>
                <a:gd name="connsiteX14" fmla="*/ 470881 w 1469625"/>
                <a:gd name="connsiteY14" fmla="*/ 1126096 h 1169222"/>
                <a:gd name="connsiteX15" fmla="*/ 194155 w 1469625"/>
                <a:gd name="connsiteY15" fmla="*/ 729054 h 1169222"/>
                <a:gd name="connsiteX16" fmla="*/ 49776 w 1469625"/>
                <a:gd name="connsiteY16" fmla="*/ 271854 h 1169222"/>
                <a:gd name="connsiteX17" fmla="*/ 1649 w 1469625"/>
                <a:gd name="connsiteY17" fmla="*/ 19191 h 116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69625" h="1169222">
                  <a:moveTo>
                    <a:pt x="1649" y="19191"/>
                  </a:moveTo>
                  <a:cubicBezTo>
                    <a:pt x="9670" y="-20914"/>
                    <a:pt x="7665" y="11170"/>
                    <a:pt x="97902" y="31223"/>
                  </a:cubicBezTo>
                  <a:cubicBezTo>
                    <a:pt x="188139" y="51276"/>
                    <a:pt x="450828" y="83360"/>
                    <a:pt x="543070" y="139507"/>
                  </a:cubicBezTo>
                  <a:cubicBezTo>
                    <a:pt x="635312" y="195654"/>
                    <a:pt x="633308" y="265839"/>
                    <a:pt x="651355" y="368107"/>
                  </a:cubicBezTo>
                  <a:cubicBezTo>
                    <a:pt x="669403" y="470375"/>
                    <a:pt x="631303" y="670901"/>
                    <a:pt x="651355" y="753117"/>
                  </a:cubicBezTo>
                  <a:cubicBezTo>
                    <a:pt x="671408" y="835333"/>
                    <a:pt x="747607" y="881454"/>
                    <a:pt x="771670" y="861402"/>
                  </a:cubicBezTo>
                  <a:cubicBezTo>
                    <a:pt x="795733" y="841350"/>
                    <a:pt x="783701" y="733065"/>
                    <a:pt x="795733" y="632802"/>
                  </a:cubicBezTo>
                  <a:cubicBezTo>
                    <a:pt x="807765" y="532539"/>
                    <a:pt x="807765" y="354070"/>
                    <a:pt x="843860" y="259823"/>
                  </a:cubicBezTo>
                  <a:cubicBezTo>
                    <a:pt x="879955" y="165576"/>
                    <a:pt x="924071" y="109427"/>
                    <a:pt x="1012302" y="67317"/>
                  </a:cubicBezTo>
                  <a:cubicBezTo>
                    <a:pt x="1100533" y="25207"/>
                    <a:pt x="1297049" y="5155"/>
                    <a:pt x="1373249" y="7160"/>
                  </a:cubicBezTo>
                  <a:cubicBezTo>
                    <a:pt x="1449449" y="9165"/>
                    <a:pt x="1471507" y="15181"/>
                    <a:pt x="1469502" y="79349"/>
                  </a:cubicBezTo>
                  <a:cubicBezTo>
                    <a:pt x="1467497" y="143517"/>
                    <a:pt x="1407339" y="265838"/>
                    <a:pt x="1361218" y="392170"/>
                  </a:cubicBezTo>
                  <a:cubicBezTo>
                    <a:pt x="1315097" y="518502"/>
                    <a:pt x="1279002" y="715018"/>
                    <a:pt x="1192776" y="837339"/>
                  </a:cubicBezTo>
                  <a:cubicBezTo>
                    <a:pt x="1106550" y="959660"/>
                    <a:pt x="964176" y="1077970"/>
                    <a:pt x="843860" y="1126096"/>
                  </a:cubicBezTo>
                  <a:cubicBezTo>
                    <a:pt x="723544" y="1174222"/>
                    <a:pt x="579165" y="1192270"/>
                    <a:pt x="470881" y="1126096"/>
                  </a:cubicBezTo>
                  <a:cubicBezTo>
                    <a:pt x="362597" y="1059922"/>
                    <a:pt x="264339" y="871428"/>
                    <a:pt x="194155" y="729054"/>
                  </a:cubicBezTo>
                  <a:cubicBezTo>
                    <a:pt x="123971" y="586680"/>
                    <a:pt x="83865" y="386154"/>
                    <a:pt x="49776" y="271854"/>
                  </a:cubicBezTo>
                  <a:cubicBezTo>
                    <a:pt x="15687" y="157554"/>
                    <a:pt x="-6372" y="59296"/>
                    <a:pt x="1649" y="1919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67" name="Forme libre 15">
              <a:extLst>
                <a:ext uri="{FF2B5EF4-FFF2-40B4-BE49-F238E27FC236}">
                  <a16:creationId xmlns:a16="http://schemas.microsoft.com/office/drawing/2014/main" id="{8AAD09DC-E87F-82A6-D9ED-22A68AB377CE}"/>
                </a:ext>
              </a:extLst>
            </p:cNvPr>
            <p:cNvSpPr/>
            <p:nvPr/>
          </p:nvSpPr>
          <p:spPr>
            <a:xfrm>
              <a:off x="5091009" y="2039174"/>
              <a:ext cx="375293" cy="236501"/>
            </a:xfrm>
            <a:custGeom>
              <a:avLst/>
              <a:gdLst>
                <a:gd name="connsiteX0" fmla="*/ 37016 w 1446770"/>
                <a:gd name="connsiteY0" fmla="*/ 26857 h 949153"/>
                <a:gd name="connsiteX1" fmla="*/ 578437 w 1446770"/>
                <a:gd name="connsiteY1" fmla="*/ 219363 h 949153"/>
                <a:gd name="connsiteX2" fmla="*/ 686722 w 1446770"/>
                <a:gd name="connsiteY2" fmla="*/ 447963 h 949153"/>
                <a:gd name="connsiteX3" fmla="*/ 710785 w 1446770"/>
                <a:gd name="connsiteY3" fmla="*/ 845005 h 949153"/>
                <a:gd name="connsiteX4" fmla="*/ 819069 w 1446770"/>
                <a:gd name="connsiteY4" fmla="*/ 941257 h 949153"/>
                <a:gd name="connsiteX5" fmla="*/ 819069 w 1446770"/>
                <a:gd name="connsiteY5" fmla="*/ 688594 h 949153"/>
                <a:gd name="connsiteX6" fmla="*/ 879227 w 1446770"/>
                <a:gd name="connsiteY6" fmla="*/ 231394 h 949153"/>
                <a:gd name="connsiteX7" fmla="*/ 1167985 w 1446770"/>
                <a:gd name="connsiteY7" fmla="*/ 99047 h 949153"/>
                <a:gd name="connsiteX8" fmla="*/ 1444711 w 1446770"/>
                <a:gd name="connsiteY8" fmla="*/ 50920 h 949153"/>
                <a:gd name="connsiteX9" fmla="*/ 1276269 w 1446770"/>
                <a:gd name="connsiteY9" fmla="*/ 26857 h 949153"/>
                <a:gd name="connsiteX10" fmla="*/ 951416 w 1446770"/>
                <a:gd name="connsiteY10" fmla="*/ 62952 h 949153"/>
                <a:gd name="connsiteX11" fmla="*/ 698753 w 1446770"/>
                <a:gd name="connsiteY11" fmla="*/ 111078 h 949153"/>
                <a:gd name="connsiteX12" fmla="*/ 373900 w 1446770"/>
                <a:gd name="connsiteY12" fmla="*/ 38889 h 949153"/>
                <a:gd name="connsiteX13" fmla="*/ 85143 w 1446770"/>
                <a:gd name="connsiteY13" fmla="*/ 2794 h 949153"/>
                <a:gd name="connsiteX14" fmla="*/ 37016 w 1446770"/>
                <a:gd name="connsiteY14" fmla="*/ 26857 h 949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46770" h="949153">
                  <a:moveTo>
                    <a:pt x="37016" y="26857"/>
                  </a:moveTo>
                  <a:cubicBezTo>
                    <a:pt x="119232" y="62952"/>
                    <a:pt x="470153" y="149179"/>
                    <a:pt x="578437" y="219363"/>
                  </a:cubicBezTo>
                  <a:cubicBezTo>
                    <a:pt x="686721" y="289547"/>
                    <a:pt x="664664" y="343689"/>
                    <a:pt x="686722" y="447963"/>
                  </a:cubicBezTo>
                  <a:cubicBezTo>
                    <a:pt x="708780" y="552237"/>
                    <a:pt x="688727" y="762789"/>
                    <a:pt x="710785" y="845005"/>
                  </a:cubicBezTo>
                  <a:cubicBezTo>
                    <a:pt x="732843" y="927221"/>
                    <a:pt x="801022" y="967326"/>
                    <a:pt x="819069" y="941257"/>
                  </a:cubicBezTo>
                  <a:cubicBezTo>
                    <a:pt x="837116" y="915189"/>
                    <a:pt x="809043" y="806904"/>
                    <a:pt x="819069" y="688594"/>
                  </a:cubicBezTo>
                  <a:cubicBezTo>
                    <a:pt x="829095" y="570284"/>
                    <a:pt x="821074" y="329652"/>
                    <a:pt x="879227" y="231394"/>
                  </a:cubicBezTo>
                  <a:cubicBezTo>
                    <a:pt x="937380" y="133136"/>
                    <a:pt x="1073738" y="129126"/>
                    <a:pt x="1167985" y="99047"/>
                  </a:cubicBezTo>
                  <a:cubicBezTo>
                    <a:pt x="1262232" y="68968"/>
                    <a:pt x="1426664" y="62952"/>
                    <a:pt x="1444711" y="50920"/>
                  </a:cubicBezTo>
                  <a:cubicBezTo>
                    <a:pt x="1462758" y="38888"/>
                    <a:pt x="1358485" y="24852"/>
                    <a:pt x="1276269" y="26857"/>
                  </a:cubicBezTo>
                  <a:cubicBezTo>
                    <a:pt x="1194053" y="28862"/>
                    <a:pt x="1047669" y="48915"/>
                    <a:pt x="951416" y="62952"/>
                  </a:cubicBezTo>
                  <a:cubicBezTo>
                    <a:pt x="855163" y="76989"/>
                    <a:pt x="795006" y="115088"/>
                    <a:pt x="698753" y="111078"/>
                  </a:cubicBezTo>
                  <a:cubicBezTo>
                    <a:pt x="602500" y="107068"/>
                    <a:pt x="476168" y="56936"/>
                    <a:pt x="373900" y="38889"/>
                  </a:cubicBezTo>
                  <a:cubicBezTo>
                    <a:pt x="271632" y="20842"/>
                    <a:pt x="143295" y="4799"/>
                    <a:pt x="85143" y="2794"/>
                  </a:cubicBezTo>
                  <a:cubicBezTo>
                    <a:pt x="26991" y="789"/>
                    <a:pt x="-45200" y="-9238"/>
                    <a:pt x="37016" y="26857"/>
                  </a:cubicBez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FF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68" name="Forme libre 16">
              <a:extLst>
                <a:ext uri="{FF2B5EF4-FFF2-40B4-BE49-F238E27FC236}">
                  <a16:creationId xmlns:a16="http://schemas.microsoft.com/office/drawing/2014/main" id="{47AF085F-CBE1-266F-F455-F6FB69C86E65}"/>
                </a:ext>
              </a:extLst>
            </p:cNvPr>
            <p:cNvSpPr/>
            <p:nvPr/>
          </p:nvSpPr>
          <p:spPr>
            <a:xfrm>
              <a:off x="5258976" y="1575526"/>
              <a:ext cx="53913" cy="347128"/>
            </a:xfrm>
            <a:custGeom>
              <a:avLst/>
              <a:gdLst>
                <a:gd name="connsiteX0" fmla="*/ 3109 w 207837"/>
                <a:gd name="connsiteY0" fmla="*/ 58820 h 1393133"/>
                <a:gd name="connsiteX1" fmla="*/ 27172 w 207837"/>
                <a:gd name="connsiteY1" fmla="*/ 311483 h 1393133"/>
                <a:gd name="connsiteX2" fmla="*/ 63267 w 207837"/>
                <a:gd name="connsiteY2" fmla="*/ 419768 h 1393133"/>
                <a:gd name="connsiteX3" fmla="*/ 51235 w 207837"/>
                <a:gd name="connsiteY3" fmla="*/ 732589 h 1393133"/>
                <a:gd name="connsiteX4" fmla="*/ 87330 w 207837"/>
                <a:gd name="connsiteY4" fmla="*/ 852904 h 1393133"/>
                <a:gd name="connsiteX5" fmla="*/ 99361 w 207837"/>
                <a:gd name="connsiteY5" fmla="*/ 1069473 h 1393133"/>
                <a:gd name="connsiteX6" fmla="*/ 99361 w 207837"/>
                <a:gd name="connsiteY6" fmla="*/ 1274010 h 1393133"/>
                <a:gd name="connsiteX7" fmla="*/ 123425 w 207837"/>
                <a:gd name="connsiteY7" fmla="*/ 1382294 h 1393133"/>
                <a:gd name="connsiteX8" fmla="*/ 207646 w 207837"/>
                <a:gd name="connsiteY8" fmla="*/ 1370262 h 1393133"/>
                <a:gd name="connsiteX9" fmla="*/ 147488 w 207837"/>
                <a:gd name="connsiteY9" fmla="*/ 1213852 h 1393133"/>
                <a:gd name="connsiteX10" fmla="*/ 183582 w 207837"/>
                <a:gd name="connsiteY10" fmla="*/ 1021347 h 1393133"/>
                <a:gd name="connsiteX11" fmla="*/ 183582 w 207837"/>
                <a:gd name="connsiteY11" fmla="*/ 804778 h 1393133"/>
                <a:gd name="connsiteX12" fmla="*/ 135456 w 207837"/>
                <a:gd name="connsiteY12" fmla="*/ 600241 h 1393133"/>
                <a:gd name="connsiteX13" fmla="*/ 183582 w 207837"/>
                <a:gd name="connsiteY13" fmla="*/ 335547 h 1393133"/>
                <a:gd name="connsiteX14" fmla="*/ 99361 w 207837"/>
                <a:gd name="connsiteY14" fmla="*/ 22726 h 1393133"/>
                <a:gd name="connsiteX15" fmla="*/ 3109 w 207837"/>
                <a:gd name="connsiteY15" fmla="*/ 58820 h 139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837" h="1393133">
                  <a:moveTo>
                    <a:pt x="3109" y="58820"/>
                  </a:moveTo>
                  <a:cubicBezTo>
                    <a:pt x="-8922" y="106946"/>
                    <a:pt x="17146" y="251325"/>
                    <a:pt x="27172" y="311483"/>
                  </a:cubicBezTo>
                  <a:cubicBezTo>
                    <a:pt x="37198" y="371641"/>
                    <a:pt x="59257" y="349584"/>
                    <a:pt x="63267" y="419768"/>
                  </a:cubicBezTo>
                  <a:cubicBezTo>
                    <a:pt x="67277" y="489952"/>
                    <a:pt x="47225" y="660400"/>
                    <a:pt x="51235" y="732589"/>
                  </a:cubicBezTo>
                  <a:cubicBezTo>
                    <a:pt x="55245" y="804778"/>
                    <a:pt x="79309" y="796757"/>
                    <a:pt x="87330" y="852904"/>
                  </a:cubicBezTo>
                  <a:cubicBezTo>
                    <a:pt x="95351" y="909051"/>
                    <a:pt x="97356" y="999289"/>
                    <a:pt x="99361" y="1069473"/>
                  </a:cubicBezTo>
                  <a:cubicBezTo>
                    <a:pt x="101366" y="1139657"/>
                    <a:pt x="95350" y="1221873"/>
                    <a:pt x="99361" y="1274010"/>
                  </a:cubicBezTo>
                  <a:cubicBezTo>
                    <a:pt x="103372" y="1326147"/>
                    <a:pt x="105378" y="1366252"/>
                    <a:pt x="123425" y="1382294"/>
                  </a:cubicBezTo>
                  <a:cubicBezTo>
                    <a:pt x="141472" y="1398336"/>
                    <a:pt x="203636" y="1398336"/>
                    <a:pt x="207646" y="1370262"/>
                  </a:cubicBezTo>
                  <a:cubicBezTo>
                    <a:pt x="211656" y="1342188"/>
                    <a:pt x="151499" y="1272005"/>
                    <a:pt x="147488" y="1213852"/>
                  </a:cubicBezTo>
                  <a:cubicBezTo>
                    <a:pt x="143477" y="1155699"/>
                    <a:pt x="177566" y="1089526"/>
                    <a:pt x="183582" y="1021347"/>
                  </a:cubicBezTo>
                  <a:cubicBezTo>
                    <a:pt x="189598" y="953168"/>
                    <a:pt x="191603" y="874962"/>
                    <a:pt x="183582" y="804778"/>
                  </a:cubicBezTo>
                  <a:cubicBezTo>
                    <a:pt x="175561" y="734594"/>
                    <a:pt x="135456" y="678446"/>
                    <a:pt x="135456" y="600241"/>
                  </a:cubicBezTo>
                  <a:cubicBezTo>
                    <a:pt x="135456" y="522036"/>
                    <a:pt x="189598" y="431800"/>
                    <a:pt x="183582" y="335547"/>
                  </a:cubicBezTo>
                  <a:cubicBezTo>
                    <a:pt x="177566" y="239294"/>
                    <a:pt x="131445" y="70852"/>
                    <a:pt x="99361" y="22726"/>
                  </a:cubicBezTo>
                  <a:cubicBezTo>
                    <a:pt x="67277" y="-25400"/>
                    <a:pt x="15140" y="10694"/>
                    <a:pt x="3109" y="58820"/>
                  </a:cubicBez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FF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B8D029DC-8C24-CD78-F8B9-D32821CC65C2}"/>
              </a:ext>
            </a:extLst>
          </p:cNvPr>
          <p:cNvCxnSpPr/>
          <p:nvPr/>
        </p:nvCxnSpPr>
        <p:spPr>
          <a:xfrm flipH="1">
            <a:off x="6242800" y="1571851"/>
            <a:ext cx="552028" cy="129648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1B82D19F-4310-85F5-E93C-B361A5B447D2}"/>
              </a:ext>
            </a:extLst>
          </p:cNvPr>
          <p:cNvCxnSpPr/>
          <p:nvPr/>
        </p:nvCxnSpPr>
        <p:spPr>
          <a:xfrm flipH="1">
            <a:off x="6568214" y="1836731"/>
            <a:ext cx="288000" cy="1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3CB3A4EF-247B-A838-2304-4EC38561D622}"/>
              </a:ext>
            </a:extLst>
          </p:cNvPr>
          <p:cNvCxnSpPr/>
          <p:nvPr/>
        </p:nvCxnSpPr>
        <p:spPr>
          <a:xfrm flipH="1">
            <a:off x="5995363" y="2090496"/>
            <a:ext cx="864000" cy="1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ZoneTexte 71">
            <a:extLst>
              <a:ext uri="{FF2B5EF4-FFF2-40B4-BE49-F238E27FC236}">
                <a16:creationId xmlns:a16="http://schemas.microsoft.com/office/drawing/2014/main" id="{5B90848B-76F7-FCE6-A4E1-83CE4EA1D21E}"/>
              </a:ext>
            </a:extLst>
          </p:cNvPr>
          <p:cNvSpPr txBox="1"/>
          <p:nvPr/>
        </p:nvSpPr>
        <p:spPr>
          <a:xfrm>
            <a:off x="6856214" y="1649359"/>
            <a:ext cx="1981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Substance grise (cortex)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1BC5346E-ABD5-D14B-7AF8-D51BE3A128EC}"/>
              </a:ext>
            </a:extLst>
          </p:cNvPr>
          <p:cNvSpPr txBox="1"/>
          <p:nvPr/>
        </p:nvSpPr>
        <p:spPr>
          <a:xfrm>
            <a:off x="6895945" y="1978093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Cavité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F6164B24-65FF-5C76-3145-82873A81E7FA}"/>
              </a:ext>
            </a:extLst>
          </p:cNvPr>
          <p:cNvSpPr txBox="1"/>
          <p:nvPr/>
        </p:nvSpPr>
        <p:spPr>
          <a:xfrm>
            <a:off x="6818636" y="1310534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Substance blanche</a:t>
            </a:r>
          </a:p>
        </p:txBody>
      </p: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6063EE23-A8E3-174F-61CE-C77DC1178EE5}"/>
              </a:ext>
            </a:extLst>
          </p:cNvPr>
          <p:cNvGrpSpPr/>
          <p:nvPr/>
        </p:nvGrpSpPr>
        <p:grpSpPr>
          <a:xfrm>
            <a:off x="5520116" y="2939391"/>
            <a:ext cx="879862" cy="932317"/>
            <a:chOff x="6410520" y="2568661"/>
            <a:chExt cx="1825721" cy="1809027"/>
          </a:xfrm>
        </p:grpSpPr>
        <p:sp>
          <p:nvSpPr>
            <p:cNvPr id="76" name="Forme libre 9215">
              <a:extLst>
                <a:ext uri="{FF2B5EF4-FFF2-40B4-BE49-F238E27FC236}">
                  <a16:creationId xmlns:a16="http://schemas.microsoft.com/office/drawing/2014/main" id="{1F9C776A-A135-625C-E6A6-CBCA85154AE8}"/>
                </a:ext>
              </a:extLst>
            </p:cNvPr>
            <p:cNvSpPr/>
            <p:nvPr/>
          </p:nvSpPr>
          <p:spPr>
            <a:xfrm>
              <a:off x="6460958" y="2577688"/>
              <a:ext cx="1728000" cy="1800000"/>
            </a:xfrm>
            <a:custGeom>
              <a:avLst/>
              <a:gdLst>
                <a:gd name="connsiteX0" fmla="*/ 1314640 w 1775283"/>
                <a:gd name="connsiteY0" fmla="*/ 1555983 h 1815462"/>
                <a:gd name="connsiteX1" fmla="*/ 1550615 w 1775283"/>
                <a:gd name="connsiteY1" fmla="*/ 1231518 h 1815462"/>
                <a:gd name="connsiteX2" fmla="*/ 1609608 w 1775283"/>
                <a:gd name="connsiteY2" fmla="*/ 1047163 h 1815462"/>
                <a:gd name="connsiteX3" fmla="*/ 1771840 w 1775283"/>
                <a:gd name="connsiteY3" fmla="*/ 862809 h 1815462"/>
                <a:gd name="connsiteX4" fmla="*/ 1712847 w 1775283"/>
                <a:gd name="connsiteY4" fmla="*/ 589963 h 1815462"/>
                <a:gd name="connsiteX5" fmla="*/ 1624356 w 1775283"/>
                <a:gd name="connsiteY5" fmla="*/ 412983 h 1815462"/>
                <a:gd name="connsiteX6" fmla="*/ 1565363 w 1775283"/>
                <a:gd name="connsiteY6" fmla="*/ 258125 h 1815462"/>
                <a:gd name="connsiteX7" fmla="*/ 1491621 w 1775283"/>
                <a:gd name="connsiteY7" fmla="*/ 199131 h 1815462"/>
                <a:gd name="connsiteX8" fmla="*/ 1395756 w 1775283"/>
                <a:gd name="connsiteY8" fmla="*/ 169634 h 1815462"/>
                <a:gd name="connsiteX9" fmla="*/ 1336763 w 1775283"/>
                <a:gd name="connsiteY9" fmla="*/ 95892 h 1815462"/>
                <a:gd name="connsiteX10" fmla="*/ 1204027 w 1775283"/>
                <a:gd name="connsiteY10" fmla="*/ 51647 h 1815462"/>
                <a:gd name="connsiteX11" fmla="*/ 1115537 w 1775283"/>
                <a:gd name="connsiteY11" fmla="*/ 28 h 1815462"/>
                <a:gd name="connsiteX12" fmla="*/ 827944 w 1775283"/>
                <a:gd name="connsiteY12" fmla="*/ 44273 h 1815462"/>
                <a:gd name="connsiteX13" fmla="*/ 702582 w 1775283"/>
                <a:gd name="connsiteY13" fmla="*/ 36899 h 1815462"/>
                <a:gd name="connsiteX14" fmla="*/ 473982 w 1775283"/>
                <a:gd name="connsiteY14" fmla="*/ 147512 h 1815462"/>
                <a:gd name="connsiteX15" fmla="*/ 238008 w 1775283"/>
                <a:gd name="connsiteY15" fmla="*/ 346615 h 1815462"/>
                <a:gd name="connsiteX16" fmla="*/ 38905 w 1775283"/>
                <a:gd name="connsiteY16" fmla="*/ 479350 h 1815462"/>
                <a:gd name="connsiteX17" fmla="*/ 75776 w 1775283"/>
                <a:gd name="connsiteY17" fmla="*/ 648957 h 1815462"/>
                <a:gd name="connsiteX18" fmla="*/ 16782 w 1775283"/>
                <a:gd name="connsiteY18" fmla="*/ 759570 h 1815462"/>
                <a:gd name="connsiteX19" fmla="*/ 2034 w 1775283"/>
                <a:gd name="connsiteY19" fmla="*/ 862809 h 1815462"/>
                <a:gd name="connsiteX20" fmla="*/ 53653 w 1775283"/>
                <a:gd name="connsiteY20" fmla="*/ 1084034 h 1815462"/>
                <a:gd name="connsiteX21" fmla="*/ 112647 w 1775283"/>
                <a:gd name="connsiteY21" fmla="*/ 1261015 h 1815462"/>
                <a:gd name="connsiteX22" fmla="*/ 156892 w 1775283"/>
                <a:gd name="connsiteY22" fmla="*/ 1356879 h 1815462"/>
                <a:gd name="connsiteX23" fmla="*/ 311750 w 1775283"/>
                <a:gd name="connsiteY23" fmla="*/ 1629725 h 1815462"/>
                <a:gd name="connsiteX24" fmla="*/ 658337 w 1775283"/>
                <a:gd name="connsiteY24" fmla="*/ 1769834 h 1815462"/>
                <a:gd name="connsiteX25" fmla="*/ 886937 w 1775283"/>
                <a:gd name="connsiteY25" fmla="*/ 1806705 h 1815462"/>
                <a:gd name="connsiteX26" fmla="*/ 1292518 w 1775283"/>
                <a:gd name="connsiteY26" fmla="*/ 1622350 h 1815462"/>
                <a:gd name="connsiteX27" fmla="*/ 1314640 w 1775283"/>
                <a:gd name="connsiteY27" fmla="*/ 1555983 h 181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75283" h="1815462">
                  <a:moveTo>
                    <a:pt x="1314640" y="1555983"/>
                  </a:moveTo>
                  <a:cubicBezTo>
                    <a:pt x="1357656" y="1490844"/>
                    <a:pt x="1501454" y="1316321"/>
                    <a:pt x="1550615" y="1231518"/>
                  </a:cubicBezTo>
                  <a:cubicBezTo>
                    <a:pt x="1599776" y="1146715"/>
                    <a:pt x="1572737" y="1108614"/>
                    <a:pt x="1609608" y="1047163"/>
                  </a:cubicBezTo>
                  <a:cubicBezTo>
                    <a:pt x="1646479" y="985711"/>
                    <a:pt x="1754634" y="939009"/>
                    <a:pt x="1771840" y="862809"/>
                  </a:cubicBezTo>
                  <a:cubicBezTo>
                    <a:pt x="1789047" y="786609"/>
                    <a:pt x="1737428" y="664934"/>
                    <a:pt x="1712847" y="589963"/>
                  </a:cubicBezTo>
                  <a:cubicBezTo>
                    <a:pt x="1688266" y="514992"/>
                    <a:pt x="1648937" y="468289"/>
                    <a:pt x="1624356" y="412983"/>
                  </a:cubicBezTo>
                  <a:cubicBezTo>
                    <a:pt x="1599775" y="357677"/>
                    <a:pt x="1587485" y="293767"/>
                    <a:pt x="1565363" y="258125"/>
                  </a:cubicBezTo>
                  <a:cubicBezTo>
                    <a:pt x="1543241" y="222483"/>
                    <a:pt x="1519889" y="213879"/>
                    <a:pt x="1491621" y="199131"/>
                  </a:cubicBezTo>
                  <a:cubicBezTo>
                    <a:pt x="1463353" y="184383"/>
                    <a:pt x="1421566" y="186840"/>
                    <a:pt x="1395756" y="169634"/>
                  </a:cubicBezTo>
                  <a:cubicBezTo>
                    <a:pt x="1369946" y="152428"/>
                    <a:pt x="1368718" y="115556"/>
                    <a:pt x="1336763" y="95892"/>
                  </a:cubicBezTo>
                  <a:cubicBezTo>
                    <a:pt x="1304808" y="76228"/>
                    <a:pt x="1240898" y="67624"/>
                    <a:pt x="1204027" y="51647"/>
                  </a:cubicBezTo>
                  <a:cubicBezTo>
                    <a:pt x="1167156" y="35670"/>
                    <a:pt x="1178217" y="1257"/>
                    <a:pt x="1115537" y="28"/>
                  </a:cubicBezTo>
                  <a:cubicBezTo>
                    <a:pt x="1052857" y="-1201"/>
                    <a:pt x="896770" y="38128"/>
                    <a:pt x="827944" y="44273"/>
                  </a:cubicBezTo>
                  <a:cubicBezTo>
                    <a:pt x="759118" y="50418"/>
                    <a:pt x="761576" y="19693"/>
                    <a:pt x="702582" y="36899"/>
                  </a:cubicBezTo>
                  <a:cubicBezTo>
                    <a:pt x="643588" y="54105"/>
                    <a:pt x="551411" y="95893"/>
                    <a:pt x="473982" y="147512"/>
                  </a:cubicBezTo>
                  <a:cubicBezTo>
                    <a:pt x="396553" y="199131"/>
                    <a:pt x="310521" y="291309"/>
                    <a:pt x="238008" y="346615"/>
                  </a:cubicBezTo>
                  <a:cubicBezTo>
                    <a:pt x="165495" y="401921"/>
                    <a:pt x="65944" y="428960"/>
                    <a:pt x="38905" y="479350"/>
                  </a:cubicBezTo>
                  <a:cubicBezTo>
                    <a:pt x="11866" y="529740"/>
                    <a:pt x="79463" y="602254"/>
                    <a:pt x="75776" y="648957"/>
                  </a:cubicBezTo>
                  <a:cubicBezTo>
                    <a:pt x="72089" y="695660"/>
                    <a:pt x="29072" y="723928"/>
                    <a:pt x="16782" y="759570"/>
                  </a:cubicBezTo>
                  <a:cubicBezTo>
                    <a:pt x="4492" y="795212"/>
                    <a:pt x="-4111" y="808732"/>
                    <a:pt x="2034" y="862809"/>
                  </a:cubicBezTo>
                  <a:cubicBezTo>
                    <a:pt x="8179" y="916886"/>
                    <a:pt x="35217" y="1017666"/>
                    <a:pt x="53653" y="1084034"/>
                  </a:cubicBezTo>
                  <a:cubicBezTo>
                    <a:pt x="72088" y="1150402"/>
                    <a:pt x="95440" y="1215541"/>
                    <a:pt x="112647" y="1261015"/>
                  </a:cubicBezTo>
                  <a:cubicBezTo>
                    <a:pt x="129853" y="1306489"/>
                    <a:pt x="123708" y="1295427"/>
                    <a:pt x="156892" y="1356879"/>
                  </a:cubicBezTo>
                  <a:cubicBezTo>
                    <a:pt x="190076" y="1418331"/>
                    <a:pt x="228176" y="1560899"/>
                    <a:pt x="311750" y="1629725"/>
                  </a:cubicBezTo>
                  <a:cubicBezTo>
                    <a:pt x="395324" y="1698551"/>
                    <a:pt x="562473" y="1740337"/>
                    <a:pt x="658337" y="1769834"/>
                  </a:cubicBezTo>
                  <a:cubicBezTo>
                    <a:pt x="754201" y="1799331"/>
                    <a:pt x="781240" y="1831286"/>
                    <a:pt x="886937" y="1806705"/>
                  </a:cubicBezTo>
                  <a:cubicBezTo>
                    <a:pt x="992634" y="1782124"/>
                    <a:pt x="1217547" y="1671511"/>
                    <a:pt x="1292518" y="1622350"/>
                  </a:cubicBezTo>
                  <a:cubicBezTo>
                    <a:pt x="1367489" y="1573189"/>
                    <a:pt x="1271624" y="1621122"/>
                    <a:pt x="1314640" y="1555983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77" name="Forme libre 29">
              <a:extLst>
                <a:ext uri="{FF2B5EF4-FFF2-40B4-BE49-F238E27FC236}">
                  <a16:creationId xmlns:a16="http://schemas.microsoft.com/office/drawing/2014/main" id="{29467CD4-7855-1106-6D89-BD50D43808F0}"/>
                </a:ext>
              </a:extLst>
            </p:cNvPr>
            <p:cNvSpPr/>
            <p:nvPr/>
          </p:nvSpPr>
          <p:spPr>
            <a:xfrm>
              <a:off x="6913612" y="3322970"/>
              <a:ext cx="777246" cy="648618"/>
            </a:xfrm>
            <a:custGeom>
              <a:avLst/>
              <a:gdLst>
                <a:gd name="connsiteX0" fmla="*/ 109819 w 777246"/>
                <a:gd name="connsiteY0" fmla="*/ 80656 h 648618"/>
                <a:gd name="connsiteX1" fmla="*/ 6580 w 777246"/>
                <a:gd name="connsiteY1" fmla="*/ 235514 h 648618"/>
                <a:gd name="connsiteX2" fmla="*/ 21328 w 777246"/>
                <a:gd name="connsiteY2" fmla="*/ 382998 h 648618"/>
                <a:gd name="connsiteX3" fmla="*/ 109819 w 777246"/>
                <a:gd name="connsiteY3" fmla="*/ 434617 h 648618"/>
                <a:gd name="connsiteX4" fmla="*/ 176186 w 777246"/>
                <a:gd name="connsiteY4" fmla="*/ 574727 h 648618"/>
                <a:gd name="connsiteX5" fmla="*/ 353167 w 777246"/>
                <a:gd name="connsiteY5" fmla="*/ 648469 h 648618"/>
                <a:gd name="connsiteX6" fmla="*/ 544896 w 777246"/>
                <a:gd name="connsiteY6" fmla="*/ 589475 h 648618"/>
                <a:gd name="connsiteX7" fmla="*/ 655509 w 777246"/>
                <a:gd name="connsiteY7" fmla="*/ 449366 h 648618"/>
                <a:gd name="connsiteX8" fmla="*/ 692380 w 777246"/>
                <a:gd name="connsiteY8" fmla="*/ 368249 h 648618"/>
                <a:gd name="connsiteX9" fmla="*/ 773496 w 777246"/>
                <a:gd name="connsiteY9" fmla="*/ 324004 h 648618"/>
                <a:gd name="connsiteX10" fmla="*/ 758748 w 777246"/>
                <a:gd name="connsiteY10" fmla="*/ 176520 h 648618"/>
                <a:gd name="connsiteX11" fmla="*/ 714502 w 777246"/>
                <a:gd name="connsiteY11" fmla="*/ 102779 h 648618"/>
                <a:gd name="connsiteX12" fmla="*/ 655509 w 777246"/>
                <a:gd name="connsiteY12" fmla="*/ 29037 h 648618"/>
                <a:gd name="connsiteX13" fmla="*/ 500651 w 777246"/>
                <a:gd name="connsiteY13" fmla="*/ 6914 h 648618"/>
                <a:gd name="connsiteX14" fmla="*/ 257302 w 777246"/>
                <a:gd name="connsiteY14" fmla="*/ 6914 h 648618"/>
                <a:gd name="connsiteX15" fmla="*/ 109819 w 777246"/>
                <a:gd name="connsiteY15" fmla="*/ 80656 h 64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77246" h="648618">
                  <a:moveTo>
                    <a:pt x="109819" y="80656"/>
                  </a:moveTo>
                  <a:cubicBezTo>
                    <a:pt x="68032" y="118756"/>
                    <a:pt x="21328" y="185124"/>
                    <a:pt x="6580" y="235514"/>
                  </a:cubicBezTo>
                  <a:cubicBezTo>
                    <a:pt x="-8169" y="285904"/>
                    <a:pt x="4121" y="349814"/>
                    <a:pt x="21328" y="382998"/>
                  </a:cubicBezTo>
                  <a:cubicBezTo>
                    <a:pt x="38535" y="416182"/>
                    <a:pt x="84009" y="402662"/>
                    <a:pt x="109819" y="434617"/>
                  </a:cubicBezTo>
                  <a:cubicBezTo>
                    <a:pt x="135629" y="466572"/>
                    <a:pt x="135628" y="539085"/>
                    <a:pt x="176186" y="574727"/>
                  </a:cubicBezTo>
                  <a:cubicBezTo>
                    <a:pt x="216744" y="610369"/>
                    <a:pt x="291716" y="646011"/>
                    <a:pt x="353167" y="648469"/>
                  </a:cubicBezTo>
                  <a:cubicBezTo>
                    <a:pt x="414618" y="650927"/>
                    <a:pt x="494506" y="622659"/>
                    <a:pt x="544896" y="589475"/>
                  </a:cubicBezTo>
                  <a:cubicBezTo>
                    <a:pt x="595286" y="556291"/>
                    <a:pt x="630928" y="486237"/>
                    <a:pt x="655509" y="449366"/>
                  </a:cubicBezTo>
                  <a:cubicBezTo>
                    <a:pt x="680090" y="412495"/>
                    <a:pt x="672716" y="389143"/>
                    <a:pt x="692380" y="368249"/>
                  </a:cubicBezTo>
                  <a:cubicBezTo>
                    <a:pt x="712044" y="347355"/>
                    <a:pt x="762435" y="355959"/>
                    <a:pt x="773496" y="324004"/>
                  </a:cubicBezTo>
                  <a:cubicBezTo>
                    <a:pt x="784557" y="292049"/>
                    <a:pt x="768580" y="213391"/>
                    <a:pt x="758748" y="176520"/>
                  </a:cubicBezTo>
                  <a:cubicBezTo>
                    <a:pt x="748916" y="139649"/>
                    <a:pt x="731708" y="127359"/>
                    <a:pt x="714502" y="102779"/>
                  </a:cubicBezTo>
                  <a:cubicBezTo>
                    <a:pt x="697296" y="78199"/>
                    <a:pt x="691151" y="45014"/>
                    <a:pt x="655509" y="29037"/>
                  </a:cubicBezTo>
                  <a:cubicBezTo>
                    <a:pt x="619867" y="13060"/>
                    <a:pt x="567019" y="10601"/>
                    <a:pt x="500651" y="6914"/>
                  </a:cubicBezTo>
                  <a:cubicBezTo>
                    <a:pt x="434283" y="3227"/>
                    <a:pt x="321212" y="-6605"/>
                    <a:pt x="257302" y="6914"/>
                  </a:cubicBezTo>
                  <a:cubicBezTo>
                    <a:pt x="193392" y="20433"/>
                    <a:pt x="151606" y="42556"/>
                    <a:pt x="109819" y="8065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78" name="Forme libre 30">
              <a:extLst>
                <a:ext uri="{FF2B5EF4-FFF2-40B4-BE49-F238E27FC236}">
                  <a16:creationId xmlns:a16="http://schemas.microsoft.com/office/drawing/2014/main" id="{87F1BDD9-49D8-4CAD-D0C0-B24C2DF725B8}"/>
                </a:ext>
              </a:extLst>
            </p:cNvPr>
            <p:cNvSpPr/>
            <p:nvPr/>
          </p:nvSpPr>
          <p:spPr>
            <a:xfrm>
              <a:off x="6410520" y="2568661"/>
              <a:ext cx="1825721" cy="1236003"/>
            </a:xfrm>
            <a:custGeom>
              <a:avLst/>
              <a:gdLst>
                <a:gd name="connsiteX0" fmla="*/ 487548 w 1808450"/>
                <a:gd name="connsiteY0" fmla="*/ 377765 h 1236003"/>
                <a:gd name="connsiteX1" fmla="*/ 347439 w 1808450"/>
                <a:gd name="connsiteY1" fmla="*/ 436758 h 1236003"/>
                <a:gd name="connsiteX2" fmla="*/ 273697 w 1808450"/>
                <a:gd name="connsiteY2" fmla="*/ 473629 h 1236003"/>
                <a:gd name="connsiteX3" fmla="*/ 236826 w 1808450"/>
                <a:gd name="connsiteY3" fmla="*/ 606365 h 1236003"/>
                <a:gd name="connsiteX4" fmla="*/ 236826 w 1808450"/>
                <a:gd name="connsiteY4" fmla="*/ 739100 h 1236003"/>
                <a:gd name="connsiteX5" fmla="*/ 148335 w 1808450"/>
                <a:gd name="connsiteY5" fmla="*/ 812842 h 1236003"/>
                <a:gd name="connsiteX6" fmla="*/ 104090 w 1808450"/>
                <a:gd name="connsiteY6" fmla="*/ 857088 h 1236003"/>
                <a:gd name="connsiteX7" fmla="*/ 155710 w 1808450"/>
                <a:gd name="connsiteY7" fmla="*/ 989823 h 1236003"/>
                <a:gd name="connsiteX8" fmla="*/ 163084 w 1808450"/>
                <a:gd name="connsiteY8" fmla="*/ 1144681 h 1236003"/>
                <a:gd name="connsiteX9" fmla="*/ 148335 w 1808450"/>
                <a:gd name="connsiteY9" fmla="*/ 1233171 h 1236003"/>
                <a:gd name="connsiteX10" fmla="*/ 59845 w 1808450"/>
                <a:gd name="connsiteY10" fmla="*/ 1041442 h 1236003"/>
                <a:gd name="connsiteX11" fmla="*/ 852 w 1808450"/>
                <a:gd name="connsiteY11" fmla="*/ 916081 h 1236003"/>
                <a:gd name="connsiteX12" fmla="*/ 30348 w 1808450"/>
                <a:gd name="connsiteY12" fmla="*/ 739100 h 1236003"/>
                <a:gd name="connsiteX13" fmla="*/ 104090 w 1808450"/>
                <a:gd name="connsiteY13" fmla="*/ 665358 h 1236003"/>
                <a:gd name="connsiteX14" fmla="*/ 81968 w 1808450"/>
                <a:gd name="connsiteY14" fmla="*/ 458881 h 1236003"/>
                <a:gd name="connsiteX15" fmla="*/ 244200 w 1808450"/>
                <a:gd name="connsiteY15" fmla="*/ 318771 h 1236003"/>
                <a:gd name="connsiteX16" fmla="*/ 435929 w 1808450"/>
                <a:gd name="connsiteY16" fmla="*/ 222907 h 1236003"/>
                <a:gd name="connsiteX17" fmla="*/ 509671 w 1808450"/>
                <a:gd name="connsiteY17" fmla="*/ 104920 h 1236003"/>
                <a:gd name="connsiteX18" fmla="*/ 723523 w 1808450"/>
                <a:gd name="connsiteY18" fmla="*/ 23804 h 1236003"/>
                <a:gd name="connsiteX19" fmla="*/ 915252 w 1808450"/>
                <a:gd name="connsiteY19" fmla="*/ 45926 h 1236003"/>
                <a:gd name="connsiteX20" fmla="*/ 1055361 w 1808450"/>
                <a:gd name="connsiteY20" fmla="*/ 1681 h 1236003"/>
                <a:gd name="connsiteX21" fmla="*/ 1232342 w 1808450"/>
                <a:gd name="connsiteY21" fmla="*/ 16429 h 1236003"/>
                <a:gd name="connsiteX22" fmla="*/ 1379826 w 1808450"/>
                <a:gd name="connsiteY22" fmla="*/ 82797 h 1236003"/>
                <a:gd name="connsiteX23" fmla="*/ 1460942 w 1808450"/>
                <a:gd name="connsiteY23" fmla="*/ 156539 h 1236003"/>
                <a:gd name="connsiteX24" fmla="*/ 1601052 w 1808450"/>
                <a:gd name="connsiteY24" fmla="*/ 230281 h 1236003"/>
                <a:gd name="connsiteX25" fmla="*/ 1696916 w 1808450"/>
                <a:gd name="connsiteY25" fmla="*/ 495752 h 1236003"/>
                <a:gd name="connsiteX26" fmla="*/ 1785406 w 1808450"/>
                <a:gd name="connsiteY26" fmla="*/ 621113 h 1236003"/>
                <a:gd name="connsiteX27" fmla="*/ 1807529 w 1808450"/>
                <a:gd name="connsiteY27" fmla="*/ 790720 h 1236003"/>
                <a:gd name="connsiteX28" fmla="*/ 1763284 w 1808450"/>
                <a:gd name="connsiteY28" fmla="*/ 886584 h 1236003"/>
                <a:gd name="connsiteX29" fmla="*/ 1645297 w 1808450"/>
                <a:gd name="connsiteY29" fmla="*/ 1034068 h 1236003"/>
                <a:gd name="connsiteX30" fmla="*/ 1586303 w 1808450"/>
                <a:gd name="connsiteY30" fmla="*/ 1122558 h 1236003"/>
                <a:gd name="connsiteX31" fmla="*/ 1608426 w 1808450"/>
                <a:gd name="connsiteY31" fmla="*/ 960326 h 1236003"/>
                <a:gd name="connsiteX32" fmla="*/ 1660045 w 1808450"/>
                <a:gd name="connsiteY32" fmla="*/ 783346 h 1236003"/>
                <a:gd name="connsiteX33" fmla="*/ 1601052 w 1808450"/>
                <a:gd name="connsiteY33" fmla="*/ 709604 h 1236003"/>
                <a:gd name="connsiteX34" fmla="*/ 1542058 w 1808450"/>
                <a:gd name="connsiteY34" fmla="*/ 613739 h 1236003"/>
                <a:gd name="connsiteX35" fmla="*/ 1556806 w 1808450"/>
                <a:gd name="connsiteY35" fmla="*/ 510500 h 1236003"/>
                <a:gd name="connsiteX36" fmla="*/ 1475690 w 1808450"/>
                <a:gd name="connsiteY36" fmla="*/ 333520 h 1236003"/>
                <a:gd name="connsiteX37" fmla="*/ 1291335 w 1808450"/>
                <a:gd name="connsiteY37" fmla="*/ 274526 h 1236003"/>
                <a:gd name="connsiteX38" fmla="*/ 1217593 w 1808450"/>
                <a:gd name="connsiteY38" fmla="*/ 186036 h 1236003"/>
                <a:gd name="connsiteX39" fmla="*/ 1106981 w 1808450"/>
                <a:gd name="connsiteY39" fmla="*/ 163913 h 1236003"/>
                <a:gd name="connsiteX40" fmla="*/ 959497 w 1808450"/>
                <a:gd name="connsiteY40" fmla="*/ 215533 h 1236003"/>
                <a:gd name="connsiteX41" fmla="*/ 782516 w 1808450"/>
                <a:gd name="connsiteY41" fmla="*/ 186036 h 1236003"/>
                <a:gd name="connsiteX42" fmla="*/ 635032 w 1808450"/>
                <a:gd name="connsiteY42" fmla="*/ 208158 h 1236003"/>
                <a:gd name="connsiteX43" fmla="*/ 546542 w 1808450"/>
                <a:gd name="connsiteY43" fmla="*/ 326146 h 1236003"/>
                <a:gd name="connsiteX44" fmla="*/ 487548 w 1808450"/>
                <a:gd name="connsiteY44" fmla="*/ 377765 h 1236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808450" h="1236003">
                  <a:moveTo>
                    <a:pt x="487548" y="377765"/>
                  </a:moveTo>
                  <a:cubicBezTo>
                    <a:pt x="454364" y="396200"/>
                    <a:pt x="383081" y="420781"/>
                    <a:pt x="347439" y="436758"/>
                  </a:cubicBezTo>
                  <a:cubicBezTo>
                    <a:pt x="311797" y="452735"/>
                    <a:pt x="292132" y="445361"/>
                    <a:pt x="273697" y="473629"/>
                  </a:cubicBezTo>
                  <a:cubicBezTo>
                    <a:pt x="255262" y="501897"/>
                    <a:pt x="242971" y="562120"/>
                    <a:pt x="236826" y="606365"/>
                  </a:cubicBezTo>
                  <a:cubicBezTo>
                    <a:pt x="230681" y="650610"/>
                    <a:pt x="251574" y="704687"/>
                    <a:pt x="236826" y="739100"/>
                  </a:cubicBezTo>
                  <a:cubicBezTo>
                    <a:pt x="222078" y="773513"/>
                    <a:pt x="170458" y="793177"/>
                    <a:pt x="148335" y="812842"/>
                  </a:cubicBezTo>
                  <a:cubicBezTo>
                    <a:pt x="126212" y="832507"/>
                    <a:pt x="102861" y="827591"/>
                    <a:pt x="104090" y="857088"/>
                  </a:cubicBezTo>
                  <a:cubicBezTo>
                    <a:pt x="105319" y="886585"/>
                    <a:pt x="145878" y="941891"/>
                    <a:pt x="155710" y="989823"/>
                  </a:cubicBezTo>
                  <a:cubicBezTo>
                    <a:pt x="165542" y="1037755"/>
                    <a:pt x="164313" y="1104123"/>
                    <a:pt x="163084" y="1144681"/>
                  </a:cubicBezTo>
                  <a:cubicBezTo>
                    <a:pt x="161855" y="1185239"/>
                    <a:pt x="165541" y="1250377"/>
                    <a:pt x="148335" y="1233171"/>
                  </a:cubicBezTo>
                  <a:cubicBezTo>
                    <a:pt x="131129" y="1215965"/>
                    <a:pt x="84425" y="1094290"/>
                    <a:pt x="59845" y="1041442"/>
                  </a:cubicBezTo>
                  <a:cubicBezTo>
                    <a:pt x="35264" y="988594"/>
                    <a:pt x="5768" y="966471"/>
                    <a:pt x="852" y="916081"/>
                  </a:cubicBezTo>
                  <a:cubicBezTo>
                    <a:pt x="-4064" y="865691"/>
                    <a:pt x="13142" y="780887"/>
                    <a:pt x="30348" y="739100"/>
                  </a:cubicBezTo>
                  <a:cubicBezTo>
                    <a:pt x="47554" y="697313"/>
                    <a:pt x="95487" y="712061"/>
                    <a:pt x="104090" y="665358"/>
                  </a:cubicBezTo>
                  <a:cubicBezTo>
                    <a:pt x="112693" y="618655"/>
                    <a:pt x="58616" y="516645"/>
                    <a:pt x="81968" y="458881"/>
                  </a:cubicBezTo>
                  <a:cubicBezTo>
                    <a:pt x="105320" y="401117"/>
                    <a:pt x="185207" y="358100"/>
                    <a:pt x="244200" y="318771"/>
                  </a:cubicBezTo>
                  <a:cubicBezTo>
                    <a:pt x="303193" y="279442"/>
                    <a:pt x="391684" y="258549"/>
                    <a:pt x="435929" y="222907"/>
                  </a:cubicBezTo>
                  <a:cubicBezTo>
                    <a:pt x="480174" y="187265"/>
                    <a:pt x="461739" y="138104"/>
                    <a:pt x="509671" y="104920"/>
                  </a:cubicBezTo>
                  <a:cubicBezTo>
                    <a:pt x="557603" y="71736"/>
                    <a:pt x="655926" y="33636"/>
                    <a:pt x="723523" y="23804"/>
                  </a:cubicBezTo>
                  <a:cubicBezTo>
                    <a:pt x="791120" y="13972"/>
                    <a:pt x="859946" y="49613"/>
                    <a:pt x="915252" y="45926"/>
                  </a:cubicBezTo>
                  <a:cubicBezTo>
                    <a:pt x="970558" y="42239"/>
                    <a:pt x="1002513" y="6597"/>
                    <a:pt x="1055361" y="1681"/>
                  </a:cubicBezTo>
                  <a:cubicBezTo>
                    <a:pt x="1108209" y="-3235"/>
                    <a:pt x="1178265" y="2910"/>
                    <a:pt x="1232342" y="16429"/>
                  </a:cubicBezTo>
                  <a:cubicBezTo>
                    <a:pt x="1286419" y="29948"/>
                    <a:pt x="1341726" y="59445"/>
                    <a:pt x="1379826" y="82797"/>
                  </a:cubicBezTo>
                  <a:cubicBezTo>
                    <a:pt x="1417926" y="106149"/>
                    <a:pt x="1424071" y="131958"/>
                    <a:pt x="1460942" y="156539"/>
                  </a:cubicBezTo>
                  <a:cubicBezTo>
                    <a:pt x="1497813" y="181120"/>
                    <a:pt x="1561723" y="173745"/>
                    <a:pt x="1601052" y="230281"/>
                  </a:cubicBezTo>
                  <a:cubicBezTo>
                    <a:pt x="1640381" y="286816"/>
                    <a:pt x="1666190" y="430613"/>
                    <a:pt x="1696916" y="495752"/>
                  </a:cubicBezTo>
                  <a:cubicBezTo>
                    <a:pt x="1727642" y="560891"/>
                    <a:pt x="1766971" y="571952"/>
                    <a:pt x="1785406" y="621113"/>
                  </a:cubicBezTo>
                  <a:cubicBezTo>
                    <a:pt x="1803841" y="670274"/>
                    <a:pt x="1811216" y="746475"/>
                    <a:pt x="1807529" y="790720"/>
                  </a:cubicBezTo>
                  <a:cubicBezTo>
                    <a:pt x="1803842" y="834965"/>
                    <a:pt x="1790323" y="846026"/>
                    <a:pt x="1763284" y="886584"/>
                  </a:cubicBezTo>
                  <a:cubicBezTo>
                    <a:pt x="1736245" y="927142"/>
                    <a:pt x="1674794" y="994739"/>
                    <a:pt x="1645297" y="1034068"/>
                  </a:cubicBezTo>
                  <a:cubicBezTo>
                    <a:pt x="1615800" y="1073397"/>
                    <a:pt x="1592448" y="1134848"/>
                    <a:pt x="1586303" y="1122558"/>
                  </a:cubicBezTo>
                  <a:cubicBezTo>
                    <a:pt x="1580158" y="1110268"/>
                    <a:pt x="1596136" y="1016861"/>
                    <a:pt x="1608426" y="960326"/>
                  </a:cubicBezTo>
                  <a:cubicBezTo>
                    <a:pt x="1620716" y="903791"/>
                    <a:pt x="1661274" y="825133"/>
                    <a:pt x="1660045" y="783346"/>
                  </a:cubicBezTo>
                  <a:cubicBezTo>
                    <a:pt x="1658816" y="741559"/>
                    <a:pt x="1620716" y="737872"/>
                    <a:pt x="1601052" y="709604"/>
                  </a:cubicBezTo>
                  <a:cubicBezTo>
                    <a:pt x="1581388" y="681336"/>
                    <a:pt x="1549432" y="646923"/>
                    <a:pt x="1542058" y="613739"/>
                  </a:cubicBezTo>
                  <a:cubicBezTo>
                    <a:pt x="1534684" y="580555"/>
                    <a:pt x="1567867" y="557203"/>
                    <a:pt x="1556806" y="510500"/>
                  </a:cubicBezTo>
                  <a:cubicBezTo>
                    <a:pt x="1545745" y="463797"/>
                    <a:pt x="1519935" y="372849"/>
                    <a:pt x="1475690" y="333520"/>
                  </a:cubicBezTo>
                  <a:cubicBezTo>
                    <a:pt x="1431445" y="294191"/>
                    <a:pt x="1334351" y="299107"/>
                    <a:pt x="1291335" y="274526"/>
                  </a:cubicBezTo>
                  <a:cubicBezTo>
                    <a:pt x="1248319" y="249945"/>
                    <a:pt x="1248319" y="204471"/>
                    <a:pt x="1217593" y="186036"/>
                  </a:cubicBezTo>
                  <a:cubicBezTo>
                    <a:pt x="1186867" y="167600"/>
                    <a:pt x="1149997" y="158997"/>
                    <a:pt x="1106981" y="163913"/>
                  </a:cubicBezTo>
                  <a:cubicBezTo>
                    <a:pt x="1063965" y="168829"/>
                    <a:pt x="1013575" y="211846"/>
                    <a:pt x="959497" y="215533"/>
                  </a:cubicBezTo>
                  <a:cubicBezTo>
                    <a:pt x="905420" y="219220"/>
                    <a:pt x="836594" y="187265"/>
                    <a:pt x="782516" y="186036"/>
                  </a:cubicBezTo>
                  <a:cubicBezTo>
                    <a:pt x="728439" y="184807"/>
                    <a:pt x="674361" y="184806"/>
                    <a:pt x="635032" y="208158"/>
                  </a:cubicBezTo>
                  <a:cubicBezTo>
                    <a:pt x="595703" y="231510"/>
                    <a:pt x="571123" y="292962"/>
                    <a:pt x="546542" y="326146"/>
                  </a:cubicBezTo>
                  <a:cubicBezTo>
                    <a:pt x="521961" y="359330"/>
                    <a:pt x="520732" y="359330"/>
                    <a:pt x="487548" y="377765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0F1F03BD-232F-A562-AA61-5F349A5A80EE}"/>
                </a:ext>
              </a:extLst>
            </p:cNvPr>
            <p:cNvSpPr/>
            <p:nvPr/>
          </p:nvSpPr>
          <p:spPr>
            <a:xfrm>
              <a:off x="7561381" y="3998803"/>
              <a:ext cx="140079" cy="6834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D5386DB5-6E63-0456-653D-8D5EFAC3BE6D}"/>
                </a:ext>
              </a:extLst>
            </p:cNvPr>
            <p:cNvSpPr/>
            <p:nvPr/>
          </p:nvSpPr>
          <p:spPr>
            <a:xfrm>
              <a:off x="6875576" y="4032976"/>
              <a:ext cx="140079" cy="68347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81" name="Forme libre 27">
              <a:extLst>
                <a:ext uri="{FF2B5EF4-FFF2-40B4-BE49-F238E27FC236}">
                  <a16:creationId xmlns:a16="http://schemas.microsoft.com/office/drawing/2014/main" id="{27B2AA07-E514-0C9E-AD6B-9FFA44848570}"/>
                </a:ext>
              </a:extLst>
            </p:cNvPr>
            <p:cNvSpPr/>
            <p:nvPr/>
          </p:nvSpPr>
          <p:spPr>
            <a:xfrm>
              <a:off x="7061903" y="3358296"/>
              <a:ext cx="480663" cy="459975"/>
            </a:xfrm>
            <a:custGeom>
              <a:avLst/>
              <a:gdLst>
                <a:gd name="connsiteX0" fmla="*/ 26056 w 480663"/>
                <a:gd name="connsiteY0" fmla="*/ 90877 h 459975"/>
                <a:gd name="connsiteX1" fmla="*/ 3934 w 480663"/>
                <a:gd name="connsiteY1" fmla="*/ 142497 h 459975"/>
                <a:gd name="connsiteX2" fmla="*/ 40805 w 480663"/>
                <a:gd name="connsiteY2" fmla="*/ 171993 h 459975"/>
                <a:gd name="connsiteX3" fmla="*/ 70302 w 480663"/>
                <a:gd name="connsiteY3" fmla="*/ 253110 h 459975"/>
                <a:gd name="connsiteX4" fmla="*/ 70302 w 480663"/>
                <a:gd name="connsiteY4" fmla="*/ 334226 h 459975"/>
                <a:gd name="connsiteX5" fmla="*/ 144043 w 480663"/>
                <a:gd name="connsiteY5" fmla="*/ 371097 h 459975"/>
                <a:gd name="connsiteX6" fmla="*/ 262031 w 480663"/>
                <a:gd name="connsiteY6" fmla="*/ 459587 h 459975"/>
                <a:gd name="connsiteX7" fmla="*/ 313650 w 480663"/>
                <a:gd name="connsiteY7" fmla="*/ 400593 h 459975"/>
                <a:gd name="connsiteX8" fmla="*/ 357895 w 480663"/>
                <a:gd name="connsiteY8" fmla="*/ 334226 h 459975"/>
                <a:gd name="connsiteX9" fmla="*/ 387392 w 480663"/>
                <a:gd name="connsiteY9" fmla="*/ 297355 h 459975"/>
                <a:gd name="connsiteX10" fmla="*/ 416889 w 480663"/>
                <a:gd name="connsiteY10" fmla="*/ 149871 h 459975"/>
                <a:gd name="connsiteX11" fmla="*/ 461134 w 480663"/>
                <a:gd name="connsiteY11" fmla="*/ 120374 h 459975"/>
                <a:gd name="connsiteX12" fmla="*/ 475882 w 480663"/>
                <a:gd name="connsiteY12" fmla="*/ 61381 h 459975"/>
                <a:gd name="connsiteX13" fmla="*/ 380018 w 480663"/>
                <a:gd name="connsiteY13" fmla="*/ 2387 h 459975"/>
                <a:gd name="connsiteX14" fmla="*/ 225160 w 480663"/>
                <a:gd name="connsiteY14" fmla="*/ 17135 h 459975"/>
                <a:gd name="connsiteX15" fmla="*/ 26056 w 480663"/>
                <a:gd name="connsiteY15" fmla="*/ 90877 h 45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0663" h="459975">
                  <a:moveTo>
                    <a:pt x="26056" y="90877"/>
                  </a:moveTo>
                  <a:cubicBezTo>
                    <a:pt x="-10815" y="111771"/>
                    <a:pt x="1476" y="128978"/>
                    <a:pt x="3934" y="142497"/>
                  </a:cubicBezTo>
                  <a:cubicBezTo>
                    <a:pt x="6392" y="156016"/>
                    <a:pt x="29744" y="153558"/>
                    <a:pt x="40805" y="171993"/>
                  </a:cubicBezTo>
                  <a:cubicBezTo>
                    <a:pt x="51866" y="190429"/>
                    <a:pt x="65386" y="226071"/>
                    <a:pt x="70302" y="253110"/>
                  </a:cubicBezTo>
                  <a:cubicBezTo>
                    <a:pt x="75218" y="280149"/>
                    <a:pt x="58012" y="314562"/>
                    <a:pt x="70302" y="334226"/>
                  </a:cubicBezTo>
                  <a:cubicBezTo>
                    <a:pt x="82592" y="353890"/>
                    <a:pt x="112088" y="350204"/>
                    <a:pt x="144043" y="371097"/>
                  </a:cubicBezTo>
                  <a:cubicBezTo>
                    <a:pt x="175998" y="391991"/>
                    <a:pt x="233763" y="454671"/>
                    <a:pt x="262031" y="459587"/>
                  </a:cubicBezTo>
                  <a:cubicBezTo>
                    <a:pt x="290299" y="464503"/>
                    <a:pt x="297673" y="421487"/>
                    <a:pt x="313650" y="400593"/>
                  </a:cubicBezTo>
                  <a:cubicBezTo>
                    <a:pt x="329627" y="379700"/>
                    <a:pt x="345605" y="351432"/>
                    <a:pt x="357895" y="334226"/>
                  </a:cubicBezTo>
                  <a:cubicBezTo>
                    <a:pt x="370185" y="317020"/>
                    <a:pt x="377560" y="328081"/>
                    <a:pt x="387392" y="297355"/>
                  </a:cubicBezTo>
                  <a:cubicBezTo>
                    <a:pt x="397224" y="266629"/>
                    <a:pt x="404599" y="179368"/>
                    <a:pt x="416889" y="149871"/>
                  </a:cubicBezTo>
                  <a:cubicBezTo>
                    <a:pt x="429179" y="120374"/>
                    <a:pt x="451302" y="135122"/>
                    <a:pt x="461134" y="120374"/>
                  </a:cubicBezTo>
                  <a:cubicBezTo>
                    <a:pt x="470966" y="105626"/>
                    <a:pt x="489401" y="81045"/>
                    <a:pt x="475882" y="61381"/>
                  </a:cubicBezTo>
                  <a:cubicBezTo>
                    <a:pt x="462363" y="41716"/>
                    <a:pt x="421805" y="9761"/>
                    <a:pt x="380018" y="2387"/>
                  </a:cubicBezTo>
                  <a:cubicBezTo>
                    <a:pt x="338231" y="-4987"/>
                    <a:pt x="276779" y="6074"/>
                    <a:pt x="225160" y="17135"/>
                  </a:cubicBezTo>
                  <a:cubicBezTo>
                    <a:pt x="173541" y="28196"/>
                    <a:pt x="62927" y="69983"/>
                    <a:pt x="26056" y="90877"/>
                  </a:cubicBez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FF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D1DFEA4D-12AF-4168-DBB6-348500A344DC}"/>
              </a:ext>
            </a:extLst>
          </p:cNvPr>
          <p:cNvSpPr txBox="1"/>
          <p:nvPr/>
        </p:nvSpPr>
        <p:spPr>
          <a:xfrm>
            <a:off x="5105763" y="2621719"/>
            <a:ext cx="1911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Région de l’encéphale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B626CA9C-00F0-0ABE-3A6F-10F528A7B724}"/>
              </a:ext>
            </a:extLst>
          </p:cNvPr>
          <p:cNvSpPr txBox="1"/>
          <p:nvPr/>
        </p:nvSpPr>
        <p:spPr>
          <a:xfrm>
            <a:off x="5180545" y="3940897"/>
            <a:ext cx="1604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Région du cervelet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6901FE80-6639-D0E8-75F7-C54522E42F1A}"/>
              </a:ext>
            </a:extLst>
          </p:cNvPr>
          <p:cNvSpPr txBox="1"/>
          <p:nvPr/>
        </p:nvSpPr>
        <p:spPr>
          <a:xfrm>
            <a:off x="5314768" y="5341323"/>
            <a:ext cx="1266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Tronc cérébral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5EBC3CC0-B929-A217-BE62-5D1D67690A06}"/>
              </a:ext>
            </a:extLst>
          </p:cNvPr>
          <p:cNvSpPr txBox="1"/>
          <p:nvPr/>
        </p:nvSpPr>
        <p:spPr>
          <a:xfrm>
            <a:off x="5263519" y="6485169"/>
            <a:ext cx="1511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Moelle épinière</a:t>
            </a:r>
          </a:p>
        </p:txBody>
      </p: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FE84FED6-111D-E824-0C69-6B9F481B27DA}"/>
              </a:ext>
            </a:extLst>
          </p:cNvPr>
          <p:cNvCxnSpPr/>
          <p:nvPr/>
        </p:nvCxnSpPr>
        <p:spPr>
          <a:xfrm>
            <a:off x="2047243" y="3793580"/>
            <a:ext cx="936000" cy="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27712DFF-1322-2621-501D-0BB45C727738}"/>
              </a:ext>
            </a:extLst>
          </p:cNvPr>
          <p:cNvCxnSpPr/>
          <p:nvPr/>
        </p:nvCxnSpPr>
        <p:spPr>
          <a:xfrm>
            <a:off x="2230792" y="3563523"/>
            <a:ext cx="792000" cy="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droit 144">
            <a:extLst>
              <a:ext uri="{FF2B5EF4-FFF2-40B4-BE49-F238E27FC236}">
                <a16:creationId xmlns:a16="http://schemas.microsoft.com/office/drawing/2014/main" id="{C3CD112F-0805-5017-708B-21A56F2A2EA8}"/>
              </a:ext>
            </a:extLst>
          </p:cNvPr>
          <p:cNvCxnSpPr/>
          <p:nvPr/>
        </p:nvCxnSpPr>
        <p:spPr>
          <a:xfrm>
            <a:off x="1860380" y="5394952"/>
            <a:ext cx="936000" cy="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9937A7D3-A9B9-0782-7507-4FF14B33FCB7}"/>
              </a:ext>
            </a:extLst>
          </p:cNvPr>
          <p:cNvSpPr txBox="1"/>
          <p:nvPr/>
        </p:nvSpPr>
        <p:spPr>
          <a:xfrm>
            <a:off x="3483241" y="1393362"/>
            <a:ext cx="1391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Coupe sagittale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13A2E3-2724-6003-A9D8-E9BEB299F99D}"/>
              </a:ext>
            </a:extLst>
          </p:cNvPr>
          <p:cNvSpPr txBox="1"/>
          <p:nvPr/>
        </p:nvSpPr>
        <p:spPr>
          <a:xfrm>
            <a:off x="3361413" y="3628579"/>
            <a:ext cx="1635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Coupe transversale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D75ED66-A92E-FD6E-3239-3D3900BD2D00}"/>
              </a:ext>
            </a:extLst>
          </p:cNvPr>
          <p:cNvSpPr txBox="1"/>
          <p:nvPr/>
        </p:nvSpPr>
        <p:spPr>
          <a:xfrm>
            <a:off x="3371653" y="5150649"/>
            <a:ext cx="1635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Coupe transversale</a:t>
            </a:r>
          </a:p>
        </p:txBody>
      </p:sp>
      <p:sp>
        <p:nvSpPr>
          <p:cNvPr id="18" name="Flèche courbée vers le haut 45">
            <a:extLst>
              <a:ext uri="{FF2B5EF4-FFF2-40B4-BE49-F238E27FC236}">
                <a16:creationId xmlns:a16="http://schemas.microsoft.com/office/drawing/2014/main" id="{0853B13B-8A46-AFA4-C28D-CB25F20BD72D}"/>
              </a:ext>
            </a:extLst>
          </p:cNvPr>
          <p:cNvSpPr/>
          <p:nvPr/>
        </p:nvSpPr>
        <p:spPr>
          <a:xfrm rot="1528927" flipV="1">
            <a:off x="3338490" y="4184604"/>
            <a:ext cx="1701711" cy="196644"/>
          </a:xfrm>
          <a:prstGeom prst="curvedUpArrow">
            <a:avLst>
              <a:gd name="adj1" fmla="val 31527"/>
              <a:gd name="adj2" fmla="val 105960"/>
              <a:gd name="adj3" fmla="val 69285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Flèche courbée vers le haut 45">
            <a:extLst>
              <a:ext uri="{FF2B5EF4-FFF2-40B4-BE49-F238E27FC236}">
                <a16:creationId xmlns:a16="http://schemas.microsoft.com/office/drawing/2014/main" id="{CA92ED9A-4DCD-95D9-46B3-012713A63507}"/>
              </a:ext>
            </a:extLst>
          </p:cNvPr>
          <p:cNvSpPr/>
          <p:nvPr/>
        </p:nvSpPr>
        <p:spPr>
          <a:xfrm rot="20939392" flipV="1">
            <a:off x="2558917" y="1819275"/>
            <a:ext cx="2326959" cy="282503"/>
          </a:xfrm>
          <a:prstGeom prst="curvedUpArrow">
            <a:avLst>
              <a:gd name="adj1" fmla="val 31527"/>
              <a:gd name="adj2" fmla="val 105960"/>
              <a:gd name="adj3" fmla="val 69285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Flèche courbée vers le haut 45">
            <a:extLst>
              <a:ext uri="{FF2B5EF4-FFF2-40B4-BE49-F238E27FC236}">
                <a16:creationId xmlns:a16="http://schemas.microsoft.com/office/drawing/2014/main" id="{D4977D6C-6D56-F577-37AA-0750B30F4C5D}"/>
              </a:ext>
            </a:extLst>
          </p:cNvPr>
          <p:cNvSpPr/>
          <p:nvPr/>
        </p:nvSpPr>
        <p:spPr>
          <a:xfrm rot="1167464" flipV="1">
            <a:off x="3423171" y="5590944"/>
            <a:ext cx="1701711" cy="196644"/>
          </a:xfrm>
          <a:prstGeom prst="curvedUpArrow">
            <a:avLst>
              <a:gd name="adj1" fmla="val 31527"/>
              <a:gd name="adj2" fmla="val 105960"/>
              <a:gd name="adj3" fmla="val 69285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96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accent1"/>
                </a:solidFill>
              </a:rPr>
              <a:t>Le cortex </a:t>
            </a:r>
            <a:r>
              <a:rPr lang="en-US" sz="2800" dirty="0" err="1">
                <a:solidFill>
                  <a:schemeClr val="accent1"/>
                </a:solidFill>
              </a:rPr>
              <a:t>cérébral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2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SYSTÈME NERVEUX CENTRAL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106" name="Content Placeholder 5">
            <a:extLst>
              <a:ext uri="{FF2B5EF4-FFF2-40B4-BE49-F238E27FC236}">
                <a16:creationId xmlns:a16="http://schemas.microsoft.com/office/drawing/2014/main" id="{BE4C2132-C236-B740-C134-C7A4A62E080E}"/>
              </a:ext>
            </a:extLst>
          </p:cNvPr>
          <p:cNvSpPr txBox="1">
            <a:spLocks/>
          </p:cNvSpPr>
          <p:nvPr/>
        </p:nvSpPr>
        <p:spPr bwMode="auto">
          <a:xfrm>
            <a:off x="330199" y="1412776"/>
            <a:ext cx="1995065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noFill/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L’encéphale est formé de deux hémisphères, le droit et le gauche, relié entre elles par des fibres nerveuses qui forment le corps calleux. Ces fibres assurent la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commu-nication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entre les deux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hémispères</a:t>
            </a: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les hémisphères sont formés de substance grise et blanche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en-US" altLang="fr-FR" sz="1400" dirty="0">
              <a:solidFill>
                <a:srgbClr val="FFCC00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6BFBB66-8FFB-21CD-3A78-C482DF6E90BD}"/>
              </a:ext>
            </a:extLst>
          </p:cNvPr>
          <p:cNvGrpSpPr/>
          <p:nvPr/>
        </p:nvGrpSpPr>
        <p:grpSpPr>
          <a:xfrm>
            <a:off x="5421627" y="2527429"/>
            <a:ext cx="2512081" cy="1924479"/>
            <a:chOff x="4495122" y="1480534"/>
            <a:chExt cx="1592112" cy="1208792"/>
          </a:xfrm>
        </p:grpSpPr>
        <p:sp>
          <p:nvSpPr>
            <p:cNvPr id="6" name="Forme libre 14">
              <a:extLst>
                <a:ext uri="{FF2B5EF4-FFF2-40B4-BE49-F238E27FC236}">
                  <a16:creationId xmlns:a16="http://schemas.microsoft.com/office/drawing/2014/main" id="{7DC06634-DC1D-BDC4-64B6-CD06097F9198}"/>
                </a:ext>
              </a:extLst>
            </p:cNvPr>
            <p:cNvSpPr/>
            <p:nvPr/>
          </p:nvSpPr>
          <p:spPr>
            <a:xfrm>
              <a:off x="4549440" y="1493647"/>
              <a:ext cx="1500156" cy="1137617"/>
            </a:xfrm>
            <a:custGeom>
              <a:avLst/>
              <a:gdLst>
                <a:gd name="connsiteX0" fmla="*/ 2642145 w 5783162"/>
                <a:gd name="connsiteY0" fmla="*/ 1614646 h 4565615"/>
                <a:gd name="connsiteX1" fmla="*/ 2654177 w 5783162"/>
                <a:gd name="connsiteY1" fmla="*/ 1518394 h 4565615"/>
                <a:gd name="connsiteX2" fmla="*/ 2642145 w 5783162"/>
                <a:gd name="connsiteY2" fmla="*/ 1133383 h 4565615"/>
                <a:gd name="connsiteX3" fmla="*/ 2521829 w 5783162"/>
                <a:gd name="connsiteY3" fmla="*/ 1037131 h 4565615"/>
                <a:gd name="connsiteX4" fmla="*/ 2678240 w 5783162"/>
                <a:gd name="connsiteY4" fmla="*/ 820562 h 4565615"/>
                <a:gd name="connsiteX5" fmla="*/ 2594019 w 5783162"/>
                <a:gd name="connsiteY5" fmla="*/ 603994 h 4565615"/>
                <a:gd name="connsiteX6" fmla="*/ 2533861 w 5783162"/>
                <a:gd name="connsiteY6" fmla="*/ 351331 h 4565615"/>
                <a:gd name="connsiteX7" fmla="*/ 2594019 w 5783162"/>
                <a:gd name="connsiteY7" fmla="*/ 255078 h 4565615"/>
                <a:gd name="connsiteX8" fmla="*/ 2389482 w 5783162"/>
                <a:gd name="connsiteY8" fmla="*/ 206952 h 4565615"/>
                <a:gd name="connsiteX9" fmla="*/ 2281198 w 5783162"/>
                <a:gd name="connsiteY9" fmla="*/ 231015 h 4565615"/>
                <a:gd name="connsiteX10" fmla="*/ 2196977 w 5783162"/>
                <a:gd name="connsiteY10" fmla="*/ 375394 h 4565615"/>
                <a:gd name="connsiteX11" fmla="*/ 2028535 w 5783162"/>
                <a:gd name="connsiteY11" fmla="*/ 411488 h 4565615"/>
                <a:gd name="connsiteX12" fmla="*/ 1908219 w 5783162"/>
                <a:gd name="connsiteY12" fmla="*/ 315236 h 4565615"/>
                <a:gd name="connsiteX13" fmla="*/ 1775871 w 5783162"/>
                <a:gd name="connsiteY13" fmla="*/ 351331 h 4565615"/>
                <a:gd name="connsiteX14" fmla="*/ 1763840 w 5783162"/>
                <a:gd name="connsiteY14" fmla="*/ 519773 h 4565615"/>
                <a:gd name="connsiteX15" fmla="*/ 1643524 w 5783162"/>
                <a:gd name="connsiteY15" fmla="*/ 628057 h 4565615"/>
                <a:gd name="connsiteX16" fmla="*/ 1499145 w 5783162"/>
                <a:gd name="connsiteY16" fmla="*/ 579931 h 4565615"/>
                <a:gd name="connsiteX17" fmla="*/ 1499145 w 5783162"/>
                <a:gd name="connsiteY17" fmla="*/ 447583 h 4565615"/>
                <a:gd name="connsiteX18" fmla="*/ 1342735 w 5783162"/>
                <a:gd name="connsiteY18" fmla="*/ 579931 h 4565615"/>
                <a:gd name="connsiteX19" fmla="*/ 1162261 w 5783162"/>
                <a:gd name="connsiteY19" fmla="*/ 712278 h 4565615"/>
                <a:gd name="connsiteX20" fmla="*/ 969756 w 5783162"/>
                <a:gd name="connsiteY20" fmla="*/ 832594 h 4565615"/>
                <a:gd name="connsiteX21" fmla="*/ 1066008 w 5783162"/>
                <a:gd name="connsiteY21" fmla="*/ 1001036 h 4565615"/>
                <a:gd name="connsiteX22" fmla="*/ 1306640 w 5783162"/>
                <a:gd name="connsiteY22" fmla="*/ 1181509 h 4565615"/>
                <a:gd name="connsiteX23" fmla="*/ 1282577 w 5783162"/>
                <a:gd name="connsiteY23" fmla="*/ 1337920 h 4565615"/>
                <a:gd name="connsiteX24" fmla="*/ 1138198 w 5783162"/>
                <a:gd name="connsiteY24" fmla="*/ 1422141 h 4565615"/>
                <a:gd name="connsiteX25" fmla="*/ 1053977 w 5783162"/>
                <a:gd name="connsiteY25" fmla="*/ 1602615 h 4565615"/>
                <a:gd name="connsiteX26" fmla="*/ 945693 w 5783162"/>
                <a:gd name="connsiteY26" fmla="*/ 1638709 h 4565615"/>
                <a:gd name="connsiteX27" fmla="*/ 777250 w 5783162"/>
                <a:gd name="connsiteY27" fmla="*/ 1386046 h 4565615"/>
                <a:gd name="connsiteX28" fmla="*/ 584745 w 5783162"/>
                <a:gd name="connsiteY28" fmla="*/ 1530425 h 4565615"/>
                <a:gd name="connsiteX29" fmla="*/ 332082 w 5783162"/>
                <a:gd name="connsiteY29" fmla="*/ 1867309 h 4565615"/>
                <a:gd name="connsiteX30" fmla="*/ 67387 w 5783162"/>
                <a:gd name="connsiteY30" fmla="*/ 2420762 h 4565615"/>
                <a:gd name="connsiteX31" fmla="*/ 91450 w 5783162"/>
                <a:gd name="connsiteY31" fmla="*/ 2817804 h 4565615"/>
                <a:gd name="connsiteX32" fmla="*/ 7229 w 5783162"/>
                <a:gd name="connsiteY32" fmla="*/ 3768299 h 4565615"/>
                <a:gd name="connsiteX33" fmla="*/ 308019 w 5783162"/>
                <a:gd name="connsiteY33" fmla="*/ 4237531 h 4565615"/>
                <a:gd name="connsiteX34" fmla="*/ 825377 w 5783162"/>
                <a:gd name="connsiteY34" fmla="*/ 4478162 h 4565615"/>
                <a:gd name="connsiteX35" fmla="*/ 1499145 w 5783162"/>
                <a:gd name="connsiteY35" fmla="*/ 4562383 h 4565615"/>
                <a:gd name="connsiteX36" fmla="*/ 1848061 w 5783162"/>
                <a:gd name="connsiteY36" fmla="*/ 4381909 h 4565615"/>
                <a:gd name="connsiteX37" fmla="*/ 1932282 w 5783162"/>
                <a:gd name="connsiteY37" fmla="*/ 3816425 h 4565615"/>
                <a:gd name="connsiteX38" fmla="*/ 2209008 w 5783162"/>
                <a:gd name="connsiteY38" fmla="*/ 3804394 h 4565615"/>
                <a:gd name="connsiteX39" fmla="*/ 2545893 w 5783162"/>
                <a:gd name="connsiteY39" fmla="*/ 3864552 h 4565615"/>
                <a:gd name="connsiteX40" fmla="*/ 2678240 w 5783162"/>
                <a:gd name="connsiteY40" fmla="*/ 3888615 h 4565615"/>
                <a:gd name="connsiteX41" fmla="*/ 2979029 w 5783162"/>
                <a:gd name="connsiteY41" fmla="*/ 3876583 h 4565615"/>
                <a:gd name="connsiteX42" fmla="*/ 3135440 w 5783162"/>
                <a:gd name="connsiteY42" fmla="*/ 3924709 h 4565615"/>
                <a:gd name="connsiteX43" fmla="*/ 3303882 w 5783162"/>
                <a:gd name="connsiteY43" fmla="*/ 3840488 h 4565615"/>
                <a:gd name="connsiteX44" fmla="*/ 3436229 w 5783162"/>
                <a:gd name="connsiteY44" fmla="*/ 3744236 h 4565615"/>
                <a:gd name="connsiteX45" fmla="*/ 3652798 w 5783162"/>
                <a:gd name="connsiteY45" fmla="*/ 3912678 h 4565615"/>
                <a:gd name="connsiteX46" fmla="*/ 4097966 w 5783162"/>
                <a:gd name="connsiteY46" fmla="*/ 4478162 h 4565615"/>
                <a:gd name="connsiteX47" fmla="*/ 4976271 w 5783162"/>
                <a:gd name="connsiteY47" fmla="*/ 4333783 h 4565615"/>
                <a:gd name="connsiteX48" fmla="*/ 5698166 w 5783162"/>
                <a:gd name="connsiteY48" fmla="*/ 3960804 h 4565615"/>
                <a:gd name="connsiteX49" fmla="*/ 5758324 w 5783162"/>
                <a:gd name="connsiteY49" fmla="*/ 3178752 h 4565615"/>
                <a:gd name="connsiteX50" fmla="*/ 5601914 w 5783162"/>
                <a:gd name="connsiteY50" fmla="*/ 2204194 h 4565615"/>
                <a:gd name="connsiteX51" fmla="*/ 5120650 w 5783162"/>
                <a:gd name="connsiteY51" fmla="*/ 1301825 h 4565615"/>
                <a:gd name="connsiteX52" fmla="*/ 4579229 w 5783162"/>
                <a:gd name="connsiteY52" fmla="*/ 616025 h 4565615"/>
                <a:gd name="connsiteX53" fmla="*/ 3761082 w 5783162"/>
                <a:gd name="connsiteY53" fmla="*/ 122731 h 4565615"/>
                <a:gd name="connsiteX54" fmla="*/ 2618082 w 5783162"/>
                <a:gd name="connsiteY54" fmla="*/ 134762 h 4565615"/>
                <a:gd name="connsiteX55" fmla="*/ 2642145 w 5783162"/>
                <a:gd name="connsiteY55" fmla="*/ 1614646 h 456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83162" h="4565615">
                  <a:moveTo>
                    <a:pt x="2642145" y="1614646"/>
                  </a:moveTo>
                  <a:cubicBezTo>
                    <a:pt x="2648161" y="1845251"/>
                    <a:pt x="2654177" y="1598604"/>
                    <a:pt x="2654177" y="1518394"/>
                  </a:cubicBezTo>
                  <a:cubicBezTo>
                    <a:pt x="2654177" y="1438184"/>
                    <a:pt x="2664203" y="1213593"/>
                    <a:pt x="2642145" y="1133383"/>
                  </a:cubicBezTo>
                  <a:cubicBezTo>
                    <a:pt x="2620087" y="1053173"/>
                    <a:pt x="2515813" y="1089268"/>
                    <a:pt x="2521829" y="1037131"/>
                  </a:cubicBezTo>
                  <a:cubicBezTo>
                    <a:pt x="2527845" y="984994"/>
                    <a:pt x="2666208" y="892751"/>
                    <a:pt x="2678240" y="820562"/>
                  </a:cubicBezTo>
                  <a:cubicBezTo>
                    <a:pt x="2690272" y="748373"/>
                    <a:pt x="2618082" y="682199"/>
                    <a:pt x="2594019" y="603994"/>
                  </a:cubicBezTo>
                  <a:cubicBezTo>
                    <a:pt x="2569956" y="525789"/>
                    <a:pt x="2533861" y="409484"/>
                    <a:pt x="2533861" y="351331"/>
                  </a:cubicBezTo>
                  <a:cubicBezTo>
                    <a:pt x="2533861" y="293178"/>
                    <a:pt x="2618082" y="279141"/>
                    <a:pt x="2594019" y="255078"/>
                  </a:cubicBezTo>
                  <a:cubicBezTo>
                    <a:pt x="2569956" y="231015"/>
                    <a:pt x="2441619" y="210963"/>
                    <a:pt x="2389482" y="206952"/>
                  </a:cubicBezTo>
                  <a:cubicBezTo>
                    <a:pt x="2337345" y="202941"/>
                    <a:pt x="2313282" y="202941"/>
                    <a:pt x="2281198" y="231015"/>
                  </a:cubicBezTo>
                  <a:cubicBezTo>
                    <a:pt x="2249114" y="259089"/>
                    <a:pt x="2239087" y="345315"/>
                    <a:pt x="2196977" y="375394"/>
                  </a:cubicBezTo>
                  <a:cubicBezTo>
                    <a:pt x="2154866" y="405473"/>
                    <a:pt x="2076661" y="421514"/>
                    <a:pt x="2028535" y="411488"/>
                  </a:cubicBezTo>
                  <a:cubicBezTo>
                    <a:pt x="1980409" y="401462"/>
                    <a:pt x="1950330" y="325262"/>
                    <a:pt x="1908219" y="315236"/>
                  </a:cubicBezTo>
                  <a:cubicBezTo>
                    <a:pt x="1866108" y="305210"/>
                    <a:pt x="1799934" y="317242"/>
                    <a:pt x="1775871" y="351331"/>
                  </a:cubicBezTo>
                  <a:cubicBezTo>
                    <a:pt x="1751808" y="385420"/>
                    <a:pt x="1785898" y="473652"/>
                    <a:pt x="1763840" y="519773"/>
                  </a:cubicBezTo>
                  <a:cubicBezTo>
                    <a:pt x="1741782" y="565894"/>
                    <a:pt x="1687640" y="618031"/>
                    <a:pt x="1643524" y="628057"/>
                  </a:cubicBezTo>
                  <a:cubicBezTo>
                    <a:pt x="1599408" y="638083"/>
                    <a:pt x="1523208" y="610010"/>
                    <a:pt x="1499145" y="579931"/>
                  </a:cubicBezTo>
                  <a:cubicBezTo>
                    <a:pt x="1475082" y="549852"/>
                    <a:pt x="1525213" y="447583"/>
                    <a:pt x="1499145" y="447583"/>
                  </a:cubicBezTo>
                  <a:cubicBezTo>
                    <a:pt x="1473077" y="447583"/>
                    <a:pt x="1398882" y="535815"/>
                    <a:pt x="1342735" y="579931"/>
                  </a:cubicBezTo>
                  <a:cubicBezTo>
                    <a:pt x="1286588" y="624047"/>
                    <a:pt x="1224424" y="670168"/>
                    <a:pt x="1162261" y="712278"/>
                  </a:cubicBezTo>
                  <a:cubicBezTo>
                    <a:pt x="1100098" y="754388"/>
                    <a:pt x="985798" y="784468"/>
                    <a:pt x="969756" y="832594"/>
                  </a:cubicBezTo>
                  <a:cubicBezTo>
                    <a:pt x="953714" y="880720"/>
                    <a:pt x="1009861" y="942883"/>
                    <a:pt x="1066008" y="1001036"/>
                  </a:cubicBezTo>
                  <a:cubicBezTo>
                    <a:pt x="1122155" y="1059188"/>
                    <a:pt x="1270545" y="1125362"/>
                    <a:pt x="1306640" y="1181509"/>
                  </a:cubicBezTo>
                  <a:cubicBezTo>
                    <a:pt x="1342735" y="1237656"/>
                    <a:pt x="1310651" y="1297815"/>
                    <a:pt x="1282577" y="1337920"/>
                  </a:cubicBezTo>
                  <a:cubicBezTo>
                    <a:pt x="1254503" y="1378025"/>
                    <a:pt x="1176298" y="1378025"/>
                    <a:pt x="1138198" y="1422141"/>
                  </a:cubicBezTo>
                  <a:cubicBezTo>
                    <a:pt x="1100098" y="1466257"/>
                    <a:pt x="1086061" y="1566520"/>
                    <a:pt x="1053977" y="1602615"/>
                  </a:cubicBezTo>
                  <a:cubicBezTo>
                    <a:pt x="1021893" y="1638710"/>
                    <a:pt x="991814" y="1674804"/>
                    <a:pt x="945693" y="1638709"/>
                  </a:cubicBezTo>
                  <a:cubicBezTo>
                    <a:pt x="899572" y="1602614"/>
                    <a:pt x="837408" y="1404093"/>
                    <a:pt x="777250" y="1386046"/>
                  </a:cubicBezTo>
                  <a:cubicBezTo>
                    <a:pt x="717092" y="1367999"/>
                    <a:pt x="658940" y="1450214"/>
                    <a:pt x="584745" y="1530425"/>
                  </a:cubicBezTo>
                  <a:cubicBezTo>
                    <a:pt x="510550" y="1610636"/>
                    <a:pt x="418308" y="1718920"/>
                    <a:pt x="332082" y="1867309"/>
                  </a:cubicBezTo>
                  <a:cubicBezTo>
                    <a:pt x="245856" y="2015698"/>
                    <a:pt x="107492" y="2262346"/>
                    <a:pt x="67387" y="2420762"/>
                  </a:cubicBezTo>
                  <a:cubicBezTo>
                    <a:pt x="27282" y="2579178"/>
                    <a:pt x="101476" y="2593215"/>
                    <a:pt x="91450" y="2817804"/>
                  </a:cubicBezTo>
                  <a:cubicBezTo>
                    <a:pt x="81424" y="3042393"/>
                    <a:pt x="-28866" y="3531678"/>
                    <a:pt x="7229" y="3768299"/>
                  </a:cubicBezTo>
                  <a:cubicBezTo>
                    <a:pt x="43324" y="4004920"/>
                    <a:pt x="171661" y="4119221"/>
                    <a:pt x="308019" y="4237531"/>
                  </a:cubicBezTo>
                  <a:cubicBezTo>
                    <a:pt x="444377" y="4355841"/>
                    <a:pt x="626856" y="4424020"/>
                    <a:pt x="825377" y="4478162"/>
                  </a:cubicBezTo>
                  <a:cubicBezTo>
                    <a:pt x="1023898" y="4532304"/>
                    <a:pt x="1328698" y="4578425"/>
                    <a:pt x="1499145" y="4562383"/>
                  </a:cubicBezTo>
                  <a:cubicBezTo>
                    <a:pt x="1669592" y="4546341"/>
                    <a:pt x="1775872" y="4506235"/>
                    <a:pt x="1848061" y="4381909"/>
                  </a:cubicBezTo>
                  <a:cubicBezTo>
                    <a:pt x="1920250" y="4257583"/>
                    <a:pt x="1872124" y="3912678"/>
                    <a:pt x="1932282" y="3816425"/>
                  </a:cubicBezTo>
                  <a:cubicBezTo>
                    <a:pt x="1992440" y="3720173"/>
                    <a:pt x="2106740" y="3796373"/>
                    <a:pt x="2209008" y="3804394"/>
                  </a:cubicBezTo>
                  <a:cubicBezTo>
                    <a:pt x="2311276" y="3812415"/>
                    <a:pt x="2545893" y="3864552"/>
                    <a:pt x="2545893" y="3864552"/>
                  </a:cubicBezTo>
                  <a:cubicBezTo>
                    <a:pt x="2624098" y="3878589"/>
                    <a:pt x="2606051" y="3886610"/>
                    <a:pt x="2678240" y="3888615"/>
                  </a:cubicBezTo>
                  <a:cubicBezTo>
                    <a:pt x="2750429" y="3890620"/>
                    <a:pt x="2902829" y="3870567"/>
                    <a:pt x="2979029" y="3876583"/>
                  </a:cubicBezTo>
                  <a:cubicBezTo>
                    <a:pt x="3055229" y="3882599"/>
                    <a:pt x="3081298" y="3930725"/>
                    <a:pt x="3135440" y="3924709"/>
                  </a:cubicBezTo>
                  <a:cubicBezTo>
                    <a:pt x="3189582" y="3918693"/>
                    <a:pt x="3253751" y="3870567"/>
                    <a:pt x="3303882" y="3840488"/>
                  </a:cubicBezTo>
                  <a:cubicBezTo>
                    <a:pt x="3354014" y="3810409"/>
                    <a:pt x="3378076" y="3732204"/>
                    <a:pt x="3436229" y="3744236"/>
                  </a:cubicBezTo>
                  <a:cubicBezTo>
                    <a:pt x="3494382" y="3756268"/>
                    <a:pt x="3542509" y="3790357"/>
                    <a:pt x="3652798" y="3912678"/>
                  </a:cubicBezTo>
                  <a:cubicBezTo>
                    <a:pt x="3763087" y="4034999"/>
                    <a:pt x="3877387" y="4407978"/>
                    <a:pt x="4097966" y="4478162"/>
                  </a:cubicBezTo>
                  <a:cubicBezTo>
                    <a:pt x="4318545" y="4548346"/>
                    <a:pt x="4709571" y="4420009"/>
                    <a:pt x="4976271" y="4333783"/>
                  </a:cubicBezTo>
                  <a:cubicBezTo>
                    <a:pt x="5242971" y="4247557"/>
                    <a:pt x="5567824" y="4153309"/>
                    <a:pt x="5698166" y="3960804"/>
                  </a:cubicBezTo>
                  <a:cubicBezTo>
                    <a:pt x="5828508" y="3768299"/>
                    <a:pt x="5774366" y="3471520"/>
                    <a:pt x="5758324" y="3178752"/>
                  </a:cubicBezTo>
                  <a:cubicBezTo>
                    <a:pt x="5742282" y="2885984"/>
                    <a:pt x="5708193" y="2517015"/>
                    <a:pt x="5601914" y="2204194"/>
                  </a:cubicBezTo>
                  <a:cubicBezTo>
                    <a:pt x="5495635" y="1891373"/>
                    <a:pt x="5291097" y="1566520"/>
                    <a:pt x="5120650" y="1301825"/>
                  </a:cubicBezTo>
                  <a:cubicBezTo>
                    <a:pt x="4950203" y="1037130"/>
                    <a:pt x="4805824" y="812541"/>
                    <a:pt x="4579229" y="616025"/>
                  </a:cubicBezTo>
                  <a:cubicBezTo>
                    <a:pt x="4352634" y="419509"/>
                    <a:pt x="4087940" y="202941"/>
                    <a:pt x="3761082" y="122731"/>
                  </a:cubicBezTo>
                  <a:cubicBezTo>
                    <a:pt x="3434224" y="42520"/>
                    <a:pt x="2796550" y="-113890"/>
                    <a:pt x="2618082" y="134762"/>
                  </a:cubicBezTo>
                  <a:cubicBezTo>
                    <a:pt x="2439614" y="383414"/>
                    <a:pt x="2636129" y="1384041"/>
                    <a:pt x="2642145" y="1614646"/>
                  </a:cubicBez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7" name="Forme libre 12">
              <a:extLst>
                <a:ext uri="{FF2B5EF4-FFF2-40B4-BE49-F238E27FC236}">
                  <a16:creationId xmlns:a16="http://schemas.microsoft.com/office/drawing/2014/main" id="{7529C4B0-8D53-2559-B97F-86B847008CA6}"/>
                </a:ext>
              </a:extLst>
            </p:cNvPr>
            <p:cNvSpPr/>
            <p:nvPr/>
          </p:nvSpPr>
          <p:spPr>
            <a:xfrm>
              <a:off x="4759225" y="2083250"/>
              <a:ext cx="65082" cy="286652"/>
            </a:xfrm>
            <a:custGeom>
              <a:avLst/>
              <a:gdLst>
                <a:gd name="connsiteX0" fmla="*/ 136966 w 250895"/>
                <a:gd name="connsiteY0" fmla="*/ 114659 h 1150423"/>
                <a:gd name="connsiteX1" fmla="*/ 100871 w 250895"/>
                <a:gd name="connsiteY1" fmla="*/ 186848 h 1150423"/>
                <a:gd name="connsiteX2" fmla="*/ 4618 w 250895"/>
                <a:gd name="connsiteY2" fmla="*/ 571859 h 1150423"/>
                <a:gd name="connsiteX3" fmla="*/ 16650 w 250895"/>
                <a:gd name="connsiteY3" fmla="*/ 776396 h 1150423"/>
                <a:gd name="connsiteX4" fmla="*/ 28681 w 250895"/>
                <a:gd name="connsiteY4" fmla="*/ 1004996 h 1150423"/>
                <a:gd name="connsiteX5" fmla="*/ 52744 w 250895"/>
                <a:gd name="connsiteY5" fmla="*/ 1149375 h 1150423"/>
                <a:gd name="connsiteX6" fmla="*/ 161029 w 250895"/>
                <a:gd name="connsiteY6" fmla="*/ 932806 h 1150423"/>
                <a:gd name="connsiteX7" fmla="*/ 52744 w 250895"/>
                <a:gd name="connsiteY7" fmla="*/ 619985 h 1150423"/>
                <a:gd name="connsiteX8" fmla="*/ 209155 w 250895"/>
                <a:gd name="connsiteY8" fmla="*/ 331227 h 1150423"/>
                <a:gd name="connsiteX9" fmla="*/ 245250 w 250895"/>
                <a:gd name="connsiteY9" fmla="*/ 6375 h 1150423"/>
                <a:gd name="connsiteX10" fmla="*/ 136966 w 250895"/>
                <a:gd name="connsiteY10" fmla="*/ 114659 h 115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895" h="1150423">
                  <a:moveTo>
                    <a:pt x="136966" y="114659"/>
                  </a:moveTo>
                  <a:cubicBezTo>
                    <a:pt x="112903" y="144738"/>
                    <a:pt x="122929" y="110648"/>
                    <a:pt x="100871" y="186848"/>
                  </a:cubicBezTo>
                  <a:cubicBezTo>
                    <a:pt x="78813" y="263048"/>
                    <a:pt x="18655" y="473601"/>
                    <a:pt x="4618" y="571859"/>
                  </a:cubicBezTo>
                  <a:cubicBezTo>
                    <a:pt x="-9419" y="670117"/>
                    <a:pt x="12640" y="704207"/>
                    <a:pt x="16650" y="776396"/>
                  </a:cubicBezTo>
                  <a:cubicBezTo>
                    <a:pt x="20660" y="848585"/>
                    <a:pt x="22665" y="942833"/>
                    <a:pt x="28681" y="1004996"/>
                  </a:cubicBezTo>
                  <a:cubicBezTo>
                    <a:pt x="34697" y="1067159"/>
                    <a:pt x="30686" y="1161407"/>
                    <a:pt x="52744" y="1149375"/>
                  </a:cubicBezTo>
                  <a:cubicBezTo>
                    <a:pt x="74802" y="1137343"/>
                    <a:pt x="161029" y="1021038"/>
                    <a:pt x="161029" y="932806"/>
                  </a:cubicBezTo>
                  <a:cubicBezTo>
                    <a:pt x="161029" y="844574"/>
                    <a:pt x="44723" y="720248"/>
                    <a:pt x="52744" y="619985"/>
                  </a:cubicBezTo>
                  <a:cubicBezTo>
                    <a:pt x="60765" y="519722"/>
                    <a:pt x="177071" y="433495"/>
                    <a:pt x="209155" y="331227"/>
                  </a:cubicBezTo>
                  <a:cubicBezTo>
                    <a:pt x="241239" y="228959"/>
                    <a:pt x="261292" y="40464"/>
                    <a:pt x="245250" y="6375"/>
                  </a:cubicBezTo>
                  <a:cubicBezTo>
                    <a:pt x="229208" y="-27714"/>
                    <a:pt x="161029" y="84580"/>
                    <a:pt x="136966" y="114659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8" name="Forme libre 13">
              <a:extLst>
                <a:ext uri="{FF2B5EF4-FFF2-40B4-BE49-F238E27FC236}">
                  <a16:creationId xmlns:a16="http://schemas.microsoft.com/office/drawing/2014/main" id="{F29E5BA5-3510-4BE9-1253-D15AE0DC0060}"/>
                </a:ext>
              </a:extLst>
            </p:cNvPr>
            <p:cNvSpPr/>
            <p:nvPr/>
          </p:nvSpPr>
          <p:spPr>
            <a:xfrm>
              <a:off x="5749511" y="2099044"/>
              <a:ext cx="81698" cy="277296"/>
            </a:xfrm>
            <a:custGeom>
              <a:avLst/>
              <a:gdLst>
                <a:gd name="connsiteX0" fmla="*/ 1035 w 314950"/>
                <a:gd name="connsiteY0" fmla="*/ 75335 h 1112877"/>
                <a:gd name="connsiteX1" fmla="*/ 37129 w 314950"/>
                <a:gd name="connsiteY1" fmla="*/ 135493 h 1112877"/>
                <a:gd name="connsiteX2" fmla="*/ 133382 w 314950"/>
                <a:gd name="connsiteY2" fmla="*/ 400188 h 1112877"/>
                <a:gd name="connsiteX3" fmla="*/ 145414 w 314950"/>
                <a:gd name="connsiteY3" fmla="*/ 688946 h 1112877"/>
                <a:gd name="connsiteX4" fmla="*/ 145414 w 314950"/>
                <a:gd name="connsiteY4" fmla="*/ 1025830 h 1112877"/>
                <a:gd name="connsiteX5" fmla="*/ 277761 w 314950"/>
                <a:gd name="connsiteY5" fmla="*/ 1110051 h 1112877"/>
                <a:gd name="connsiteX6" fmla="*/ 241666 w 314950"/>
                <a:gd name="connsiteY6" fmla="*/ 953640 h 1112877"/>
                <a:gd name="connsiteX7" fmla="*/ 217603 w 314950"/>
                <a:gd name="connsiteY7" fmla="*/ 725040 h 1112877"/>
                <a:gd name="connsiteX8" fmla="*/ 313856 w 314950"/>
                <a:gd name="connsiteY8" fmla="*/ 484409 h 1112877"/>
                <a:gd name="connsiteX9" fmla="*/ 265729 w 314950"/>
                <a:gd name="connsiteY9" fmla="*/ 376125 h 1112877"/>
                <a:gd name="connsiteX10" fmla="*/ 205572 w 314950"/>
                <a:gd name="connsiteY10" fmla="*/ 207683 h 1112877"/>
                <a:gd name="connsiteX11" fmla="*/ 145414 w 314950"/>
                <a:gd name="connsiteY11" fmla="*/ 27209 h 1112877"/>
                <a:gd name="connsiteX12" fmla="*/ 25098 w 314950"/>
                <a:gd name="connsiteY12" fmla="*/ 3146 h 1112877"/>
                <a:gd name="connsiteX13" fmla="*/ 1035 w 314950"/>
                <a:gd name="connsiteY13" fmla="*/ 75335 h 111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950" h="1112877">
                  <a:moveTo>
                    <a:pt x="1035" y="75335"/>
                  </a:moveTo>
                  <a:cubicBezTo>
                    <a:pt x="3040" y="97393"/>
                    <a:pt x="15071" y="81351"/>
                    <a:pt x="37129" y="135493"/>
                  </a:cubicBezTo>
                  <a:cubicBezTo>
                    <a:pt x="59187" y="189635"/>
                    <a:pt x="115335" y="307946"/>
                    <a:pt x="133382" y="400188"/>
                  </a:cubicBezTo>
                  <a:cubicBezTo>
                    <a:pt x="151429" y="492430"/>
                    <a:pt x="143409" y="584672"/>
                    <a:pt x="145414" y="688946"/>
                  </a:cubicBezTo>
                  <a:cubicBezTo>
                    <a:pt x="147419" y="793220"/>
                    <a:pt x="123356" y="955646"/>
                    <a:pt x="145414" y="1025830"/>
                  </a:cubicBezTo>
                  <a:cubicBezTo>
                    <a:pt x="167472" y="1096014"/>
                    <a:pt x="261719" y="1122083"/>
                    <a:pt x="277761" y="1110051"/>
                  </a:cubicBezTo>
                  <a:cubicBezTo>
                    <a:pt x="293803" y="1098019"/>
                    <a:pt x="251692" y="1017809"/>
                    <a:pt x="241666" y="953640"/>
                  </a:cubicBezTo>
                  <a:cubicBezTo>
                    <a:pt x="231640" y="889472"/>
                    <a:pt x="205571" y="803245"/>
                    <a:pt x="217603" y="725040"/>
                  </a:cubicBezTo>
                  <a:cubicBezTo>
                    <a:pt x="229635" y="646835"/>
                    <a:pt x="305835" y="542562"/>
                    <a:pt x="313856" y="484409"/>
                  </a:cubicBezTo>
                  <a:cubicBezTo>
                    <a:pt x="321877" y="426257"/>
                    <a:pt x="283776" y="422246"/>
                    <a:pt x="265729" y="376125"/>
                  </a:cubicBezTo>
                  <a:cubicBezTo>
                    <a:pt x="247682" y="330004"/>
                    <a:pt x="225625" y="265836"/>
                    <a:pt x="205572" y="207683"/>
                  </a:cubicBezTo>
                  <a:cubicBezTo>
                    <a:pt x="185520" y="149530"/>
                    <a:pt x="175493" y="61298"/>
                    <a:pt x="145414" y="27209"/>
                  </a:cubicBezTo>
                  <a:cubicBezTo>
                    <a:pt x="115335" y="-6880"/>
                    <a:pt x="53172" y="-864"/>
                    <a:pt x="25098" y="3146"/>
                  </a:cubicBezTo>
                  <a:cubicBezTo>
                    <a:pt x="-2976" y="7156"/>
                    <a:pt x="-970" y="53277"/>
                    <a:pt x="1035" y="75335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9" name="Forme libre 10">
              <a:extLst>
                <a:ext uri="{FF2B5EF4-FFF2-40B4-BE49-F238E27FC236}">
                  <a16:creationId xmlns:a16="http://schemas.microsoft.com/office/drawing/2014/main" id="{39977564-9C2A-27FB-9ED3-B3FC780FD8A0}"/>
                </a:ext>
              </a:extLst>
            </p:cNvPr>
            <p:cNvSpPr/>
            <p:nvPr/>
          </p:nvSpPr>
          <p:spPr>
            <a:xfrm>
              <a:off x="4495122" y="1480534"/>
              <a:ext cx="1592112" cy="1208792"/>
            </a:xfrm>
            <a:custGeom>
              <a:avLst/>
              <a:gdLst>
                <a:gd name="connsiteX0" fmla="*/ 2995923 w 6137657"/>
                <a:gd name="connsiteY0" fmla="*/ 1703369 h 4851261"/>
                <a:gd name="connsiteX1" fmla="*/ 2851544 w 6137657"/>
                <a:gd name="connsiteY1" fmla="*/ 1703369 h 4851261"/>
                <a:gd name="connsiteX2" fmla="*/ 2839513 w 6137657"/>
                <a:gd name="connsiteY2" fmla="*/ 1438674 h 4851261"/>
                <a:gd name="connsiteX3" fmla="*/ 2839513 w 6137657"/>
                <a:gd name="connsiteY3" fmla="*/ 1234137 h 4851261"/>
                <a:gd name="connsiteX4" fmla="*/ 2767323 w 6137657"/>
                <a:gd name="connsiteY4" fmla="*/ 1186011 h 4851261"/>
                <a:gd name="connsiteX5" fmla="*/ 2707165 w 6137657"/>
                <a:gd name="connsiteY5" fmla="*/ 1077727 h 4851261"/>
                <a:gd name="connsiteX6" fmla="*/ 2851544 w 6137657"/>
                <a:gd name="connsiteY6" fmla="*/ 873190 h 4851261"/>
                <a:gd name="connsiteX7" fmla="*/ 2875607 w 6137657"/>
                <a:gd name="connsiteY7" fmla="*/ 813032 h 4851261"/>
                <a:gd name="connsiteX8" fmla="*/ 2839513 w 6137657"/>
                <a:gd name="connsiteY8" fmla="*/ 716780 h 4851261"/>
                <a:gd name="connsiteX9" fmla="*/ 2731228 w 6137657"/>
                <a:gd name="connsiteY9" fmla="*/ 644590 h 4851261"/>
                <a:gd name="connsiteX10" fmla="*/ 2683102 w 6137657"/>
                <a:gd name="connsiteY10" fmla="*/ 464116 h 4851261"/>
                <a:gd name="connsiteX11" fmla="*/ 2743260 w 6137657"/>
                <a:gd name="connsiteY11" fmla="*/ 379895 h 4851261"/>
                <a:gd name="connsiteX12" fmla="*/ 2779355 w 6137657"/>
                <a:gd name="connsiteY12" fmla="*/ 319737 h 4851261"/>
                <a:gd name="connsiteX13" fmla="*/ 2659039 w 6137657"/>
                <a:gd name="connsiteY13" fmla="*/ 271611 h 4851261"/>
                <a:gd name="connsiteX14" fmla="*/ 2538723 w 6137657"/>
                <a:gd name="connsiteY14" fmla="*/ 247548 h 4851261"/>
                <a:gd name="connsiteX15" fmla="*/ 2442470 w 6137657"/>
                <a:gd name="connsiteY15" fmla="*/ 343801 h 4851261"/>
                <a:gd name="connsiteX16" fmla="*/ 2346218 w 6137657"/>
                <a:gd name="connsiteY16" fmla="*/ 440053 h 4851261"/>
                <a:gd name="connsiteX17" fmla="*/ 2213870 w 6137657"/>
                <a:gd name="connsiteY17" fmla="*/ 440053 h 4851261"/>
                <a:gd name="connsiteX18" fmla="*/ 2165744 w 6137657"/>
                <a:gd name="connsiteY18" fmla="*/ 355832 h 4851261"/>
                <a:gd name="connsiteX19" fmla="*/ 2069492 w 6137657"/>
                <a:gd name="connsiteY19" fmla="*/ 355832 h 4851261"/>
                <a:gd name="connsiteX20" fmla="*/ 1973239 w 6137657"/>
                <a:gd name="connsiteY20" fmla="*/ 452085 h 4851261"/>
                <a:gd name="connsiteX21" fmla="*/ 1973239 w 6137657"/>
                <a:gd name="connsiteY21" fmla="*/ 572401 h 4851261"/>
                <a:gd name="connsiteX22" fmla="*/ 1876986 w 6137657"/>
                <a:gd name="connsiteY22" fmla="*/ 656622 h 4851261"/>
                <a:gd name="connsiteX23" fmla="*/ 1756670 w 6137657"/>
                <a:gd name="connsiteY23" fmla="*/ 680685 h 4851261"/>
                <a:gd name="connsiteX24" fmla="*/ 1696513 w 6137657"/>
                <a:gd name="connsiteY24" fmla="*/ 644590 h 4851261"/>
                <a:gd name="connsiteX25" fmla="*/ 1708544 w 6137657"/>
                <a:gd name="connsiteY25" fmla="*/ 536306 h 4851261"/>
                <a:gd name="connsiteX26" fmla="*/ 1588228 w 6137657"/>
                <a:gd name="connsiteY26" fmla="*/ 632559 h 4851261"/>
                <a:gd name="connsiteX27" fmla="*/ 1443849 w 6137657"/>
                <a:gd name="connsiteY27" fmla="*/ 764906 h 4851261"/>
                <a:gd name="connsiteX28" fmla="*/ 1239313 w 6137657"/>
                <a:gd name="connsiteY28" fmla="*/ 849127 h 4851261"/>
                <a:gd name="connsiteX29" fmla="*/ 1167123 w 6137657"/>
                <a:gd name="connsiteY29" fmla="*/ 957411 h 4851261"/>
                <a:gd name="connsiteX30" fmla="*/ 1335565 w 6137657"/>
                <a:gd name="connsiteY30" fmla="*/ 1041632 h 4851261"/>
                <a:gd name="connsiteX31" fmla="*/ 1491976 w 6137657"/>
                <a:gd name="connsiteY31" fmla="*/ 1198043 h 4851261"/>
                <a:gd name="connsiteX32" fmla="*/ 1540102 w 6137657"/>
                <a:gd name="connsiteY32" fmla="*/ 1354453 h 4851261"/>
                <a:gd name="connsiteX33" fmla="*/ 1407755 w 6137657"/>
                <a:gd name="connsiteY33" fmla="*/ 1426643 h 4851261"/>
                <a:gd name="connsiteX34" fmla="*/ 1287439 w 6137657"/>
                <a:gd name="connsiteY34" fmla="*/ 1619148 h 4851261"/>
                <a:gd name="connsiteX35" fmla="*/ 1203218 w 6137657"/>
                <a:gd name="connsiteY35" fmla="*/ 1751495 h 4851261"/>
                <a:gd name="connsiteX36" fmla="*/ 1070870 w 6137657"/>
                <a:gd name="connsiteY36" fmla="*/ 1679306 h 4851261"/>
                <a:gd name="connsiteX37" fmla="*/ 1022744 w 6137657"/>
                <a:gd name="connsiteY37" fmla="*/ 1607116 h 4851261"/>
                <a:gd name="connsiteX38" fmla="*/ 962586 w 6137657"/>
                <a:gd name="connsiteY38" fmla="*/ 1522895 h 4851261"/>
                <a:gd name="connsiteX39" fmla="*/ 890397 w 6137657"/>
                <a:gd name="connsiteY39" fmla="*/ 1679306 h 4851261"/>
                <a:gd name="connsiteX40" fmla="*/ 746018 w 6137657"/>
                <a:gd name="connsiteY40" fmla="*/ 1763527 h 4851261"/>
                <a:gd name="connsiteX41" fmla="*/ 637734 w 6137657"/>
                <a:gd name="connsiteY41" fmla="*/ 1835716 h 4851261"/>
                <a:gd name="connsiteX42" fmla="*/ 529449 w 6137657"/>
                <a:gd name="connsiteY42" fmla="*/ 2028222 h 4851261"/>
                <a:gd name="connsiteX43" fmla="*/ 481323 w 6137657"/>
                <a:gd name="connsiteY43" fmla="*/ 2160569 h 4851261"/>
                <a:gd name="connsiteX44" fmla="*/ 529449 w 6137657"/>
                <a:gd name="connsiteY44" fmla="*/ 2341043 h 4851261"/>
                <a:gd name="connsiteX45" fmla="*/ 517418 w 6137657"/>
                <a:gd name="connsiteY45" fmla="*/ 2485422 h 4851261"/>
                <a:gd name="connsiteX46" fmla="*/ 397102 w 6137657"/>
                <a:gd name="connsiteY46" fmla="*/ 2593706 h 4851261"/>
                <a:gd name="connsiteX47" fmla="*/ 324913 w 6137657"/>
                <a:gd name="connsiteY47" fmla="*/ 2714022 h 4851261"/>
                <a:gd name="connsiteX48" fmla="*/ 433197 w 6137657"/>
                <a:gd name="connsiteY48" fmla="*/ 2750116 h 4851261"/>
                <a:gd name="connsiteX49" fmla="*/ 589607 w 6137657"/>
                <a:gd name="connsiteY49" fmla="*/ 2641832 h 4851261"/>
                <a:gd name="connsiteX50" fmla="*/ 685860 w 6137657"/>
                <a:gd name="connsiteY50" fmla="*/ 2545580 h 4851261"/>
                <a:gd name="connsiteX51" fmla="*/ 866334 w 6137657"/>
                <a:gd name="connsiteY51" fmla="*/ 2653864 h 4851261"/>
                <a:gd name="connsiteX52" fmla="*/ 830239 w 6137657"/>
                <a:gd name="connsiteY52" fmla="*/ 2882464 h 4851261"/>
                <a:gd name="connsiteX53" fmla="*/ 806176 w 6137657"/>
                <a:gd name="connsiteY53" fmla="*/ 3074969 h 4851261"/>
                <a:gd name="connsiteX54" fmla="*/ 842270 w 6137657"/>
                <a:gd name="connsiteY54" fmla="*/ 3351695 h 4851261"/>
                <a:gd name="connsiteX55" fmla="*/ 733986 w 6137657"/>
                <a:gd name="connsiteY55" fmla="*/ 3580295 h 4851261"/>
                <a:gd name="connsiteX56" fmla="*/ 589607 w 6137657"/>
                <a:gd name="connsiteY56" fmla="*/ 3592327 h 4851261"/>
                <a:gd name="connsiteX57" fmla="*/ 505386 w 6137657"/>
                <a:gd name="connsiteY57" fmla="*/ 3423885 h 4851261"/>
                <a:gd name="connsiteX58" fmla="*/ 445228 w 6137657"/>
                <a:gd name="connsiteY58" fmla="*/ 3375759 h 4851261"/>
                <a:gd name="connsiteX59" fmla="*/ 312881 w 6137657"/>
                <a:gd name="connsiteY59" fmla="*/ 3411853 h 4851261"/>
                <a:gd name="connsiteX60" fmla="*/ 276786 w 6137657"/>
                <a:gd name="connsiteY60" fmla="*/ 3556232 h 4851261"/>
                <a:gd name="connsiteX61" fmla="*/ 336944 w 6137657"/>
                <a:gd name="connsiteY61" fmla="*/ 3580295 h 4851261"/>
                <a:gd name="connsiteX62" fmla="*/ 312881 w 6137657"/>
                <a:gd name="connsiteY62" fmla="*/ 3748737 h 4851261"/>
                <a:gd name="connsiteX63" fmla="*/ 240692 w 6137657"/>
                <a:gd name="connsiteY63" fmla="*/ 3941243 h 4851261"/>
                <a:gd name="connsiteX64" fmla="*/ 409134 w 6137657"/>
                <a:gd name="connsiteY64" fmla="*/ 4121716 h 4851261"/>
                <a:gd name="connsiteX65" fmla="*/ 541481 w 6137657"/>
                <a:gd name="connsiteY65" fmla="*/ 4193906 h 4851261"/>
                <a:gd name="connsiteX66" fmla="*/ 721955 w 6137657"/>
                <a:gd name="connsiteY66" fmla="*/ 4217969 h 4851261"/>
                <a:gd name="connsiteX67" fmla="*/ 770081 w 6137657"/>
                <a:gd name="connsiteY67" fmla="*/ 4314222 h 4851261"/>
                <a:gd name="connsiteX68" fmla="*/ 794144 w 6137657"/>
                <a:gd name="connsiteY68" fmla="*/ 4458601 h 4851261"/>
                <a:gd name="connsiteX69" fmla="*/ 974618 w 6137657"/>
                <a:gd name="connsiteY69" fmla="*/ 4398443 h 4851261"/>
                <a:gd name="connsiteX70" fmla="*/ 1155092 w 6137657"/>
                <a:gd name="connsiteY70" fmla="*/ 4362348 h 4851261"/>
                <a:gd name="connsiteX71" fmla="*/ 1275407 w 6137657"/>
                <a:gd name="connsiteY71" fmla="*/ 4482664 h 4851261"/>
                <a:gd name="connsiteX72" fmla="*/ 1407755 w 6137657"/>
                <a:gd name="connsiteY72" fmla="*/ 4542822 h 4851261"/>
                <a:gd name="connsiteX73" fmla="*/ 1600260 w 6137657"/>
                <a:gd name="connsiteY73" fmla="*/ 4542822 h 4851261"/>
                <a:gd name="connsiteX74" fmla="*/ 1648386 w 6137657"/>
                <a:gd name="connsiteY74" fmla="*/ 4446569 h 4851261"/>
                <a:gd name="connsiteX75" fmla="*/ 1768702 w 6137657"/>
                <a:gd name="connsiteY75" fmla="*/ 4398443 h 4851261"/>
                <a:gd name="connsiteX76" fmla="*/ 1889018 w 6137657"/>
                <a:gd name="connsiteY76" fmla="*/ 4458601 h 4851261"/>
                <a:gd name="connsiteX77" fmla="*/ 1973239 w 6137657"/>
                <a:gd name="connsiteY77" fmla="*/ 4446569 h 4851261"/>
                <a:gd name="connsiteX78" fmla="*/ 1997302 w 6137657"/>
                <a:gd name="connsiteY78" fmla="*/ 4242032 h 4851261"/>
                <a:gd name="connsiteX79" fmla="*/ 2033397 w 6137657"/>
                <a:gd name="connsiteY79" fmla="*/ 4193906 h 4851261"/>
                <a:gd name="connsiteX80" fmla="*/ 2033397 w 6137657"/>
                <a:gd name="connsiteY80" fmla="*/ 4085622 h 4851261"/>
                <a:gd name="connsiteX81" fmla="*/ 1913081 w 6137657"/>
                <a:gd name="connsiteY81" fmla="*/ 3881085 h 4851261"/>
                <a:gd name="connsiteX82" fmla="*/ 1696513 w 6137657"/>
                <a:gd name="connsiteY82" fmla="*/ 3881085 h 4851261"/>
                <a:gd name="connsiteX83" fmla="*/ 1528070 w 6137657"/>
                <a:gd name="connsiteY83" fmla="*/ 3820927 h 4851261"/>
                <a:gd name="connsiteX84" fmla="*/ 1419786 w 6137657"/>
                <a:gd name="connsiteY84" fmla="*/ 3459980 h 4851261"/>
                <a:gd name="connsiteX85" fmla="*/ 1395723 w 6137657"/>
                <a:gd name="connsiteY85" fmla="*/ 3014811 h 4851261"/>
                <a:gd name="connsiteX86" fmla="*/ 1371660 w 6137657"/>
                <a:gd name="connsiteY86" fmla="*/ 2653864 h 4851261"/>
                <a:gd name="connsiteX87" fmla="*/ 1564165 w 6137657"/>
                <a:gd name="connsiteY87" fmla="*/ 2581674 h 4851261"/>
                <a:gd name="connsiteX88" fmla="*/ 1792765 w 6137657"/>
                <a:gd name="connsiteY88" fmla="*/ 2810274 h 4851261"/>
                <a:gd name="connsiteX89" fmla="*/ 1973239 w 6137657"/>
                <a:gd name="connsiteY89" fmla="*/ 3171222 h 4851261"/>
                <a:gd name="connsiteX90" fmla="*/ 2201839 w 6137657"/>
                <a:gd name="connsiteY90" fmla="*/ 3435916 h 4851261"/>
                <a:gd name="connsiteX91" fmla="*/ 2310123 w 6137657"/>
                <a:gd name="connsiteY91" fmla="*/ 3592327 h 4851261"/>
                <a:gd name="connsiteX92" fmla="*/ 2286060 w 6137657"/>
                <a:gd name="connsiteY92" fmla="*/ 3772801 h 4851261"/>
                <a:gd name="connsiteX93" fmla="*/ 2177776 w 6137657"/>
                <a:gd name="connsiteY93" fmla="*/ 3869053 h 4851261"/>
                <a:gd name="connsiteX94" fmla="*/ 2201839 w 6137657"/>
                <a:gd name="connsiteY94" fmla="*/ 3965306 h 4851261"/>
                <a:gd name="connsiteX95" fmla="*/ 2261997 w 6137657"/>
                <a:gd name="connsiteY95" fmla="*/ 4121716 h 4851261"/>
                <a:gd name="connsiteX96" fmla="*/ 2249965 w 6137657"/>
                <a:gd name="connsiteY96" fmla="*/ 4338285 h 4851261"/>
                <a:gd name="connsiteX97" fmla="*/ 2201839 w 6137657"/>
                <a:gd name="connsiteY97" fmla="*/ 4542822 h 4851261"/>
                <a:gd name="connsiteX98" fmla="*/ 2009334 w 6137657"/>
                <a:gd name="connsiteY98" fmla="*/ 4639074 h 4851261"/>
                <a:gd name="connsiteX99" fmla="*/ 1876986 w 6137657"/>
                <a:gd name="connsiteY99" fmla="*/ 4735327 h 4851261"/>
                <a:gd name="connsiteX100" fmla="*/ 1756670 w 6137657"/>
                <a:gd name="connsiteY100" fmla="*/ 4747359 h 4851261"/>
                <a:gd name="connsiteX101" fmla="*/ 1600260 w 6137657"/>
                <a:gd name="connsiteY101" fmla="*/ 4843611 h 4851261"/>
                <a:gd name="connsiteX102" fmla="*/ 1335565 w 6137657"/>
                <a:gd name="connsiteY102" fmla="*/ 4831580 h 4851261"/>
                <a:gd name="connsiteX103" fmla="*/ 1179155 w 6137657"/>
                <a:gd name="connsiteY103" fmla="*/ 4723295 h 4851261"/>
                <a:gd name="connsiteX104" fmla="*/ 1118997 w 6137657"/>
                <a:gd name="connsiteY104" fmla="*/ 4639074 h 4851261"/>
                <a:gd name="connsiteX105" fmla="*/ 962586 w 6137657"/>
                <a:gd name="connsiteY105" fmla="*/ 4687201 h 4851261"/>
                <a:gd name="connsiteX106" fmla="*/ 721955 w 6137657"/>
                <a:gd name="connsiteY106" fmla="*/ 4675169 h 4851261"/>
                <a:gd name="connsiteX107" fmla="*/ 613670 w 6137657"/>
                <a:gd name="connsiteY107" fmla="*/ 4578916 h 4851261"/>
                <a:gd name="connsiteX108" fmla="*/ 553513 w 6137657"/>
                <a:gd name="connsiteY108" fmla="*/ 4446569 h 4851261"/>
                <a:gd name="connsiteX109" fmla="*/ 361007 w 6137657"/>
                <a:gd name="connsiteY109" fmla="*/ 4422506 h 4851261"/>
                <a:gd name="connsiteX110" fmla="*/ 120376 w 6137657"/>
                <a:gd name="connsiteY110" fmla="*/ 4085622 h 4851261"/>
                <a:gd name="connsiteX111" fmla="*/ 84281 w 6137657"/>
                <a:gd name="connsiteY111" fmla="*/ 3688580 h 4851261"/>
                <a:gd name="connsiteX112" fmla="*/ 60 w 6137657"/>
                <a:gd name="connsiteY112" fmla="*/ 3532169 h 4851261"/>
                <a:gd name="connsiteX113" fmla="*/ 72249 w 6137657"/>
                <a:gd name="connsiteY113" fmla="*/ 3219348 h 4851261"/>
                <a:gd name="connsiteX114" fmla="*/ 156470 w 6137657"/>
                <a:gd name="connsiteY114" fmla="*/ 3074969 h 4851261"/>
                <a:gd name="connsiteX115" fmla="*/ 108344 w 6137657"/>
                <a:gd name="connsiteY115" fmla="*/ 2653864 h 4851261"/>
                <a:gd name="connsiteX116" fmla="*/ 216628 w 6137657"/>
                <a:gd name="connsiteY116" fmla="*/ 2401201 h 4851261"/>
                <a:gd name="connsiteX117" fmla="*/ 373039 w 6137657"/>
                <a:gd name="connsiteY117" fmla="*/ 1751495 h 4851261"/>
                <a:gd name="connsiteX118" fmla="*/ 625702 w 6137657"/>
                <a:gd name="connsiteY118" fmla="*/ 1558990 h 4851261"/>
                <a:gd name="connsiteX119" fmla="*/ 721955 w 6137657"/>
                <a:gd name="connsiteY119" fmla="*/ 1198043 h 4851261"/>
                <a:gd name="connsiteX120" fmla="*/ 974618 w 6137657"/>
                <a:gd name="connsiteY120" fmla="*/ 1077727 h 4851261"/>
                <a:gd name="connsiteX121" fmla="*/ 998681 w 6137657"/>
                <a:gd name="connsiteY121" fmla="*/ 1005537 h 4851261"/>
                <a:gd name="connsiteX122" fmla="*/ 1022744 w 6137657"/>
                <a:gd name="connsiteY122" fmla="*/ 825064 h 4851261"/>
                <a:gd name="connsiteX123" fmla="*/ 1167123 w 6137657"/>
                <a:gd name="connsiteY123" fmla="*/ 632559 h 4851261"/>
                <a:gd name="connsiteX124" fmla="*/ 1479944 w 6137657"/>
                <a:gd name="connsiteY124" fmla="*/ 367864 h 4851261"/>
                <a:gd name="connsiteX125" fmla="*/ 1708544 w 6137657"/>
                <a:gd name="connsiteY125" fmla="*/ 295674 h 4851261"/>
                <a:gd name="connsiteX126" fmla="*/ 1876986 w 6137657"/>
                <a:gd name="connsiteY126" fmla="*/ 247548 h 4851261"/>
                <a:gd name="connsiteX127" fmla="*/ 1985270 w 6137657"/>
                <a:gd name="connsiteY127" fmla="*/ 127232 h 4851261"/>
                <a:gd name="connsiteX128" fmla="*/ 2310123 w 6137657"/>
                <a:gd name="connsiteY128" fmla="*/ 115201 h 4851261"/>
                <a:gd name="connsiteX129" fmla="*/ 2466534 w 6137657"/>
                <a:gd name="connsiteY129" fmla="*/ 55043 h 4851261"/>
                <a:gd name="connsiteX130" fmla="*/ 2622944 w 6137657"/>
                <a:gd name="connsiteY130" fmla="*/ 30980 h 4851261"/>
                <a:gd name="connsiteX131" fmla="*/ 2779355 w 6137657"/>
                <a:gd name="connsiteY131" fmla="*/ 18948 h 4851261"/>
                <a:gd name="connsiteX132" fmla="*/ 2935765 w 6137657"/>
                <a:gd name="connsiteY132" fmla="*/ 55043 h 4851261"/>
                <a:gd name="connsiteX133" fmla="*/ 2995923 w 6137657"/>
                <a:gd name="connsiteY133" fmla="*/ 139264 h 4851261"/>
                <a:gd name="connsiteX134" fmla="*/ 3140302 w 6137657"/>
                <a:gd name="connsiteY134" fmla="*/ 55043 h 4851261"/>
                <a:gd name="connsiteX135" fmla="*/ 3260618 w 6137657"/>
                <a:gd name="connsiteY135" fmla="*/ 18948 h 4851261"/>
                <a:gd name="connsiteX136" fmla="*/ 3561407 w 6137657"/>
                <a:gd name="connsiteY136" fmla="*/ 6916 h 4851261"/>
                <a:gd name="connsiteX137" fmla="*/ 3741881 w 6137657"/>
                <a:gd name="connsiteY137" fmla="*/ 127232 h 4851261"/>
                <a:gd name="connsiteX138" fmla="*/ 3886260 w 6137657"/>
                <a:gd name="connsiteY138" fmla="*/ 91137 h 4851261"/>
                <a:gd name="connsiteX139" fmla="*/ 4078765 w 6137657"/>
                <a:gd name="connsiteY139" fmla="*/ 115201 h 4851261"/>
                <a:gd name="connsiteX140" fmla="*/ 4247207 w 6137657"/>
                <a:gd name="connsiteY140" fmla="*/ 223485 h 4851261"/>
                <a:gd name="connsiteX141" fmla="*/ 4415649 w 6137657"/>
                <a:gd name="connsiteY141" fmla="*/ 259580 h 4851261"/>
                <a:gd name="connsiteX142" fmla="*/ 4560028 w 6137657"/>
                <a:gd name="connsiteY142" fmla="*/ 283643 h 4851261"/>
                <a:gd name="connsiteX143" fmla="*/ 4620186 w 6137657"/>
                <a:gd name="connsiteY143" fmla="*/ 415990 h 4851261"/>
                <a:gd name="connsiteX144" fmla="*/ 4848786 w 6137657"/>
                <a:gd name="connsiteY144" fmla="*/ 548337 h 4851261"/>
                <a:gd name="connsiteX145" fmla="*/ 4993165 w 6137657"/>
                <a:gd name="connsiteY145" fmla="*/ 668653 h 4851261"/>
                <a:gd name="connsiteX146" fmla="*/ 5089418 w 6137657"/>
                <a:gd name="connsiteY146" fmla="*/ 849127 h 4851261"/>
                <a:gd name="connsiteX147" fmla="*/ 5149576 w 6137657"/>
                <a:gd name="connsiteY147" fmla="*/ 1053664 h 4851261"/>
                <a:gd name="connsiteX148" fmla="*/ 5269892 w 6137657"/>
                <a:gd name="connsiteY148" fmla="*/ 1101790 h 4851261"/>
                <a:gd name="connsiteX149" fmla="*/ 5390207 w 6137657"/>
                <a:gd name="connsiteY149" fmla="*/ 1222106 h 4851261"/>
                <a:gd name="connsiteX150" fmla="*/ 5438334 w 6137657"/>
                <a:gd name="connsiteY150" fmla="*/ 1390548 h 4851261"/>
                <a:gd name="connsiteX151" fmla="*/ 5498492 w 6137657"/>
                <a:gd name="connsiteY151" fmla="*/ 1571022 h 4851261"/>
                <a:gd name="connsiteX152" fmla="*/ 5666934 w 6137657"/>
                <a:gd name="connsiteY152" fmla="*/ 1655243 h 4851261"/>
                <a:gd name="connsiteX153" fmla="*/ 5775218 w 6137657"/>
                <a:gd name="connsiteY153" fmla="*/ 1907906 h 4851261"/>
                <a:gd name="connsiteX154" fmla="*/ 5823344 w 6137657"/>
                <a:gd name="connsiteY154" fmla="*/ 2208695 h 4851261"/>
                <a:gd name="connsiteX155" fmla="*/ 5883502 w 6137657"/>
                <a:gd name="connsiteY155" fmla="*/ 2341043 h 4851261"/>
                <a:gd name="connsiteX156" fmla="*/ 5979755 w 6137657"/>
                <a:gd name="connsiteY156" fmla="*/ 2461359 h 4851261"/>
                <a:gd name="connsiteX157" fmla="*/ 6015849 w 6137657"/>
                <a:gd name="connsiteY157" fmla="*/ 2738085 h 4851261"/>
                <a:gd name="connsiteX158" fmla="*/ 5979755 w 6137657"/>
                <a:gd name="connsiteY158" fmla="*/ 2882464 h 4851261"/>
                <a:gd name="connsiteX159" fmla="*/ 5943660 w 6137657"/>
                <a:gd name="connsiteY159" fmla="*/ 3014811 h 4851261"/>
                <a:gd name="connsiteX160" fmla="*/ 6051944 w 6137657"/>
                <a:gd name="connsiteY160" fmla="*/ 3123095 h 4851261"/>
                <a:gd name="connsiteX161" fmla="*/ 6136165 w 6137657"/>
                <a:gd name="connsiteY161" fmla="*/ 3375759 h 4851261"/>
                <a:gd name="connsiteX162" fmla="*/ 6100070 w 6137657"/>
                <a:gd name="connsiteY162" fmla="*/ 3508106 h 4851261"/>
                <a:gd name="connsiteX163" fmla="*/ 6027881 w 6137657"/>
                <a:gd name="connsiteY163" fmla="*/ 3640453 h 4851261"/>
                <a:gd name="connsiteX164" fmla="*/ 6051944 w 6137657"/>
                <a:gd name="connsiteY164" fmla="*/ 3808895 h 4851261"/>
                <a:gd name="connsiteX165" fmla="*/ 5943660 w 6137657"/>
                <a:gd name="connsiteY165" fmla="*/ 4073590 h 4851261"/>
                <a:gd name="connsiteX166" fmla="*/ 5859439 w 6137657"/>
                <a:gd name="connsiteY166" fmla="*/ 4145780 h 4851261"/>
                <a:gd name="connsiteX167" fmla="*/ 5763186 w 6137657"/>
                <a:gd name="connsiteY167" fmla="*/ 4362348 h 4851261"/>
                <a:gd name="connsiteX168" fmla="*/ 5642870 w 6137657"/>
                <a:gd name="connsiteY168" fmla="*/ 4410474 h 4851261"/>
                <a:gd name="connsiteX169" fmla="*/ 5546618 w 6137657"/>
                <a:gd name="connsiteY169" fmla="*/ 4506727 h 4851261"/>
                <a:gd name="connsiteX170" fmla="*/ 5390207 w 6137657"/>
                <a:gd name="connsiteY170" fmla="*/ 4590948 h 4851261"/>
                <a:gd name="connsiteX171" fmla="*/ 5017228 w 6137657"/>
                <a:gd name="connsiteY171" fmla="*/ 4627043 h 4851261"/>
                <a:gd name="connsiteX172" fmla="*/ 4896913 w 6137657"/>
                <a:gd name="connsiteY172" fmla="*/ 4771422 h 4851261"/>
                <a:gd name="connsiteX173" fmla="*/ 4547997 w 6137657"/>
                <a:gd name="connsiteY173" fmla="*/ 4783453 h 4851261"/>
                <a:gd name="connsiteX174" fmla="*/ 4379555 w 6137657"/>
                <a:gd name="connsiteY174" fmla="*/ 4651106 h 4851261"/>
                <a:gd name="connsiteX175" fmla="*/ 4199081 w 6137657"/>
                <a:gd name="connsiteY175" fmla="*/ 4687201 h 4851261"/>
                <a:gd name="connsiteX176" fmla="*/ 4030639 w 6137657"/>
                <a:gd name="connsiteY176" fmla="*/ 4518759 h 4851261"/>
                <a:gd name="connsiteX177" fmla="*/ 3982513 w 6137657"/>
                <a:gd name="connsiteY177" fmla="*/ 4398443 h 4851261"/>
                <a:gd name="connsiteX178" fmla="*/ 3850165 w 6137657"/>
                <a:gd name="connsiteY178" fmla="*/ 4254064 h 4851261"/>
                <a:gd name="connsiteX179" fmla="*/ 3898292 w 6137657"/>
                <a:gd name="connsiteY179" fmla="*/ 4013432 h 4851261"/>
                <a:gd name="connsiteX180" fmla="*/ 3970481 w 6137657"/>
                <a:gd name="connsiteY180" fmla="*/ 3953274 h 4851261"/>
                <a:gd name="connsiteX181" fmla="*/ 3958449 w 6137657"/>
                <a:gd name="connsiteY181" fmla="*/ 3832959 h 4851261"/>
                <a:gd name="connsiteX182" fmla="*/ 3802039 w 6137657"/>
                <a:gd name="connsiteY182" fmla="*/ 3784832 h 4851261"/>
                <a:gd name="connsiteX183" fmla="*/ 3850165 w 6137657"/>
                <a:gd name="connsiteY183" fmla="*/ 3532169 h 4851261"/>
                <a:gd name="connsiteX184" fmla="*/ 4066734 w 6137657"/>
                <a:gd name="connsiteY184" fmla="*/ 3267474 h 4851261"/>
                <a:gd name="connsiteX185" fmla="*/ 4247207 w 6137657"/>
                <a:gd name="connsiteY185" fmla="*/ 2870432 h 4851261"/>
                <a:gd name="connsiteX186" fmla="*/ 4523934 w 6137657"/>
                <a:gd name="connsiteY186" fmla="*/ 2581674 h 4851261"/>
                <a:gd name="connsiteX187" fmla="*/ 4764565 w 6137657"/>
                <a:gd name="connsiteY187" fmla="*/ 2617769 h 4851261"/>
                <a:gd name="connsiteX188" fmla="*/ 4716439 w 6137657"/>
                <a:gd name="connsiteY188" fmla="*/ 3291537 h 4851261"/>
                <a:gd name="connsiteX189" fmla="*/ 4596123 w 6137657"/>
                <a:gd name="connsiteY189" fmla="*/ 3760769 h 4851261"/>
                <a:gd name="connsiteX190" fmla="*/ 4271270 w 6137657"/>
                <a:gd name="connsiteY190" fmla="*/ 3857022 h 4851261"/>
                <a:gd name="connsiteX191" fmla="*/ 4175018 w 6137657"/>
                <a:gd name="connsiteY191" fmla="*/ 4013432 h 4851261"/>
                <a:gd name="connsiteX192" fmla="*/ 4102828 w 6137657"/>
                <a:gd name="connsiteY192" fmla="*/ 4133748 h 4851261"/>
                <a:gd name="connsiteX193" fmla="*/ 4187049 w 6137657"/>
                <a:gd name="connsiteY193" fmla="*/ 4362348 h 4851261"/>
                <a:gd name="connsiteX194" fmla="*/ 4259239 w 6137657"/>
                <a:gd name="connsiteY194" fmla="*/ 4494695 h 4851261"/>
                <a:gd name="connsiteX195" fmla="*/ 4439713 w 6137657"/>
                <a:gd name="connsiteY195" fmla="*/ 4362348 h 4851261"/>
                <a:gd name="connsiteX196" fmla="*/ 4668313 w 6137657"/>
                <a:gd name="connsiteY196" fmla="*/ 4482664 h 4851261"/>
                <a:gd name="connsiteX197" fmla="*/ 4872849 w 6137657"/>
                <a:gd name="connsiteY197" fmla="*/ 4494695 h 4851261"/>
                <a:gd name="connsiteX198" fmla="*/ 5053323 w 6137657"/>
                <a:gd name="connsiteY198" fmla="*/ 4314222 h 4851261"/>
                <a:gd name="connsiteX199" fmla="*/ 5269892 w 6137657"/>
                <a:gd name="connsiteY199" fmla="*/ 4386411 h 4851261"/>
                <a:gd name="connsiteX200" fmla="*/ 5354113 w 6137657"/>
                <a:gd name="connsiteY200" fmla="*/ 4205937 h 4851261"/>
                <a:gd name="connsiteX201" fmla="*/ 5570681 w 6137657"/>
                <a:gd name="connsiteY201" fmla="*/ 4121716 h 4851261"/>
                <a:gd name="connsiteX202" fmla="*/ 5787249 w 6137657"/>
                <a:gd name="connsiteY202" fmla="*/ 4085622 h 4851261"/>
                <a:gd name="connsiteX203" fmla="*/ 5859439 w 6137657"/>
                <a:gd name="connsiteY203" fmla="*/ 3832959 h 4851261"/>
                <a:gd name="connsiteX204" fmla="*/ 5787249 w 6137657"/>
                <a:gd name="connsiteY204" fmla="*/ 3532169 h 4851261"/>
                <a:gd name="connsiteX205" fmla="*/ 5859439 w 6137657"/>
                <a:gd name="connsiteY205" fmla="*/ 3363727 h 4851261"/>
                <a:gd name="connsiteX206" fmla="*/ 5690997 w 6137657"/>
                <a:gd name="connsiteY206" fmla="*/ 3339664 h 4851261"/>
                <a:gd name="connsiteX207" fmla="*/ 5534586 w 6137657"/>
                <a:gd name="connsiteY207" fmla="*/ 3496074 h 4851261"/>
                <a:gd name="connsiteX208" fmla="*/ 5305986 w 6137657"/>
                <a:gd name="connsiteY208" fmla="*/ 3472011 h 4851261"/>
                <a:gd name="connsiteX209" fmla="*/ 5342081 w 6137657"/>
                <a:gd name="connsiteY209" fmla="*/ 3147159 h 4851261"/>
                <a:gd name="connsiteX210" fmla="*/ 5318018 w 6137657"/>
                <a:gd name="connsiteY210" fmla="*/ 2798243 h 4851261"/>
                <a:gd name="connsiteX211" fmla="*/ 5257860 w 6137657"/>
                <a:gd name="connsiteY211" fmla="*/ 2641832 h 4851261"/>
                <a:gd name="connsiteX212" fmla="*/ 5474428 w 6137657"/>
                <a:gd name="connsiteY212" fmla="*/ 2521516 h 4851261"/>
                <a:gd name="connsiteX213" fmla="*/ 5715060 w 6137657"/>
                <a:gd name="connsiteY213" fmla="*/ 2701990 h 4851261"/>
                <a:gd name="connsiteX214" fmla="*/ 5823344 w 6137657"/>
                <a:gd name="connsiteY214" fmla="*/ 2665895 h 4851261"/>
                <a:gd name="connsiteX215" fmla="*/ 5703028 w 6137657"/>
                <a:gd name="connsiteY215" fmla="*/ 2521516 h 4851261"/>
                <a:gd name="connsiteX216" fmla="*/ 5594744 w 6137657"/>
                <a:gd name="connsiteY216" fmla="*/ 2461359 h 4851261"/>
                <a:gd name="connsiteX217" fmla="*/ 5546618 w 6137657"/>
                <a:gd name="connsiteY217" fmla="*/ 2292916 h 4851261"/>
                <a:gd name="connsiteX218" fmla="*/ 5618807 w 6137657"/>
                <a:gd name="connsiteY218" fmla="*/ 2148537 h 4851261"/>
                <a:gd name="connsiteX219" fmla="*/ 5558649 w 6137657"/>
                <a:gd name="connsiteY219" fmla="*/ 1823685 h 4851261"/>
                <a:gd name="connsiteX220" fmla="*/ 5414270 w 6137657"/>
                <a:gd name="connsiteY220" fmla="*/ 1775559 h 4851261"/>
                <a:gd name="connsiteX221" fmla="*/ 5269892 w 6137657"/>
                <a:gd name="connsiteY221" fmla="*/ 1739464 h 4851261"/>
                <a:gd name="connsiteX222" fmla="*/ 5161607 w 6137657"/>
                <a:gd name="connsiteY222" fmla="*/ 1619148 h 4851261"/>
                <a:gd name="connsiteX223" fmla="*/ 5005197 w 6137657"/>
                <a:gd name="connsiteY223" fmla="*/ 1679306 h 4851261"/>
                <a:gd name="connsiteX224" fmla="*/ 4812692 w 6137657"/>
                <a:gd name="connsiteY224" fmla="*/ 1655243 h 4851261"/>
                <a:gd name="connsiteX225" fmla="*/ 4704407 w 6137657"/>
                <a:gd name="connsiteY225" fmla="*/ 1330390 h 4851261"/>
                <a:gd name="connsiteX226" fmla="*/ 4511902 w 6137657"/>
                <a:gd name="connsiteY226" fmla="*/ 1282264 h 4851261"/>
                <a:gd name="connsiteX227" fmla="*/ 4608155 w 6137657"/>
                <a:gd name="connsiteY227" fmla="*/ 1017569 h 4851261"/>
                <a:gd name="connsiteX228" fmla="*/ 4800660 w 6137657"/>
                <a:gd name="connsiteY228" fmla="*/ 981474 h 4851261"/>
                <a:gd name="connsiteX229" fmla="*/ 4824723 w 6137657"/>
                <a:gd name="connsiteY229" fmla="*/ 885222 h 4851261"/>
                <a:gd name="connsiteX230" fmla="*/ 4704407 w 6137657"/>
                <a:gd name="connsiteY230" fmla="*/ 788969 h 4851261"/>
                <a:gd name="connsiteX231" fmla="*/ 4499870 w 6137657"/>
                <a:gd name="connsiteY231" fmla="*/ 680685 h 4851261"/>
                <a:gd name="connsiteX232" fmla="*/ 4403618 w 6137657"/>
                <a:gd name="connsiteY232" fmla="*/ 596464 h 4851261"/>
                <a:gd name="connsiteX233" fmla="*/ 4307365 w 6137657"/>
                <a:gd name="connsiteY233" fmla="*/ 644590 h 4851261"/>
                <a:gd name="connsiteX234" fmla="*/ 4078765 w 6137657"/>
                <a:gd name="connsiteY234" fmla="*/ 500211 h 4851261"/>
                <a:gd name="connsiteX235" fmla="*/ 4042670 w 6137657"/>
                <a:gd name="connsiteY235" fmla="*/ 379895 h 4851261"/>
                <a:gd name="connsiteX236" fmla="*/ 3946418 w 6137657"/>
                <a:gd name="connsiteY236" fmla="*/ 307706 h 4851261"/>
                <a:gd name="connsiteX237" fmla="*/ 3862197 w 6137657"/>
                <a:gd name="connsiteY237" fmla="*/ 440053 h 4851261"/>
                <a:gd name="connsiteX238" fmla="*/ 3693755 w 6137657"/>
                <a:gd name="connsiteY238" fmla="*/ 464116 h 4851261"/>
                <a:gd name="connsiteX239" fmla="*/ 3573439 w 6137657"/>
                <a:gd name="connsiteY239" fmla="*/ 331769 h 4851261"/>
                <a:gd name="connsiteX240" fmla="*/ 3404997 w 6137657"/>
                <a:gd name="connsiteY240" fmla="*/ 307706 h 4851261"/>
                <a:gd name="connsiteX241" fmla="*/ 3260618 w 6137657"/>
                <a:gd name="connsiteY241" fmla="*/ 379895 h 4851261"/>
                <a:gd name="connsiteX242" fmla="*/ 3320776 w 6137657"/>
                <a:gd name="connsiteY242" fmla="*/ 548337 h 4851261"/>
                <a:gd name="connsiteX243" fmla="*/ 3368902 w 6137657"/>
                <a:gd name="connsiteY243" fmla="*/ 716780 h 4851261"/>
                <a:gd name="connsiteX244" fmla="*/ 3320776 w 6137657"/>
                <a:gd name="connsiteY244" fmla="*/ 933348 h 4851261"/>
                <a:gd name="connsiteX245" fmla="*/ 3308744 w 6137657"/>
                <a:gd name="connsiteY245" fmla="*/ 1017569 h 4851261"/>
                <a:gd name="connsiteX246" fmla="*/ 3453123 w 6137657"/>
                <a:gd name="connsiteY246" fmla="*/ 1113822 h 4851261"/>
                <a:gd name="connsiteX247" fmla="*/ 3489218 w 6137657"/>
                <a:gd name="connsiteY247" fmla="*/ 1270232 h 4851261"/>
                <a:gd name="connsiteX248" fmla="*/ 3308744 w 6137657"/>
                <a:gd name="connsiteY248" fmla="*/ 1390548 h 4851261"/>
                <a:gd name="connsiteX249" fmla="*/ 3272649 w 6137657"/>
                <a:gd name="connsiteY249" fmla="*/ 1522895 h 4851261"/>
                <a:gd name="connsiteX250" fmla="*/ 3344839 w 6137657"/>
                <a:gd name="connsiteY250" fmla="*/ 1595085 h 4851261"/>
                <a:gd name="connsiteX251" fmla="*/ 3392965 w 6137657"/>
                <a:gd name="connsiteY251" fmla="*/ 1727432 h 4851261"/>
                <a:gd name="connsiteX252" fmla="*/ 3152334 w 6137657"/>
                <a:gd name="connsiteY252" fmla="*/ 1715401 h 4851261"/>
                <a:gd name="connsiteX253" fmla="*/ 3104207 w 6137657"/>
                <a:gd name="connsiteY253" fmla="*/ 1510864 h 4851261"/>
                <a:gd name="connsiteX254" fmla="*/ 3152334 w 6137657"/>
                <a:gd name="connsiteY254" fmla="*/ 1258201 h 4851261"/>
                <a:gd name="connsiteX255" fmla="*/ 3116239 w 6137657"/>
                <a:gd name="connsiteY255" fmla="*/ 1113822 h 4851261"/>
                <a:gd name="connsiteX256" fmla="*/ 3080144 w 6137657"/>
                <a:gd name="connsiteY256" fmla="*/ 981474 h 4851261"/>
                <a:gd name="connsiteX257" fmla="*/ 3128270 w 6137657"/>
                <a:gd name="connsiteY257" fmla="*/ 788969 h 4851261"/>
                <a:gd name="connsiteX258" fmla="*/ 3092176 w 6137657"/>
                <a:gd name="connsiteY258" fmla="*/ 620527 h 4851261"/>
                <a:gd name="connsiteX259" fmla="*/ 3032018 w 6137657"/>
                <a:gd name="connsiteY259" fmla="*/ 391927 h 4851261"/>
                <a:gd name="connsiteX260" fmla="*/ 2911702 w 6137657"/>
                <a:gd name="connsiteY260" fmla="*/ 524274 h 4851261"/>
                <a:gd name="connsiteX261" fmla="*/ 2983892 w 6137657"/>
                <a:gd name="connsiteY261" fmla="*/ 788969 h 4851261"/>
                <a:gd name="connsiteX262" fmla="*/ 2971860 w 6137657"/>
                <a:gd name="connsiteY262" fmla="*/ 1005537 h 4851261"/>
                <a:gd name="connsiteX263" fmla="*/ 2971860 w 6137657"/>
                <a:gd name="connsiteY263" fmla="*/ 1149916 h 4851261"/>
                <a:gd name="connsiteX264" fmla="*/ 3032018 w 6137657"/>
                <a:gd name="connsiteY264" fmla="*/ 1318359 h 4851261"/>
                <a:gd name="connsiteX265" fmla="*/ 3019986 w 6137657"/>
                <a:gd name="connsiteY265" fmla="*/ 1558990 h 4851261"/>
                <a:gd name="connsiteX266" fmla="*/ 2995923 w 6137657"/>
                <a:gd name="connsiteY266" fmla="*/ 1703369 h 485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</a:cxnLst>
              <a:rect l="l" t="t" r="r" b="b"/>
              <a:pathLst>
                <a:path w="6137657" h="4851261">
                  <a:moveTo>
                    <a:pt x="2995923" y="1703369"/>
                  </a:moveTo>
                  <a:cubicBezTo>
                    <a:pt x="2967849" y="1727432"/>
                    <a:pt x="2877612" y="1747485"/>
                    <a:pt x="2851544" y="1703369"/>
                  </a:cubicBezTo>
                  <a:cubicBezTo>
                    <a:pt x="2825476" y="1659253"/>
                    <a:pt x="2841518" y="1516879"/>
                    <a:pt x="2839513" y="1438674"/>
                  </a:cubicBezTo>
                  <a:cubicBezTo>
                    <a:pt x="2837508" y="1360469"/>
                    <a:pt x="2851545" y="1276247"/>
                    <a:pt x="2839513" y="1234137"/>
                  </a:cubicBezTo>
                  <a:cubicBezTo>
                    <a:pt x="2827481" y="1192027"/>
                    <a:pt x="2789381" y="1212079"/>
                    <a:pt x="2767323" y="1186011"/>
                  </a:cubicBezTo>
                  <a:cubicBezTo>
                    <a:pt x="2745265" y="1159943"/>
                    <a:pt x="2693128" y="1129864"/>
                    <a:pt x="2707165" y="1077727"/>
                  </a:cubicBezTo>
                  <a:cubicBezTo>
                    <a:pt x="2721202" y="1025590"/>
                    <a:pt x="2823470" y="917306"/>
                    <a:pt x="2851544" y="873190"/>
                  </a:cubicBezTo>
                  <a:cubicBezTo>
                    <a:pt x="2879618" y="829074"/>
                    <a:pt x="2877612" y="839100"/>
                    <a:pt x="2875607" y="813032"/>
                  </a:cubicBezTo>
                  <a:cubicBezTo>
                    <a:pt x="2873602" y="786964"/>
                    <a:pt x="2863576" y="744854"/>
                    <a:pt x="2839513" y="716780"/>
                  </a:cubicBezTo>
                  <a:cubicBezTo>
                    <a:pt x="2815450" y="688706"/>
                    <a:pt x="2757296" y="686701"/>
                    <a:pt x="2731228" y="644590"/>
                  </a:cubicBezTo>
                  <a:cubicBezTo>
                    <a:pt x="2705160" y="602479"/>
                    <a:pt x="2681097" y="508232"/>
                    <a:pt x="2683102" y="464116"/>
                  </a:cubicBezTo>
                  <a:cubicBezTo>
                    <a:pt x="2685107" y="420000"/>
                    <a:pt x="2727218" y="403958"/>
                    <a:pt x="2743260" y="379895"/>
                  </a:cubicBezTo>
                  <a:cubicBezTo>
                    <a:pt x="2759302" y="355832"/>
                    <a:pt x="2793392" y="337784"/>
                    <a:pt x="2779355" y="319737"/>
                  </a:cubicBezTo>
                  <a:cubicBezTo>
                    <a:pt x="2765318" y="301690"/>
                    <a:pt x="2699144" y="283642"/>
                    <a:pt x="2659039" y="271611"/>
                  </a:cubicBezTo>
                  <a:cubicBezTo>
                    <a:pt x="2618934" y="259579"/>
                    <a:pt x="2574818" y="235516"/>
                    <a:pt x="2538723" y="247548"/>
                  </a:cubicBezTo>
                  <a:cubicBezTo>
                    <a:pt x="2502628" y="259580"/>
                    <a:pt x="2442470" y="343801"/>
                    <a:pt x="2442470" y="343801"/>
                  </a:cubicBezTo>
                  <a:cubicBezTo>
                    <a:pt x="2410386" y="375885"/>
                    <a:pt x="2384318" y="424011"/>
                    <a:pt x="2346218" y="440053"/>
                  </a:cubicBezTo>
                  <a:cubicBezTo>
                    <a:pt x="2308118" y="456095"/>
                    <a:pt x="2243949" y="454090"/>
                    <a:pt x="2213870" y="440053"/>
                  </a:cubicBezTo>
                  <a:cubicBezTo>
                    <a:pt x="2183791" y="426016"/>
                    <a:pt x="2189807" y="369869"/>
                    <a:pt x="2165744" y="355832"/>
                  </a:cubicBezTo>
                  <a:cubicBezTo>
                    <a:pt x="2141681" y="341795"/>
                    <a:pt x="2101576" y="339790"/>
                    <a:pt x="2069492" y="355832"/>
                  </a:cubicBezTo>
                  <a:cubicBezTo>
                    <a:pt x="2037408" y="371874"/>
                    <a:pt x="1989281" y="415990"/>
                    <a:pt x="1973239" y="452085"/>
                  </a:cubicBezTo>
                  <a:cubicBezTo>
                    <a:pt x="1957197" y="488180"/>
                    <a:pt x="1989281" y="538311"/>
                    <a:pt x="1973239" y="572401"/>
                  </a:cubicBezTo>
                  <a:cubicBezTo>
                    <a:pt x="1957197" y="606491"/>
                    <a:pt x="1913081" y="638575"/>
                    <a:pt x="1876986" y="656622"/>
                  </a:cubicBezTo>
                  <a:cubicBezTo>
                    <a:pt x="1840891" y="674669"/>
                    <a:pt x="1786749" y="682690"/>
                    <a:pt x="1756670" y="680685"/>
                  </a:cubicBezTo>
                  <a:cubicBezTo>
                    <a:pt x="1726591" y="678680"/>
                    <a:pt x="1704534" y="668653"/>
                    <a:pt x="1696513" y="644590"/>
                  </a:cubicBezTo>
                  <a:cubicBezTo>
                    <a:pt x="1688492" y="620527"/>
                    <a:pt x="1726591" y="538311"/>
                    <a:pt x="1708544" y="536306"/>
                  </a:cubicBezTo>
                  <a:cubicBezTo>
                    <a:pt x="1690496" y="534301"/>
                    <a:pt x="1632344" y="594459"/>
                    <a:pt x="1588228" y="632559"/>
                  </a:cubicBezTo>
                  <a:cubicBezTo>
                    <a:pt x="1544112" y="670659"/>
                    <a:pt x="1502001" y="728811"/>
                    <a:pt x="1443849" y="764906"/>
                  </a:cubicBezTo>
                  <a:cubicBezTo>
                    <a:pt x="1385697" y="801001"/>
                    <a:pt x="1285434" y="817043"/>
                    <a:pt x="1239313" y="849127"/>
                  </a:cubicBezTo>
                  <a:cubicBezTo>
                    <a:pt x="1193192" y="881211"/>
                    <a:pt x="1151081" y="925327"/>
                    <a:pt x="1167123" y="957411"/>
                  </a:cubicBezTo>
                  <a:cubicBezTo>
                    <a:pt x="1183165" y="989495"/>
                    <a:pt x="1281423" y="1001527"/>
                    <a:pt x="1335565" y="1041632"/>
                  </a:cubicBezTo>
                  <a:cubicBezTo>
                    <a:pt x="1389707" y="1081737"/>
                    <a:pt x="1457886" y="1145906"/>
                    <a:pt x="1491976" y="1198043"/>
                  </a:cubicBezTo>
                  <a:cubicBezTo>
                    <a:pt x="1526066" y="1250180"/>
                    <a:pt x="1554139" y="1316353"/>
                    <a:pt x="1540102" y="1354453"/>
                  </a:cubicBezTo>
                  <a:cubicBezTo>
                    <a:pt x="1526065" y="1392553"/>
                    <a:pt x="1449865" y="1382527"/>
                    <a:pt x="1407755" y="1426643"/>
                  </a:cubicBezTo>
                  <a:cubicBezTo>
                    <a:pt x="1365645" y="1470759"/>
                    <a:pt x="1321528" y="1565006"/>
                    <a:pt x="1287439" y="1619148"/>
                  </a:cubicBezTo>
                  <a:cubicBezTo>
                    <a:pt x="1253350" y="1673290"/>
                    <a:pt x="1239313" y="1741469"/>
                    <a:pt x="1203218" y="1751495"/>
                  </a:cubicBezTo>
                  <a:cubicBezTo>
                    <a:pt x="1167123" y="1761521"/>
                    <a:pt x="1100949" y="1703369"/>
                    <a:pt x="1070870" y="1679306"/>
                  </a:cubicBezTo>
                  <a:cubicBezTo>
                    <a:pt x="1040791" y="1655243"/>
                    <a:pt x="1040791" y="1633184"/>
                    <a:pt x="1022744" y="1607116"/>
                  </a:cubicBezTo>
                  <a:cubicBezTo>
                    <a:pt x="1004697" y="1581047"/>
                    <a:pt x="984644" y="1510863"/>
                    <a:pt x="962586" y="1522895"/>
                  </a:cubicBezTo>
                  <a:cubicBezTo>
                    <a:pt x="940528" y="1534927"/>
                    <a:pt x="926492" y="1639201"/>
                    <a:pt x="890397" y="1679306"/>
                  </a:cubicBezTo>
                  <a:cubicBezTo>
                    <a:pt x="854302" y="1719411"/>
                    <a:pt x="788129" y="1737459"/>
                    <a:pt x="746018" y="1763527"/>
                  </a:cubicBezTo>
                  <a:cubicBezTo>
                    <a:pt x="703907" y="1789595"/>
                    <a:pt x="673829" y="1791600"/>
                    <a:pt x="637734" y="1835716"/>
                  </a:cubicBezTo>
                  <a:cubicBezTo>
                    <a:pt x="601639" y="1879832"/>
                    <a:pt x="555517" y="1974080"/>
                    <a:pt x="529449" y="2028222"/>
                  </a:cubicBezTo>
                  <a:cubicBezTo>
                    <a:pt x="503381" y="2082364"/>
                    <a:pt x="481323" y="2108432"/>
                    <a:pt x="481323" y="2160569"/>
                  </a:cubicBezTo>
                  <a:cubicBezTo>
                    <a:pt x="481323" y="2212706"/>
                    <a:pt x="523433" y="2286901"/>
                    <a:pt x="529449" y="2341043"/>
                  </a:cubicBezTo>
                  <a:cubicBezTo>
                    <a:pt x="535465" y="2395185"/>
                    <a:pt x="539476" y="2443312"/>
                    <a:pt x="517418" y="2485422"/>
                  </a:cubicBezTo>
                  <a:cubicBezTo>
                    <a:pt x="495360" y="2527533"/>
                    <a:pt x="429186" y="2555606"/>
                    <a:pt x="397102" y="2593706"/>
                  </a:cubicBezTo>
                  <a:cubicBezTo>
                    <a:pt x="365018" y="2631806"/>
                    <a:pt x="318897" y="2687954"/>
                    <a:pt x="324913" y="2714022"/>
                  </a:cubicBezTo>
                  <a:cubicBezTo>
                    <a:pt x="330929" y="2740090"/>
                    <a:pt x="389081" y="2762148"/>
                    <a:pt x="433197" y="2750116"/>
                  </a:cubicBezTo>
                  <a:cubicBezTo>
                    <a:pt x="477313" y="2738084"/>
                    <a:pt x="547497" y="2675921"/>
                    <a:pt x="589607" y="2641832"/>
                  </a:cubicBezTo>
                  <a:cubicBezTo>
                    <a:pt x="631717" y="2607743"/>
                    <a:pt x="639739" y="2543575"/>
                    <a:pt x="685860" y="2545580"/>
                  </a:cubicBezTo>
                  <a:cubicBezTo>
                    <a:pt x="731981" y="2547585"/>
                    <a:pt x="842271" y="2597717"/>
                    <a:pt x="866334" y="2653864"/>
                  </a:cubicBezTo>
                  <a:cubicBezTo>
                    <a:pt x="890397" y="2710011"/>
                    <a:pt x="840265" y="2812280"/>
                    <a:pt x="830239" y="2882464"/>
                  </a:cubicBezTo>
                  <a:cubicBezTo>
                    <a:pt x="820213" y="2952648"/>
                    <a:pt x="804171" y="2996764"/>
                    <a:pt x="806176" y="3074969"/>
                  </a:cubicBezTo>
                  <a:cubicBezTo>
                    <a:pt x="808181" y="3153174"/>
                    <a:pt x="854302" y="3267474"/>
                    <a:pt x="842270" y="3351695"/>
                  </a:cubicBezTo>
                  <a:cubicBezTo>
                    <a:pt x="830238" y="3435916"/>
                    <a:pt x="776096" y="3540190"/>
                    <a:pt x="733986" y="3580295"/>
                  </a:cubicBezTo>
                  <a:cubicBezTo>
                    <a:pt x="691876" y="3620400"/>
                    <a:pt x="627707" y="3618395"/>
                    <a:pt x="589607" y="3592327"/>
                  </a:cubicBezTo>
                  <a:cubicBezTo>
                    <a:pt x="551507" y="3566259"/>
                    <a:pt x="529449" y="3459980"/>
                    <a:pt x="505386" y="3423885"/>
                  </a:cubicBezTo>
                  <a:cubicBezTo>
                    <a:pt x="481323" y="3387790"/>
                    <a:pt x="477312" y="3377764"/>
                    <a:pt x="445228" y="3375759"/>
                  </a:cubicBezTo>
                  <a:cubicBezTo>
                    <a:pt x="413144" y="3373754"/>
                    <a:pt x="340955" y="3381774"/>
                    <a:pt x="312881" y="3411853"/>
                  </a:cubicBezTo>
                  <a:cubicBezTo>
                    <a:pt x="284807" y="3441932"/>
                    <a:pt x="272776" y="3528158"/>
                    <a:pt x="276786" y="3556232"/>
                  </a:cubicBezTo>
                  <a:cubicBezTo>
                    <a:pt x="280796" y="3584306"/>
                    <a:pt x="330928" y="3548211"/>
                    <a:pt x="336944" y="3580295"/>
                  </a:cubicBezTo>
                  <a:cubicBezTo>
                    <a:pt x="342960" y="3612379"/>
                    <a:pt x="328923" y="3688579"/>
                    <a:pt x="312881" y="3748737"/>
                  </a:cubicBezTo>
                  <a:cubicBezTo>
                    <a:pt x="296839" y="3808895"/>
                    <a:pt x="224650" y="3879080"/>
                    <a:pt x="240692" y="3941243"/>
                  </a:cubicBezTo>
                  <a:cubicBezTo>
                    <a:pt x="256734" y="4003406"/>
                    <a:pt x="359002" y="4079605"/>
                    <a:pt x="409134" y="4121716"/>
                  </a:cubicBezTo>
                  <a:cubicBezTo>
                    <a:pt x="459266" y="4163827"/>
                    <a:pt x="489344" y="4177864"/>
                    <a:pt x="541481" y="4193906"/>
                  </a:cubicBezTo>
                  <a:cubicBezTo>
                    <a:pt x="593618" y="4209948"/>
                    <a:pt x="683855" y="4197916"/>
                    <a:pt x="721955" y="4217969"/>
                  </a:cubicBezTo>
                  <a:cubicBezTo>
                    <a:pt x="760055" y="4238022"/>
                    <a:pt x="758049" y="4274117"/>
                    <a:pt x="770081" y="4314222"/>
                  </a:cubicBezTo>
                  <a:cubicBezTo>
                    <a:pt x="782112" y="4354327"/>
                    <a:pt x="760055" y="4444564"/>
                    <a:pt x="794144" y="4458601"/>
                  </a:cubicBezTo>
                  <a:cubicBezTo>
                    <a:pt x="828233" y="4472638"/>
                    <a:pt x="914460" y="4414485"/>
                    <a:pt x="974618" y="4398443"/>
                  </a:cubicBezTo>
                  <a:cubicBezTo>
                    <a:pt x="1034776" y="4382401"/>
                    <a:pt x="1104961" y="4348311"/>
                    <a:pt x="1155092" y="4362348"/>
                  </a:cubicBezTo>
                  <a:cubicBezTo>
                    <a:pt x="1205223" y="4376385"/>
                    <a:pt x="1233297" y="4452585"/>
                    <a:pt x="1275407" y="4482664"/>
                  </a:cubicBezTo>
                  <a:cubicBezTo>
                    <a:pt x="1317517" y="4512743"/>
                    <a:pt x="1353613" y="4532796"/>
                    <a:pt x="1407755" y="4542822"/>
                  </a:cubicBezTo>
                  <a:cubicBezTo>
                    <a:pt x="1461897" y="4552848"/>
                    <a:pt x="1560155" y="4558864"/>
                    <a:pt x="1600260" y="4542822"/>
                  </a:cubicBezTo>
                  <a:cubicBezTo>
                    <a:pt x="1640365" y="4526780"/>
                    <a:pt x="1620312" y="4470632"/>
                    <a:pt x="1648386" y="4446569"/>
                  </a:cubicBezTo>
                  <a:cubicBezTo>
                    <a:pt x="1676460" y="4422506"/>
                    <a:pt x="1728597" y="4396438"/>
                    <a:pt x="1768702" y="4398443"/>
                  </a:cubicBezTo>
                  <a:cubicBezTo>
                    <a:pt x="1808807" y="4400448"/>
                    <a:pt x="1854928" y="4450580"/>
                    <a:pt x="1889018" y="4458601"/>
                  </a:cubicBezTo>
                  <a:cubicBezTo>
                    <a:pt x="1923107" y="4466622"/>
                    <a:pt x="1955192" y="4482664"/>
                    <a:pt x="1973239" y="4446569"/>
                  </a:cubicBezTo>
                  <a:cubicBezTo>
                    <a:pt x="1991286" y="4410474"/>
                    <a:pt x="1997302" y="4242032"/>
                    <a:pt x="1997302" y="4242032"/>
                  </a:cubicBezTo>
                  <a:cubicBezTo>
                    <a:pt x="2007328" y="4199922"/>
                    <a:pt x="2027381" y="4219974"/>
                    <a:pt x="2033397" y="4193906"/>
                  </a:cubicBezTo>
                  <a:cubicBezTo>
                    <a:pt x="2039413" y="4167838"/>
                    <a:pt x="2053450" y="4137759"/>
                    <a:pt x="2033397" y="4085622"/>
                  </a:cubicBezTo>
                  <a:cubicBezTo>
                    <a:pt x="2013344" y="4033485"/>
                    <a:pt x="1969228" y="3915174"/>
                    <a:pt x="1913081" y="3881085"/>
                  </a:cubicBezTo>
                  <a:cubicBezTo>
                    <a:pt x="1856934" y="3846996"/>
                    <a:pt x="1760681" y="3891111"/>
                    <a:pt x="1696513" y="3881085"/>
                  </a:cubicBezTo>
                  <a:cubicBezTo>
                    <a:pt x="1632344" y="3871059"/>
                    <a:pt x="1574191" y="3891111"/>
                    <a:pt x="1528070" y="3820927"/>
                  </a:cubicBezTo>
                  <a:cubicBezTo>
                    <a:pt x="1481949" y="3750743"/>
                    <a:pt x="1441844" y="3594333"/>
                    <a:pt x="1419786" y="3459980"/>
                  </a:cubicBezTo>
                  <a:cubicBezTo>
                    <a:pt x="1397728" y="3325627"/>
                    <a:pt x="1403744" y="3149164"/>
                    <a:pt x="1395723" y="3014811"/>
                  </a:cubicBezTo>
                  <a:cubicBezTo>
                    <a:pt x="1387702" y="2880458"/>
                    <a:pt x="1343586" y="2726054"/>
                    <a:pt x="1371660" y="2653864"/>
                  </a:cubicBezTo>
                  <a:cubicBezTo>
                    <a:pt x="1399734" y="2581675"/>
                    <a:pt x="1493981" y="2555606"/>
                    <a:pt x="1564165" y="2581674"/>
                  </a:cubicBezTo>
                  <a:cubicBezTo>
                    <a:pt x="1634349" y="2607742"/>
                    <a:pt x="1724586" y="2712016"/>
                    <a:pt x="1792765" y="2810274"/>
                  </a:cubicBezTo>
                  <a:cubicBezTo>
                    <a:pt x="1860944" y="2908532"/>
                    <a:pt x="1905060" y="3066948"/>
                    <a:pt x="1973239" y="3171222"/>
                  </a:cubicBezTo>
                  <a:cubicBezTo>
                    <a:pt x="2041418" y="3275496"/>
                    <a:pt x="2145692" y="3365732"/>
                    <a:pt x="2201839" y="3435916"/>
                  </a:cubicBezTo>
                  <a:cubicBezTo>
                    <a:pt x="2257986" y="3506100"/>
                    <a:pt x="2296086" y="3536180"/>
                    <a:pt x="2310123" y="3592327"/>
                  </a:cubicBezTo>
                  <a:cubicBezTo>
                    <a:pt x="2324160" y="3648474"/>
                    <a:pt x="2308118" y="3726680"/>
                    <a:pt x="2286060" y="3772801"/>
                  </a:cubicBezTo>
                  <a:cubicBezTo>
                    <a:pt x="2264002" y="3818922"/>
                    <a:pt x="2191813" y="3836969"/>
                    <a:pt x="2177776" y="3869053"/>
                  </a:cubicBezTo>
                  <a:cubicBezTo>
                    <a:pt x="2163739" y="3901137"/>
                    <a:pt x="2187802" y="3923196"/>
                    <a:pt x="2201839" y="3965306"/>
                  </a:cubicBezTo>
                  <a:cubicBezTo>
                    <a:pt x="2215876" y="4007417"/>
                    <a:pt x="2253976" y="4059553"/>
                    <a:pt x="2261997" y="4121716"/>
                  </a:cubicBezTo>
                  <a:cubicBezTo>
                    <a:pt x="2270018" y="4183879"/>
                    <a:pt x="2259991" y="4268101"/>
                    <a:pt x="2249965" y="4338285"/>
                  </a:cubicBezTo>
                  <a:cubicBezTo>
                    <a:pt x="2239939" y="4408469"/>
                    <a:pt x="2241944" y="4492691"/>
                    <a:pt x="2201839" y="4542822"/>
                  </a:cubicBezTo>
                  <a:cubicBezTo>
                    <a:pt x="2161734" y="4592953"/>
                    <a:pt x="2063476" y="4606990"/>
                    <a:pt x="2009334" y="4639074"/>
                  </a:cubicBezTo>
                  <a:cubicBezTo>
                    <a:pt x="1955192" y="4671158"/>
                    <a:pt x="1919097" y="4717280"/>
                    <a:pt x="1876986" y="4735327"/>
                  </a:cubicBezTo>
                  <a:cubicBezTo>
                    <a:pt x="1834875" y="4753375"/>
                    <a:pt x="1802791" y="4729312"/>
                    <a:pt x="1756670" y="4747359"/>
                  </a:cubicBezTo>
                  <a:cubicBezTo>
                    <a:pt x="1710549" y="4765406"/>
                    <a:pt x="1670444" y="4829574"/>
                    <a:pt x="1600260" y="4843611"/>
                  </a:cubicBezTo>
                  <a:cubicBezTo>
                    <a:pt x="1530076" y="4857648"/>
                    <a:pt x="1405749" y="4851633"/>
                    <a:pt x="1335565" y="4831580"/>
                  </a:cubicBezTo>
                  <a:cubicBezTo>
                    <a:pt x="1265381" y="4811527"/>
                    <a:pt x="1215250" y="4755379"/>
                    <a:pt x="1179155" y="4723295"/>
                  </a:cubicBezTo>
                  <a:cubicBezTo>
                    <a:pt x="1143060" y="4691211"/>
                    <a:pt x="1155092" y="4645090"/>
                    <a:pt x="1118997" y="4639074"/>
                  </a:cubicBezTo>
                  <a:cubicBezTo>
                    <a:pt x="1082902" y="4633058"/>
                    <a:pt x="1028760" y="4681185"/>
                    <a:pt x="962586" y="4687201"/>
                  </a:cubicBezTo>
                  <a:cubicBezTo>
                    <a:pt x="896412" y="4693217"/>
                    <a:pt x="780108" y="4693216"/>
                    <a:pt x="721955" y="4675169"/>
                  </a:cubicBezTo>
                  <a:cubicBezTo>
                    <a:pt x="663802" y="4657122"/>
                    <a:pt x="641744" y="4617016"/>
                    <a:pt x="613670" y="4578916"/>
                  </a:cubicBezTo>
                  <a:cubicBezTo>
                    <a:pt x="585596" y="4540816"/>
                    <a:pt x="595624" y="4472637"/>
                    <a:pt x="553513" y="4446569"/>
                  </a:cubicBezTo>
                  <a:cubicBezTo>
                    <a:pt x="511402" y="4420501"/>
                    <a:pt x="433196" y="4482664"/>
                    <a:pt x="361007" y="4422506"/>
                  </a:cubicBezTo>
                  <a:cubicBezTo>
                    <a:pt x="288818" y="4362348"/>
                    <a:pt x="166497" y="4207943"/>
                    <a:pt x="120376" y="4085622"/>
                  </a:cubicBezTo>
                  <a:cubicBezTo>
                    <a:pt x="74255" y="3963301"/>
                    <a:pt x="104334" y="3780822"/>
                    <a:pt x="84281" y="3688580"/>
                  </a:cubicBezTo>
                  <a:cubicBezTo>
                    <a:pt x="64228" y="3596338"/>
                    <a:pt x="2065" y="3610374"/>
                    <a:pt x="60" y="3532169"/>
                  </a:cubicBezTo>
                  <a:cubicBezTo>
                    <a:pt x="-1945" y="3453964"/>
                    <a:pt x="46181" y="3295548"/>
                    <a:pt x="72249" y="3219348"/>
                  </a:cubicBezTo>
                  <a:cubicBezTo>
                    <a:pt x="98317" y="3143148"/>
                    <a:pt x="150454" y="3169216"/>
                    <a:pt x="156470" y="3074969"/>
                  </a:cubicBezTo>
                  <a:cubicBezTo>
                    <a:pt x="162486" y="2980722"/>
                    <a:pt x="98318" y="2766159"/>
                    <a:pt x="108344" y="2653864"/>
                  </a:cubicBezTo>
                  <a:cubicBezTo>
                    <a:pt x="118370" y="2541569"/>
                    <a:pt x="172512" y="2551596"/>
                    <a:pt x="216628" y="2401201"/>
                  </a:cubicBezTo>
                  <a:cubicBezTo>
                    <a:pt x="260744" y="2250806"/>
                    <a:pt x="304860" y="1891864"/>
                    <a:pt x="373039" y="1751495"/>
                  </a:cubicBezTo>
                  <a:cubicBezTo>
                    <a:pt x="441218" y="1611126"/>
                    <a:pt x="567549" y="1651232"/>
                    <a:pt x="625702" y="1558990"/>
                  </a:cubicBezTo>
                  <a:cubicBezTo>
                    <a:pt x="683855" y="1466748"/>
                    <a:pt x="663802" y="1278253"/>
                    <a:pt x="721955" y="1198043"/>
                  </a:cubicBezTo>
                  <a:cubicBezTo>
                    <a:pt x="780108" y="1117833"/>
                    <a:pt x="974618" y="1077727"/>
                    <a:pt x="974618" y="1077727"/>
                  </a:cubicBezTo>
                  <a:cubicBezTo>
                    <a:pt x="1020739" y="1045643"/>
                    <a:pt x="990660" y="1047647"/>
                    <a:pt x="998681" y="1005537"/>
                  </a:cubicBezTo>
                  <a:cubicBezTo>
                    <a:pt x="1006702" y="963426"/>
                    <a:pt x="994670" y="887227"/>
                    <a:pt x="1022744" y="825064"/>
                  </a:cubicBezTo>
                  <a:cubicBezTo>
                    <a:pt x="1050818" y="762901"/>
                    <a:pt x="1090923" y="708759"/>
                    <a:pt x="1167123" y="632559"/>
                  </a:cubicBezTo>
                  <a:cubicBezTo>
                    <a:pt x="1243323" y="556359"/>
                    <a:pt x="1389707" y="424011"/>
                    <a:pt x="1479944" y="367864"/>
                  </a:cubicBezTo>
                  <a:cubicBezTo>
                    <a:pt x="1570181" y="311717"/>
                    <a:pt x="1642370" y="315727"/>
                    <a:pt x="1708544" y="295674"/>
                  </a:cubicBezTo>
                  <a:cubicBezTo>
                    <a:pt x="1774718" y="275621"/>
                    <a:pt x="1830865" y="275622"/>
                    <a:pt x="1876986" y="247548"/>
                  </a:cubicBezTo>
                  <a:cubicBezTo>
                    <a:pt x="1923107" y="219474"/>
                    <a:pt x="1913080" y="149290"/>
                    <a:pt x="1985270" y="127232"/>
                  </a:cubicBezTo>
                  <a:cubicBezTo>
                    <a:pt x="2057459" y="105174"/>
                    <a:pt x="2229912" y="127232"/>
                    <a:pt x="2310123" y="115201"/>
                  </a:cubicBezTo>
                  <a:cubicBezTo>
                    <a:pt x="2390334" y="103169"/>
                    <a:pt x="2414397" y="69080"/>
                    <a:pt x="2466534" y="55043"/>
                  </a:cubicBezTo>
                  <a:cubicBezTo>
                    <a:pt x="2518671" y="41006"/>
                    <a:pt x="2570807" y="36996"/>
                    <a:pt x="2622944" y="30980"/>
                  </a:cubicBezTo>
                  <a:cubicBezTo>
                    <a:pt x="2675081" y="24964"/>
                    <a:pt x="2727218" y="14937"/>
                    <a:pt x="2779355" y="18948"/>
                  </a:cubicBezTo>
                  <a:cubicBezTo>
                    <a:pt x="2831492" y="22959"/>
                    <a:pt x="2899670" y="34990"/>
                    <a:pt x="2935765" y="55043"/>
                  </a:cubicBezTo>
                  <a:cubicBezTo>
                    <a:pt x="2971860" y="75096"/>
                    <a:pt x="2961834" y="139264"/>
                    <a:pt x="2995923" y="139264"/>
                  </a:cubicBezTo>
                  <a:cubicBezTo>
                    <a:pt x="3030012" y="139264"/>
                    <a:pt x="3096186" y="75096"/>
                    <a:pt x="3140302" y="55043"/>
                  </a:cubicBezTo>
                  <a:cubicBezTo>
                    <a:pt x="3184418" y="34990"/>
                    <a:pt x="3190434" y="26969"/>
                    <a:pt x="3260618" y="18948"/>
                  </a:cubicBezTo>
                  <a:cubicBezTo>
                    <a:pt x="3330802" y="10927"/>
                    <a:pt x="3481197" y="-11131"/>
                    <a:pt x="3561407" y="6916"/>
                  </a:cubicBezTo>
                  <a:cubicBezTo>
                    <a:pt x="3641618" y="24963"/>
                    <a:pt x="3687739" y="113195"/>
                    <a:pt x="3741881" y="127232"/>
                  </a:cubicBezTo>
                  <a:cubicBezTo>
                    <a:pt x="3796023" y="141269"/>
                    <a:pt x="3830113" y="93142"/>
                    <a:pt x="3886260" y="91137"/>
                  </a:cubicBezTo>
                  <a:cubicBezTo>
                    <a:pt x="3942407" y="89132"/>
                    <a:pt x="4018607" y="93143"/>
                    <a:pt x="4078765" y="115201"/>
                  </a:cubicBezTo>
                  <a:cubicBezTo>
                    <a:pt x="4138923" y="137259"/>
                    <a:pt x="4191060" y="199422"/>
                    <a:pt x="4247207" y="223485"/>
                  </a:cubicBezTo>
                  <a:cubicBezTo>
                    <a:pt x="4303354" y="247548"/>
                    <a:pt x="4363512" y="249554"/>
                    <a:pt x="4415649" y="259580"/>
                  </a:cubicBezTo>
                  <a:cubicBezTo>
                    <a:pt x="4467786" y="269606"/>
                    <a:pt x="4525939" y="257575"/>
                    <a:pt x="4560028" y="283643"/>
                  </a:cubicBezTo>
                  <a:cubicBezTo>
                    <a:pt x="4594118" y="309711"/>
                    <a:pt x="4572060" y="371874"/>
                    <a:pt x="4620186" y="415990"/>
                  </a:cubicBezTo>
                  <a:cubicBezTo>
                    <a:pt x="4668312" y="460106"/>
                    <a:pt x="4786623" y="506227"/>
                    <a:pt x="4848786" y="548337"/>
                  </a:cubicBezTo>
                  <a:cubicBezTo>
                    <a:pt x="4910949" y="590447"/>
                    <a:pt x="4953060" y="618521"/>
                    <a:pt x="4993165" y="668653"/>
                  </a:cubicBezTo>
                  <a:cubicBezTo>
                    <a:pt x="5033270" y="718785"/>
                    <a:pt x="5063350" y="784959"/>
                    <a:pt x="5089418" y="849127"/>
                  </a:cubicBezTo>
                  <a:cubicBezTo>
                    <a:pt x="5115486" y="913295"/>
                    <a:pt x="5119497" y="1011554"/>
                    <a:pt x="5149576" y="1053664"/>
                  </a:cubicBezTo>
                  <a:cubicBezTo>
                    <a:pt x="5179655" y="1095774"/>
                    <a:pt x="5229787" y="1073716"/>
                    <a:pt x="5269892" y="1101790"/>
                  </a:cubicBezTo>
                  <a:cubicBezTo>
                    <a:pt x="5309997" y="1129864"/>
                    <a:pt x="5362133" y="1173980"/>
                    <a:pt x="5390207" y="1222106"/>
                  </a:cubicBezTo>
                  <a:cubicBezTo>
                    <a:pt x="5418281" y="1270232"/>
                    <a:pt x="5420287" y="1332395"/>
                    <a:pt x="5438334" y="1390548"/>
                  </a:cubicBezTo>
                  <a:cubicBezTo>
                    <a:pt x="5456381" y="1448701"/>
                    <a:pt x="5460392" y="1526906"/>
                    <a:pt x="5498492" y="1571022"/>
                  </a:cubicBezTo>
                  <a:cubicBezTo>
                    <a:pt x="5536592" y="1615138"/>
                    <a:pt x="5620813" y="1599096"/>
                    <a:pt x="5666934" y="1655243"/>
                  </a:cubicBezTo>
                  <a:cubicBezTo>
                    <a:pt x="5713055" y="1711390"/>
                    <a:pt x="5749150" y="1815664"/>
                    <a:pt x="5775218" y="1907906"/>
                  </a:cubicBezTo>
                  <a:cubicBezTo>
                    <a:pt x="5801286" y="2000148"/>
                    <a:pt x="5805297" y="2136506"/>
                    <a:pt x="5823344" y="2208695"/>
                  </a:cubicBezTo>
                  <a:cubicBezTo>
                    <a:pt x="5841391" y="2280884"/>
                    <a:pt x="5857434" y="2298932"/>
                    <a:pt x="5883502" y="2341043"/>
                  </a:cubicBezTo>
                  <a:cubicBezTo>
                    <a:pt x="5909570" y="2383154"/>
                    <a:pt x="5957697" y="2395185"/>
                    <a:pt x="5979755" y="2461359"/>
                  </a:cubicBezTo>
                  <a:cubicBezTo>
                    <a:pt x="6001813" y="2527533"/>
                    <a:pt x="6015849" y="2667901"/>
                    <a:pt x="6015849" y="2738085"/>
                  </a:cubicBezTo>
                  <a:cubicBezTo>
                    <a:pt x="6015849" y="2808269"/>
                    <a:pt x="5991787" y="2836343"/>
                    <a:pt x="5979755" y="2882464"/>
                  </a:cubicBezTo>
                  <a:cubicBezTo>
                    <a:pt x="5967724" y="2928585"/>
                    <a:pt x="5931629" y="2974706"/>
                    <a:pt x="5943660" y="3014811"/>
                  </a:cubicBezTo>
                  <a:cubicBezTo>
                    <a:pt x="5955692" y="3054916"/>
                    <a:pt x="6019860" y="3062937"/>
                    <a:pt x="6051944" y="3123095"/>
                  </a:cubicBezTo>
                  <a:cubicBezTo>
                    <a:pt x="6084028" y="3183253"/>
                    <a:pt x="6128144" y="3311591"/>
                    <a:pt x="6136165" y="3375759"/>
                  </a:cubicBezTo>
                  <a:cubicBezTo>
                    <a:pt x="6144186" y="3439927"/>
                    <a:pt x="6118117" y="3463991"/>
                    <a:pt x="6100070" y="3508106"/>
                  </a:cubicBezTo>
                  <a:cubicBezTo>
                    <a:pt x="6082023" y="3552221"/>
                    <a:pt x="6035902" y="3590322"/>
                    <a:pt x="6027881" y="3640453"/>
                  </a:cubicBezTo>
                  <a:cubicBezTo>
                    <a:pt x="6019860" y="3690584"/>
                    <a:pt x="6065981" y="3736706"/>
                    <a:pt x="6051944" y="3808895"/>
                  </a:cubicBezTo>
                  <a:cubicBezTo>
                    <a:pt x="6037907" y="3881085"/>
                    <a:pt x="5975744" y="4017443"/>
                    <a:pt x="5943660" y="4073590"/>
                  </a:cubicBezTo>
                  <a:cubicBezTo>
                    <a:pt x="5911576" y="4129738"/>
                    <a:pt x="5889518" y="4097654"/>
                    <a:pt x="5859439" y="4145780"/>
                  </a:cubicBezTo>
                  <a:cubicBezTo>
                    <a:pt x="5829360" y="4193906"/>
                    <a:pt x="5799281" y="4318232"/>
                    <a:pt x="5763186" y="4362348"/>
                  </a:cubicBezTo>
                  <a:cubicBezTo>
                    <a:pt x="5727091" y="4406464"/>
                    <a:pt x="5678965" y="4386411"/>
                    <a:pt x="5642870" y="4410474"/>
                  </a:cubicBezTo>
                  <a:cubicBezTo>
                    <a:pt x="5606775" y="4434537"/>
                    <a:pt x="5588728" y="4476648"/>
                    <a:pt x="5546618" y="4506727"/>
                  </a:cubicBezTo>
                  <a:cubicBezTo>
                    <a:pt x="5504508" y="4536806"/>
                    <a:pt x="5478439" y="4570895"/>
                    <a:pt x="5390207" y="4590948"/>
                  </a:cubicBezTo>
                  <a:cubicBezTo>
                    <a:pt x="5301975" y="4611001"/>
                    <a:pt x="5099444" y="4596964"/>
                    <a:pt x="5017228" y="4627043"/>
                  </a:cubicBezTo>
                  <a:cubicBezTo>
                    <a:pt x="4935012" y="4657122"/>
                    <a:pt x="4975118" y="4745354"/>
                    <a:pt x="4896913" y="4771422"/>
                  </a:cubicBezTo>
                  <a:cubicBezTo>
                    <a:pt x="4818708" y="4797490"/>
                    <a:pt x="4634223" y="4803506"/>
                    <a:pt x="4547997" y="4783453"/>
                  </a:cubicBezTo>
                  <a:cubicBezTo>
                    <a:pt x="4461771" y="4763400"/>
                    <a:pt x="4437708" y="4667148"/>
                    <a:pt x="4379555" y="4651106"/>
                  </a:cubicBezTo>
                  <a:cubicBezTo>
                    <a:pt x="4321402" y="4635064"/>
                    <a:pt x="4257234" y="4709259"/>
                    <a:pt x="4199081" y="4687201"/>
                  </a:cubicBezTo>
                  <a:cubicBezTo>
                    <a:pt x="4140928" y="4665143"/>
                    <a:pt x="4066734" y="4566885"/>
                    <a:pt x="4030639" y="4518759"/>
                  </a:cubicBezTo>
                  <a:cubicBezTo>
                    <a:pt x="3994544" y="4470633"/>
                    <a:pt x="4012592" y="4442559"/>
                    <a:pt x="3982513" y="4398443"/>
                  </a:cubicBezTo>
                  <a:cubicBezTo>
                    <a:pt x="3952434" y="4354327"/>
                    <a:pt x="3864202" y="4318232"/>
                    <a:pt x="3850165" y="4254064"/>
                  </a:cubicBezTo>
                  <a:cubicBezTo>
                    <a:pt x="3836128" y="4189896"/>
                    <a:pt x="3878239" y="4063564"/>
                    <a:pt x="3898292" y="4013432"/>
                  </a:cubicBezTo>
                  <a:cubicBezTo>
                    <a:pt x="3918345" y="3963300"/>
                    <a:pt x="3960455" y="3983353"/>
                    <a:pt x="3970481" y="3953274"/>
                  </a:cubicBezTo>
                  <a:cubicBezTo>
                    <a:pt x="3980507" y="3923195"/>
                    <a:pt x="3986523" y="3861033"/>
                    <a:pt x="3958449" y="3832959"/>
                  </a:cubicBezTo>
                  <a:cubicBezTo>
                    <a:pt x="3930375" y="3804885"/>
                    <a:pt x="3820086" y="3834964"/>
                    <a:pt x="3802039" y="3784832"/>
                  </a:cubicBezTo>
                  <a:cubicBezTo>
                    <a:pt x="3783992" y="3734700"/>
                    <a:pt x="3806049" y="3618395"/>
                    <a:pt x="3850165" y="3532169"/>
                  </a:cubicBezTo>
                  <a:cubicBezTo>
                    <a:pt x="3894281" y="3445943"/>
                    <a:pt x="4000560" y="3377764"/>
                    <a:pt x="4066734" y="3267474"/>
                  </a:cubicBezTo>
                  <a:cubicBezTo>
                    <a:pt x="4132908" y="3157185"/>
                    <a:pt x="4171007" y="2984732"/>
                    <a:pt x="4247207" y="2870432"/>
                  </a:cubicBezTo>
                  <a:cubicBezTo>
                    <a:pt x="4323407" y="2756132"/>
                    <a:pt x="4437708" y="2623784"/>
                    <a:pt x="4523934" y="2581674"/>
                  </a:cubicBezTo>
                  <a:cubicBezTo>
                    <a:pt x="4610160" y="2539564"/>
                    <a:pt x="4732481" y="2499459"/>
                    <a:pt x="4764565" y="2617769"/>
                  </a:cubicBezTo>
                  <a:cubicBezTo>
                    <a:pt x="4796649" y="2736080"/>
                    <a:pt x="4744513" y="3101037"/>
                    <a:pt x="4716439" y="3291537"/>
                  </a:cubicBezTo>
                  <a:cubicBezTo>
                    <a:pt x="4688365" y="3482037"/>
                    <a:pt x="4670318" y="3666521"/>
                    <a:pt x="4596123" y="3760769"/>
                  </a:cubicBezTo>
                  <a:cubicBezTo>
                    <a:pt x="4521928" y="3855017"/>
                    <a:pt x="4341454" y="3814912"/>
                    <a:pt x="4271270" y="3857022"/>
                  </a:cubicBezTo>
                  <a:cubicBezTo>
                    <a:pt x="4201086" y="3899132"/>
                    <a:pt x="4203092" y="3967311"/>
                    <a:pt x="4175018" y="4013432"/>
                  </a:cubicBezTo>
                  <a:cubicBezTo>
                    <a:pt x="4146944" y="4059553"/>
                    <a:pt x="4100823" y="4075595"/>
                    <a:pt x="4102828" y="4133748"/>
                  </a:cubicBezTo>
                  <a:cubicBezTo>
                    <a:pt x="4104833" y="4191901"/>
                    <a:pt x="4160981" y="4302190"/>
                    <a:pt x="4187049" y="4362348"/>
                  </a:cubicBezTo>
                  <a:cubicBezTo>
                    <a:pt x="4213117" y="4422506"/>
                    <a:pt x="4217128" y="4494695"/>
                    <a:pt x="4259239" y="4494695"/>
                  </a:cubicBezTo>
                  <a:cubicBezTo>
                    <a:pt x="4301350" y="4494695"/>
                    <a:pt x="4371534" y="4364353"/>
                    <a:pt x="4439713" y="4362348"/>
                  </a:cubicBezTo>
                  <a:cubicBezTo>
                    <a:pt x="4507892" y="4360343"/>
                    <a:pt x="4596124" y="4460606"/>
                    <a:pt x="4668313" y="4482664"/>
                  </a:cubicBezTo>
                  <a:cubicBezTo>
                    <a:pt x="4740502" y="4504722"/>
                    <a:pt x="4808681" y="4522769"/>
                    <a:pt x="4872849" y="4494695"/>
                  </a:cubicBezTo>
                  <a:cubicBezTo>
                    <a:pt x="4937017" y="4466621"/>
                    <a:pt x="4987149" y="4332269"/>
                    <a:pt x="5053323" y="4314222"/>
                  </a:cubicBezTo>
                  <a:cubicBezTo>
                    <a:pt x="5119497" y="4296175"/>
                    <a:pt x="5219760" y="4404458"/>
                    <a:pt x="5269892" y="4386411"/>
                  </a:cubicBezTo>
                  <a:cubicBezTo>
                    <a:pt x="5320024" y="4368364"/>
                    <a:pt x="5303981" y="4250053"/>
                    <a:pt x="5354113" y="4205937"/>
                  </a:cubicBezTo>
                  <a:cubicBezTo>
                    <a:pt x="5404245" y="4161821"/>
                    <a:pt x="5498492" y="4141768"/>
                    <a:pt x="5570681" y="4121716"/>
                  </a:cubicBezTo>
                  <a:cubicBezTo>
                    <a:pt x="5642870" y="4101664"/>
                    <a:pt x="5739123" y="4133748"/>
                    <a:pt x="5787249" y="4085622"/>
                  </a:cubicBezTo>
                  <a:cubicBezTo>
                    <a:pt x="5835375" y="4037496"/>
                    <a:pt x="5859439" y="3925201"/>
                    <a:pt x="5859439" y="3832959"/>
                  </a:cubicBezTo>
                  <a:cubicBezTo>
                    <a:pt x="5859439" y="3740717"/>
                    <a:pt x="5787249" y="3610374"/>
                    <a:pt x="5787249" y="3532169"/>
                  </a:cubicBezTo>
                  <a:cubicBezTo>
                    <a:pt x="5787249" y="3453964"/>
                    <a:pt x="5875481" y="3395811"/>
                    <a:pt x="5859439" y="3363727"/>
                  </a:cubicBezTo>
                  <a:cubicBezTo>
                    <a:pt x="5843397" y="3331643"/>
                    <a:pt x="5745139" y="3317606"/>
                    <a:pt x="5690997" y="3339664"/>
                  </a:cubicBezTo>
                  <a:cubicBezTo>
                    <a:pt x="5636855" y="3361722"/>
                    <a:pt x="5598754" y="3474016"/>
                    <a:pt x="5534586" y="3496074"/>
                  </a:cubicBezTo>
                  <a:cubicBezTo>
                    <a:pt x="5470418" y="3518132"/>
                    <a:pt x="5338070" y="3530163"/>
                    <a:pt x="5305986" y="3472011"/>
                  </a:cubicBezTo>
                  <a:cubicBezTo>
                    <a:pt x="5273902" y="3413859"/>
                    <a:pt x="5340076" y="3259454"/>
                    <a:pt x="5342081" y="3147159"/>
                  </a:cubicBezTo>
                  <a:cubicBezTo>
                    <a:pt x="5344086" y="3034864"/>
                    <a:pt x="5332055" y="2882464"/>
                    <a:pt x="5318018" y="2798243"/>
                  </a:cubicBezTo>
                  <a:cubicBezTo>
                    <a:pt x="5303981" y="2714022"/>
                    <a:pt x="5231792" y="2687953"/>
                    <a:pt x="5257860" y="2641832"/>
                  </a:cubicBezTo>
                  <a:cubicBezTo>
                    <a:pt x="5283928" y="2595711"/>
                    <a:pt x="5398228" y="2511490"/>
                    <a:pt x="5474428" y="2521516"/>
                  </a:cubicBezTo>
                  <a:cubicBezTo>
                    <a:pt x="5550628" y="2531542"/>
                    <a:pt x="5656907" y="2677927"/>
                    <a:pt x="5715060" y="2701990"/>
                  </a:cubicBezTo>
                  <a:cubicBezTo>
                    <a:pt x="5773213" y="2726053"/>
                    <a:pt x="5825349" y="2695974"/>
                    <a:pt x="5823344" y="2665895"/>
                  </a:cubicBezTo>
                  <a:cubicBezTo>
                    <a:pt x="5821339" y="2635816"/>
                    <a:pt x="5741128" y="2555605"/>
                    <a:pt x="5703028" y="2521516"/>
                  </a:cubicBezTo>
                  <a:cubicBezTo>
                    <a:pt x="5664928" y="2487427"/>
                    <a:pt x="5620812" y="2499459"/>
                    <a:pt x="5594744" y="2461359"/>
                  </a:cubicBezTo>
                  <a:cubicBezTo>
                    <a:pt x="5568676" y="2423259"/>
                    <a:pt x="5542607" y="2345053"/>
                    <a:pt x="5546618" y="2292916"/>
                  </a:cubicBezTo>
                  <a:cubicBezTo>
                    <a:pt x="5550629" y="2240779"/>
                    <a:pt x="5616802" y="2226742"/>
                    <a:pt x="5618807" y="2148537"/>
                  </a:cubicBezTo>
                  <a:cubicBezTo>
                    <a:pt x="5620812" y="2070332"/>
                    <a:pt x="5592739" y="1885848"/>
                    <a:pt x="5558649" y="1823685"/>
                  </a:cubicBezTo>
                  <a:cubicBezTo>
                    <a:pt x="5524560" y="1761522"/>
                    <a:pt x="5462396" y="1789596"/>
                    <a:pt x="5414270" y="1775559"/>
                  </a:cubicBezTo>
                  <a:cubicBezTo>
                    <a:pt x="5366144" y="1761522"/>
                    <a:pt x="5312002" y="1765532"/>
                    <a:pt x="5269892" y="1739464"/>
                  </a:cubicBezTo>
                  <a:cubicBezTo>
                    <a:pt x="5227782" y="1713396"/>
                    <a:pt x="5205723" y="1629174"/>
                    <a:pt x="5161607" y="1619148"/>
                  </a:cubicBezTo>
                  <a:cubicBezTo>
                    <a:pt x="5117491" y="1609122"/>
                    <a:pt x="5063349" y="1673290"/>
                    <a:pt x="5005197" y="1679306"/>
                  </a:cubicBezTo>
                  <a:cubicBezTo>
                    <a:pt x="4947045" y="1685322"/>
                    <a:pt x="4862824" y="1713395"/>
                    <a:pt x="4812692" y="1655243"/>
                  </a:cubicBezTo>
                  <a:cubicBezTo>
                    <a:pt x="4762560" y="1597091"/>
                    <a:pt x="4754539" y="1392553"/>
                    <a:pt x="4704407" y="1330390"/>
                  </a:cubicBezTo>
                  <a:cubicBezTo>
                    <a:pt x="4654275" y="1268227"/>
                    <a:pt x="4527944" y="1334401"/>
                    <a:pt x="4511902" y="1282264"/>
                  </a:cubicBezTo>
                  <a:cubicBezTo>
                    <a:pt x="4495860" y="1230127"/>
                    <a:pt x="4560029" y="1067701"/>
                    <a:pt x="4608155" y="1017569"/>
                  </a:cubicBezTo>
                  <a:cubicBezTo>
                    <a:pt x="4656281" y="967437"/>
                    <a:pt x="4764565" y="1003532"/>
                    <a:pt x="4800660" y="981474"/>
                  </a:cubicBezTo>
                  <a:cubicBezTo>
                    <a:pt x="4836755" y="959416"/>
                    <a:pt x="4840765" y="917306"/>
                    <a:pt x="4824723" y="885222"/>
                  </a:cubicBezTo>
                  <a:cubicBezTo>
                    <a:pt x="4808681" y="853138"/>
                    <a:pt x="4758549" y="823058"/>
                    <a:pt x="4704407" y="788969"/>
                  </a:cubicBezTo>
                  <a:cubicBezTo>
                    <a:pt x="4650265" y="754880"/>
                    <a:pt x="4550001" y="712769"/>
                    <a:pt x="4499870" y="680685"/>
                  </a:cubicBezTo>
                  <a:cubicBezTo>
                    <a:pt x="4449739" y="648601"/>
                    <a:pt x="4435702" y="602480"/>
                    <a:pt x="4403618" y="596464"/>
                  </a:cubicBezTo>
                  <a:cubicBezTo>
                    <a:pt x="4371534" y="590448"/>
                    <a:pt x="4361507" y="660632"/>
                    <a:pt x="4307365" y="644590"/>
                  </a:cubicBezTo>
                  <a:cubicBezTo>
                    <a:pt x="4253223" y="628548"/>
                    <a:pt x="4122881" y="544327"/>
                    <a:pt x="4078765" y="500211"/>
                  </a:cubicBezTo>
                  <a:cubicBezTo>
                    <a:pt x="4034649" y="456095"/>
                    <a:pt x="4064728" y="411979"/>
                    <a:pt x="4042670" y="379895"/>
                  </a:cubicBezTo>
                  <a:cubicBezTo>
                    <a:pt x="4020612" y="347811"/>
                    <a:pt x="3976497" y="297680"/>
                    <a:pt x="3946418" y="307706"/>
                  </a:cubicBezTo>
                  <a:cubicBezTo>
                    <a:pt x="3916339" y="317732"/>
                    <a:pt x="3904308" y="413985"/>
                    <a:pt x="3862197" y="440053"/>
                  </a:cubicBezTo>
                  <a:cubicBezTo>
                    <a:pt x="3820086" y="466121"/>
                    <a:pt x="3741881" y="482163"/>
                    <a:pt x="3693755" y="464116"/>
                  </a:cubicBezTo>
                  <a:cubicBezTo>
                    <a:pt x="3645629" y="446069"/>
                    <a:pt x="3621565" y="357837"/>
                    <a:pt x="3573439" y="331769"/>
                  </a:cubicBezTo>
                  <a:cubicBezTo>
                    <a:pt x="3525313" y="305701"/>
                    <a:pt x="3457134" y="299685"/>
                    <a:pt x="3404997" y="307706"/>
                  </a:cubicBezTo>
                  <a:cubicBezTo>
                    <a:pt x="3352860" y="315727"/>
                    <a:pt x="3274655" y="339790"/>
                    <a:pt x="3260618" y="379895"/>
                  </a:cubicBezTo>
                  <a:cubicBezTo>
                    <a:pt x="3246581" y="420000"/>
                    <a:pt x="3302729" y="492189"/>
                    <a:pt x="3320776" y="548337"/>
                  </a:cubicBezTo>
                  <a:cubicBezTo>
                    <a:pt x="3338823" y="604484"/>
                    <a:pt x="3368902" y="652612"/>
                    <a:pt x="3368902" y="716780"/>
                  </a:cubicBezTo>
                  <a:cubicBezTo>
                    <a:pt x="3368902" y="780948"/>
                    <a:pt x="3330802" y="883216"/>
                    <a:pt x="3320776" y="933348"/>
                  </a:cubicBezTo>
                  <a:cubicBezTo>
                    <a:pt x="3310750" y="983480"/>
                    <a:pt x="3286686" y="987490"/>
                    <a:pt x="3308744" y="1017569"/>
                  </a:cubicBezTo>
                  <a:cubicBezTo>
                    <a:pt x="3330802" y="1047648"/>
                    <a:pt x="3423044" y="1071712"/>
                    <a:pt x="3453123" y="1113822"/>
                  </a:cubicBezTo>
                  <a:cubicBezTo>
                    <a:pt x="3483202" y="1155932"/>
                    <a:pt x="3513281" y="1224111"/>
                    <a:pt x="3489218" y="1270232"/>
                  </a:cubicBezTo>
                  <a:cubicBezTo>
                    <a:pt x="3465155" y="1316353"/>
                    <a:pt x="3344839" y="1348438"/>
                    <a:pt x="3308744" y="1390548"/>
                  </a:cubicBezTo>
                  <a:cubicBezTo>
                    <a:pt x="3272649" y="1432658"/>
                    <a:pt x="3266633" y="1488805"/>
                    <a:pt x="3272649" y="1522895"/>
                  </a:cubicBezTo>
                  <a:cubicBezTo>
                    <a:pt x="3278665" y="1556984"/>
                    <a:pt x="3324786" y="1560995"/>
                    <a:pt x="3344839" y="1595085"/>
                  </a:cubicBezTo>
                  <a:cubicBezTo>
                    <a:pt x="3364892" y="1629174"/>
                    <a:pt x="3425049" y="1707379"/>
                    <a:pt x="3392965" y="1727432"/>
                  </a:cubicBezTo>
                  <a:cubicBezTo>
                    <a:pt x="3360881" y="1747485"/>
                    <a:pt x="3200460" y="1751496"/>
                    <a:pt x="3152334" y="1715401"/>
                  </a:cubicBezTo>
                  <a:cubicBezTo>
                    <a:pt x="3104208" y="1679306"/>
                    <a:pt x="3104207" y="1587064"/>
                    <a:pt x="3104207" y="1510864"/>
                  </a:cubicBezTo>
                  <a:cubicBezTo>
                    <a:pt x="3104207" y="1434664"/>
                    <a:pt x="3150329" y="1324375"/>
                    <a:pt x="3152334" y="1258201"/>
                  </a:cubicBezTo>
                  <a:cubicBezTo>
                    <a:pt x="3154339" y="1192027"/>
                    <a:pt x="3128271" y="1159943"/>
                    <a:pt x="3116239" y="1113822"/>
                  </a:cubicBezTo>
                  <a:cubicBezTo>
                    <a:pt x="3104207" y="1067701"/>
                    <a:pt x="3078139" y="1035616"/>
                    <a:pt x="3080144" y="981474"/>
                  </a:cubicBezTo>
                  <a:cubicBezTo>
                    <a:pt x="3082149" y="927332"/>
                    <a:pt x="3126265" y="849127"/>
                    <a:pt x="3128270" y="788969"/>
                  </a:cubicBezTo>
                  <a:cubicBezTo>
                    <a:pt x="3130275" y="728811"/>
                    <a:pt x="3108218" y="686701"/>
                    <a:pt x="3092176" y="620527"/>
                  </a:cubicBezTo>
                  <a:cubicBezTo>
                    <a:pt x="3076134" y="554353"/>
                    <a:pt x="3062097" y="407969"/>
                    <a:pt x="3032018" y="391927"/>
                  </a:cubicBezTo>
                  <a:cubicBezTo>
                    <a:pt x="3001939" y="375885"/>
                    <a:pt x="2919723" y="458100"/>
                    <a:pt x="2911702" y="524274"/>
                  </a:cubicBezTo>
                  <a:cubicBezTo>
                    <a:pt x="2903681" y="590448"/>
                    <a:pt x="2973866" y="708759"/>
                    <a:pt x="2983892" y="788969"/>
                  </a:cubicBezTo>
                  <a:cubicBezTo>
                    <a:pt x="2993918" y="869179"/>
                    <a:pt x="2973865" y="945379"/>
                    <a:pt x="2971860" y="1005537"/>
                  </a:cubicBezTo>
                  <a:cubicBezTo>
                    <a:pt x="2969855" y="1065695"/>
                    <a:pt x="2961834" y="1097779"/>
                    <a:pt x="2971860" y="1149916"/>
                  </a:cubicBezTo>
                  <a:cubicBezTo>
                    <a:pt x="2981886" y="1202053"/>
                    <a:pt x="3023997" y="1250180"/>
                    <a:pt x="3032018" y="1318359"/>
                  </a:cubicBezTo>
                  <a:cubicBezTo>
                    <a:pt x="3040039" y="1386538"/>
                    <a:pt x="3021991" y="1490811"/>
                    <a:pt x="3019986" y="1558990"/>
                  </a:cubicBezTo>
                  <a:cubicBezTo>
                    <a:pt x="3017981" y="1627169"/>
                    <a:pt x="3023997" y="1679306"/>
                    <a:pt x="2995923" y="1703369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10" name="Forme libre 11">
              <a:extLst>
                <a:ext uri="{FF2B5EF4-FFF2-40B4-BE49-F238E27FC236}">
                  <a16:creationId xmlns:a16="http://schemas.microsoft.com/office/drawing/2014/main" id="{B6B06376-246C-2409-EDDB-5231F45AD94F}"/>
                </a:ext>
              </a:extLst>
            </p:cNvPr>
            <p:cNvSpPr/>
            <p:nvPr/>
          </p:nvSpPr>
          <p:spPr>
            <a:xfrm>
              <a:off x="5100184" y="2056073"/>
              <a:ext cx="381222" cy="291336"/>
            </a:xfrm>
            <a:custGeom>
              <a:avLst/>
              <a:gdLst>
                <a:gd name="connsiteX0" fmla="*/ 1649 w 1469625"/>
                <a:gd name="connsiteY0" fmla="*/ 19191 h 1169222"/>
                <a:gd name="connsiteX1" fmla="*/ 97902 w 1469625"/>
                <a:gd name="connsiteY1" fmla="*/ 31223 h 1169222"/>
                <a:gd name="connsiteX2" fmla="*/ 543070 w 1469625"/>
                <a:gd name="connsiteY2" fmla="*/ 139507 h 1169222"/>
                <a:gd name="connsiteX3" fmla="*/ 651355 w 1469625"/>
                <a:gd name="connsiteY3" fmla="*/ 368107 h 1169222"/>
                <a:gd name="connsiteX4" fmla="*/ 651355 w 1469625"/>
                <a:gd name="connsiteY4" fmla="*/ 753117 h 1169222"/>
                <a:gd name="connsiteX5" fmla="*/ 771670 w 1469625"/>
                <a:gd name="connsiteY5" fmla="*/ 861402 h 1169222"/>
                <a:gd name="connsiteX6" fmla="*/ 795733 w 1469625"/>
                <a:gd name="connsiteY6" fmla="*/ 632802 h 1169222"/>
                <a:gd name="connsiteX7" fmla="*/ 843860 w 1469625"/>
                <a:gd name="connsiteY7" fmla="*/ 259823 h 1169222"/>
                <a:gd name="connsiteX8" fmla="*/ 1012302 w 1469625"/>
                <a:gd name="connsiteY8" fmla="*/ 67317 h 1169222"/>
                <a:gd name="connsiteX9" fmla="*/ 1373249 w 1469625"/>
                <a:gd name="connsiteY9" fmla="*/ 7160 h 1169222"/>
                <a:gd name="connsiteX10" fmla="*/ 1469502 w 1469625"/>
                <a:gd name="connsiteY10" fmla="*/ 79349 h 1169222"/>
                <a:gd name="connsiteX11" fmla="*/ 1361218 w 1469625"/>
                <a:gd name="connsiteY11" fmla="*/ 392170 h 1169222"/>
                <a:gd name="connsiteX12" fmla="*/ 1192776 w 1469625"/>
                <a:gd name="connsiteY12" fmla="*/ 837339 h 1169222"/>
                <a:gd name="connsiteX13" fmla="*/ 843860 w 1469625"/>
                <a:gd name="connsiteY13" fmla="*/ 1126096 h 1169222"/>
                <a:gd name="connsiteX14" fmla="*/ 470881 w 1469625"/>
                <a:gd name="connsiteY14" fmla="*/ 1126096 h 1169222"/>
                <a:gd name="connsiteX15" fmla="*/ 194155 w 1469625"/>
                <a:gd name="connsiteY15" fmla="*/ 729054 h 1169222"/>
                <a:gd name="connsiteX16" fmla="*/ 49776 w 1469625"/>
                <a:gd name="connsiteY16" fmla="*/ 271854 h 1169222"/>
                <a:gd name="connsiteX17" fmla="*/ 1649 w 1469625"/>
                <a:gd name="connsiteY17" fmla="*/ 19191 h 116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69625" h="1169222">
                  <a:moveTo>
                    <a:pt x="1649" y="19191"/>
                  </a:moveTo>
                  <a:cubicBezTo>
                    <a:pt x="9670" y="-20914"/>
                    <a:pt x="7665" y="11170"/>
                    <a:pt x="97902" y="31223"/>
                  </a:cubicBezTo>
                  <a:cubicBezTo>
                    <a:pt x="188139" y="51276"/>
                    <a:pt x="450828" y="83360"/>
                    <a:pt x="543070" y="139507"/>
                  </a:cubicBezTo>
                  <a:cubicBezTo>
                    <a:pt x="635312" y="195654"/>
                    <a:pt x="633308" y="265839"/>
                    <a:pt x="651355" y="368107"/>
                  </a:cubicBezTo>
                  <a:cubicBezTo>
                    <a:pt x="669403" y="470375"/>
                    <a:pt x="631303" y="670901"/>
                    <a:pt x="651355" y="753117"/>
                  </a:cubicBezTo>
                  <a:cubicBezTo>
                    <a:pt x="671408" y="835333"/>
                    <a:pt x="747607" y="881454"/>
                    <a:pt x="771670" y="861402"/>
                  </a:cubicBezTo>
                  <a:cubicBezTo>
                    <a:pt x="795733" y="841350"/>
                    <a:pt x="783701" y="733065"/>
                    <a:pt x="795733" y="632802"/>
                  </a:cubicBezTo>
                  <a:cubicBezTo>
                    <a:pt x="807765" y="532539"/>
                    <a:pt x="807765" y="354070"/>
                    <a:pt x="843860" y="259823"/>
                  </a:cubicBezTo>
                  <a:cubicBezTo>
                    <a:pt x="879955" y="165576"/>
                    <a:pt x="924071" y="109427"/>
                    <a:pt x="1012302" y="67317"/>
                  </a:cubicBezTo>
                  <a:cubicBezTo>
                    <a:pt x="1100533" y="25207"/>
                    <a:pt x="1297049" y="5155"/>
                    <a:pt x="1373249" y="7160"/>
                  </a:cubicBezTo>
                  <a:cubicBezTo>
                    <a:pt x="1449449" y="9165"/>
                    <a:pt x="1471507" y="15181"/>
                    <a:pt x="1469502" y="79349"/>
                  </a:cubicBezTo>
                  <a:cubicBezTo>
                    <a:pt x="1467497" y="143517"/>
                    <a:pt x="1407339" y="265838"/>
                    <a:pt x="1361218" y="392170"/>
                  </a:cubicBezTo>
                  <a:cubicBezTo>
                    <a:pt x="1315097" y="518502"/>
                    <a:pt x="1279002" y="715018"/>
                    <a:pt x="1192776" y="837339"/>
                  </a:cubicBezTo>
                  <a:cubicBezTo>
                    <a:pt x="1106550" y="959660"/>
                    <a:pt x="964176" y="1077970"/>
                    <a:pt x="843860" y="1126096"/>
                  </a:cubicBezTo>
                  <a:cubicBezTo>
                    <a:pt x="723544" y="1174222"/>
                    <a:pt x="579165" y="1192270"/>
                    <a:pt x="470881" y="1126096"/>
                  </a:cubicBezTo>
                  <a:cubicBezTo>
                    <a:pt x="362597" y="1059922"/>
                    <a:pt x="264339" y="871428"/>
                    <a:pt x="194155" y="729054"/>
                  </a:cubicBezTo>
                  <a:cubicBezTo>
                    <a:pt x="123971" y="586680"/>
                    <a:pt x="83865" y="386154"/>
                    <a:pt x="49776" y="271854"/>
                  </a:cubicBezTo>
                  <a:cubicBezTo>
                    <a:pt x="15687" y="157554"/>
                    <a:pt x="-6372" y="59296"/>
                    <a:pt x="1649" y="1919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11" name="Forme libre 15">
              <a:extLst>
                <a:ext uri="{FF2B5EF4-FFF2-40B4-BE49-F238E27FC236}">
                  <a16:creationId xmlns:a16="http://schemas.microsoft.com/office/drawing/2014/main" id="{F753CB82-F5BD-0955-2E96-E2AC4B4C4AB4}"/>
                </a:ext>
              </a:extLst>
            </p:cNvPr>
            <p:cNvSpPr/>
            <p:nvPr/>
          </p:nvSpPr>
          <p:spPr>
            <a:xfrm>
              <a:off x="5091009" y="2039174"/>
              <a:ext cx="375293" cy="236501"/>
            </a:xfrm>
            <a:custGeom>
              <a:avLst/>
              <a:gdLst>
                <a:gd name="connsiteX0" fmla="*/ 37016 w 1446770"/>
                <a:gd name="connsiteY0" fmla="*/ 26857 h 949153"/>
                <a:gd name="connsiteX1" fmla="*/ 578437 w 1446770"/>
                <a:gd name="connsiteY1" fmla="*/ 219363 h 949153"/>
                <a:gd name="connsiteX2" fmla="*/ 686722 w 1446770"/>
                <a:gd name="connsiteY2" fmla="*/ 447963 h 949153"/>
                <a:gd name="connsiteX3" fmla="*/ 710785 w 1446770"/>
                <a:gd name="connsiteY3" fmla="*/ 845005 h 949153"/>
                <a:gd name="connsiteX4" fmla="*/ 819069 w 1446770"/>
                <a:gd name="connsiteY4" fmla="*/ 941257 h 949153"/>
                <a:gd name="connsiteX5" fmla="*/ 819069 w 1446770"/>
                <a:gd name="connsiteY5" fmla="*/ 688594 h 949153"/>
                <a:gd name="connsiteX6" fmla="*/ 879227 w 1446770"/>
                <a:gd name="connsiteY6" fmla="*/ 231394 h 949153"/>
                <a:gd name="connsiteX7" fmla="*/ 1167985 w 1446770"/>
                <a:gd name="connsiteY7" fmla="*/ 99047 h 949153"/>
                <a:gd name="connsiteX8" fmla="*/ 1444711 w 1446770"/>
                <a:gd name="connsiteY8" fmla="*/ 50920 h 949153"/>
                <a:gd name="connsiteX9" fmla="*/ 1276269 w 1446770"/>
                <a:gd name="connsiteY9" fmla="*/ 26857 h 949153"/>
                <a:gd name="connsiteX10" fmla="*/ 951416 w 1446770"/>
                <a:gd name="connsiteY10" fmla="*/ 62952 h 949153"/>
                <a:gd name="connsiteX11" fmla="*/ 698753 w 1446770"/>
                <a:gd name="connsiteY11" fmla="*/ 111078 h 949153"/>
                <a:gd name="connsiteX12" fmla="*/ 373900 w 1446770"/>
                <a:gd name="connsiteY12" fmla="*/ 38889 h 949153"/>
                <a:gd name="connsiteX13" fmla="*/ 85143 w 1446770"/>
                <a:gd name="connsiteY13" fmla="*/ 2794 h 949153"/>
                <a:gd name="connsiteX14" fmla="*/ 37016 w 1446770"/>
                <a:gd name="connsiteY14" fmla="*/ 26857 h 949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46770" h="949153">
                  <a:moveTo>
                    <a:pt x="37016" y="26857"/>
                  </a:moveTo>
                  <a:cubicBezTo>
                    <a:pt x="119232" y="62952"/>
                    <a:pt x="470153" y="149179"/>
                    <a:pt x="578437" y="219363"/>
                  </a:cubicBezTo>
                  <a:cubicBezTo>
                    <a:pt x="686721" y="289547"/>
                    <a:pt x="664664" y="343689"/>
                    <a:pt x="686722" y="447963"/>
                  </a:cubicBezTo>
                  <a:cubicBezTo>
                    <a:pt x="708780" y="552237"/>
                    <a:pt x="688727" y="762789"/>
                    <a:pt x="710785" y="845005"/>
                  </a:cubicBezTo>
                  <a:cubicBezTo>
                    <a:pt x="732843" y="927221"/>
                    <a:pt x="801022" y="967326"/>
                    <a:pt x="819069" y="941257"/>
                  </a:cubicBezTo>
                  <a:cubicBezTo>
                    <a:pt x="837116" y="915189"/>
                    <a:pt x="809043" y="806904"/>
                    <a:pt x="819069" y="688594"/>
                  </a:cubicBezTo>
                  <a:cubicBezTo>
                    <a:pt x="829095" y="570284"/>
                    <a:pt x="821074" y="329652"/>
                    <a:pt x="879227" y="231394"/>
                  </a:cubicBezTo>
                  <a:cubicBezTo>
                    <a:pt x="937380" y="133136"/>
                    <a:pt x="1073738" y="129126"/>
                    <a:pt x="1167985" y="99047"/>
                  </a:cubicBezTo>
                  <a:cubicBezTo>
                    <a:pt x="1262232" y="68968"/>
                    <a:pt x="1426664" y="62952"/>
                    <a:pt x="1444711" y="50920"/>
                  </a:cubicBezTo>
                  <a:cubicBezTo>
                    <a:pt x="1462758" y="38888"/>
                    <a:pt x="1358485" y="24852"/>
                    <a:pt x="1276269" y="26857"/>
                  </a:cubicBezTo>
                  <a:cubicBezTo>
                    <a:pt x="1194053" y="28862"/>
                    <a:pt x="1047669" y="48915"/>
                    <a:pt x="951416" y="62952"/>
                  </a:cubicBezTo>
                  <a:cubicBezTo>
                    <a:pt x="855163" y="76989"/>
                    <a:pt x="795006" y="115088"/>
                    <a:pt x="698753" y="111078"/>
                  </a:cubicBezTo>
                  <a:cubicBezTo>
                    <a:pt x="602500" y="107068"/>
                    <a:pt x="476168" y="56936"/>
                    <a:pt x="373900" y="38889"/>
                  </a:cubicBezTo>
                  <a:cubicBezTo>
                    <a:pt x="271632" y="20842"/>
                    <a:pt x="143295" y="4799"/>
                    <a:pt x="85143" y="2794"/>
                  </a:cubicBezTo>
                  <a:cubicBezTo>
                    <a:pt x="26991" y="789"/>
                    <a:pt x="-45200" y="-9238"/>
                    <a:pt x="37016" y="26857"/>
                  </a:cubicBez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FF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Forme libre 16">
              <a:extLst>
                <a:ext uri="{FF2B5EF4-FFF2-40B4-BE49-F238E27FC236}">
                  <a16:creationId xmlns:a16="http://schemas.microsoft.com/office/drawing/2014/main" id="{205DF12D-78C0-E007-7858-EE15D640C7E9}"/>
                </a:ext>
              </a:extLst>
            </p:cNvPr>
            <p:cNvSpPr/>
            <p:nvPr/>
          </p:nvSpPr>
          <p:spPr>
            <a:xfrm>
              <a:off x="5258976" y="1575526"/>
              <a:ext cx="53913" cy="347128"/>
            </a:xfrm>
            <a:custGeom>
              <a:avLst/>
              <a:gdLst>
                <a:gd name="connsiteX0" fmla="*/ 3109 w 207837"/>
                <a:gd name="connsiteY0" fmla="*/ 58820 h 1393133"/>
                <a:gd name="connsiteX1" fmla="*/ 27172 w 207837"/>
                <a:gd name="connsiteY1" fmla="*/ 311483 h 1393133"/>
                <a:gd name="connsiteX2" fmla="*/ 63267 w 207837"/>
                <a:gd name="connsiteY2" fmla="*/ 419768 h 1393133"/>
                <a:gd name="connsiteX3" fmla="*/ 51235 w 207837"/>
                <a:gd name="connsiteY3" fmla="*/ 732589 h 1393133"/>
                <a:gd name="connsiteX4" fmla="*/ 87330 w 207837"/>
                <a:gd name="connsiteY4" fmla="*/ 852904 h 1393133"/>
                <a:gd name="connsiteX5" fmla="*/ 99361 w 207837"/>
                <a:gd name="connsiteY5" fmla="*/ 1069473 h 1393133"/>
                <a:gd name="connsiteX6" fmla="*/ 99361 w 207837"/>
                <a:gd name="connsiteY6" fmla="*/ 1274010 h 1393133"/>
                <a:gd name="connsiteX7" fmla="*/ 123425 w 207837"/>
                <a:gd name="connsiteY7" fmla="*/ 1382294 h 1393133"/>
                <a:gd name="connsiteX8" fmla="*/ 207646 w 207837"/>
                <a:gd name="connsiteY8" fmla="*/ 1370262 h 1393133"/>
                <a:gd name="connsiteX9" fmla="*/ 147488 w 207837"/>
                <a:gd name="connsiteY9" fmla="*/ 1213852 h 1393133"/>
                <a:gd name="connsiteX10" fmla="*/ 183582 w 207837"/>
                <a:gd name="connsiteY10" fmla="*/ 1021347 h 1393133"/>
                <a:gd name="connsiteX11" fmla="*/ 183582 w 207837"/>
                <a:gd name="connsiteY11" fmla="*/ 804778 h 1393133"/>
                <a:gd name="connsiteX12" fmla="*/ 135456 w 207837"/>
                <a:gd name="connsiteY12" fmla="*/ 600241 h 1393133"/>
                <a:gd name="connsiteX13" fmla="*/ 183582 w 207837"/>
                <a:gd name="connsiteY13" fmla="*/ 335547 h 1393133"/>
                <a:gd name="connsiteX14" fmla="*/ 99361 w 207837"/>
                <a:gd name="connsiteY14" fmla="*/ 22726 h 1393133"/>
                <a:gd name="connsiteX15" fmla="*/ 3109 w 207837"/>
                <a:gd name="connsiteY15" fmla="*/ 58820 h 139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837" h="1393133">
                  <a:moveTo>
                    <a:pt x="3109" y="58820"/>
                  </a:moveTo>
                  <a:cubicBezTo>
                    <a:pt x="-8922" y="106946"/>
                    <a:pt x="17146" y="251325"/>
                    <a:pt x="27172" y="311483"/>
                  </a:cubicBezTo>
                  <a:cubicBezTo>
                    <a:pt x="37198" y="371641"/>
                    <a:pt x="59257" y="349584"/>
                    <a:pt x="63267" y="419768"/>
                  </a:cubicBezTo>
                  <a:cubicBezTo>
                    <a:pt x="67277" y="489952"/>
                    <a:pt x="47225" y="660400"/>
                    <a:pt x="51235" y="732589"/>
                  </a:cubicBezTo>
                  <a:cubicBezTo>
                    <a:pt x="55245" y="804778"/>
                    <a:pt x="79309" y="796757"/>
                    <a:pt x="87330" y="852904"/>
                  </a:cubicBezTo>
                  <a:cubicBezTo>
                    <a:pt x="95351" y="909051"/>
                    <a:pt x="97356" y="999289"/>
                    <a:pt x="99361" y="1069473"/>
                  </a:cubicBezTo>
                  <a:cubicBezTo>
                    <a:pt x="101366" y="1139657"/>
                    <a:pt x="95350" y="1221873"/>
                    <a:pt x="99361" y="1274010"/>
                  </a:cubicBezTo>
                  <a:cubicBezTo>
                    <a:pt x="103372" y="1326147"/>
                    <a:pt x="105378" y="1366252"/>
                    <a:pt x="123425" y="1382294"/>
                  </a:cubicBezTo>
                  <a:cubicBezTo>
                    <a:pt x="141472" y="1398336"/>
                    <a:pt x="203636" y="1398336"/>
                    <a:pt x="207646" y="1370262"/>
                  </a:cubicBezTo>
                  <a:cubicBezTo>
                    <a:pt x="211656" y="1342188"/>
                    <a:pt x="151499" y="1272005"/>
                    <a:pt x="147488" y="1213852"/>
                  </a:cubicBezTo>
                  <a:cubicBezTo>
                    <a:pt x="143477" y="1155699"/>
                    <a:pt x="177566" y="1089526"/>
                    <a:pt x="183582" y="1021347"/>
                  </a:cubicBezTo>
                  <a:cubicBezTo>
                    <a:pt x="189598" y="953168"/>
                    <a:pt x="191603" y="874962"/>
                    <a:pt x="183582" y="804778"/>
                  </a:cubicBezTo>
                  <a:cubicBezTo>
                    <a:pt x="175561" y="734594"/>
                    <a:pt x="135456" y="678446"/>
                    <a:pt x="135456" y="600241"/>
                  </a:cubicBezTo>
                  <a:cubicBezTo>
                    <a:pt x="135456" y="522036"/>
                    <a:pt x="189598" y="431800"/>
                    <a:pt x="183582" y="335547"/>
                  </a:cubicBezTo>
                  <a:cubicBezTo>
                    <a:pt x="177566" y="239294"/>
                    <a:pt x="131445" y="70852"/>
                    <a:pt x="99361" y="22726"/>
                  </a:cubicBezTo>
                  <a:cubicBezTo>
                    <a:pt x="67277" y="-25400"/>
                    <a:pt x="15140" y="10694"/>
                    <a:pt x="3109" y="58820"/>
                  </a:cubicBez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FF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328E6F2-448A-78D9-41A1-9A63C6D2B3B0}"/>
              </a:ext>
            </a:extLst>
          </p:cNvPr>
          <p:cNvCxnSpPr>
            <a:cxnSpLocks/>
          </p:cNvCxnSpPr>
          <p:nvPr/>
        </p:nvCxnSpPr>
        <p:spPr>
          <a:xfrm flipH="1">
            <a:off x="7146272" y="2781252"/>
            <a:ext cx="683447" cy="401960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2C3E9183-DE7D-DD37-742F-60AE4BD8CAC1}"/>
              </a:ext>
            </a:extLst>
          </p:cNvPr>
          <p:cNvSpPr txBox="1"/>
          <p:nvPr/>
        </p:nvSpPr>
        <p:spPr>
          <a:xfrm>
            <a:off x="7763026" y="2488822"/>
            <a:ext cx="1196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Corps calleux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50737D61-3A9B-F477-8DB5-A56117BE4837}"/>
              </a:ext>
            </a:extLst>
          </p:cNvPr>
          <p:cNvSpPr txBox="1"/>
          <p:nvPr/>
        </p:nvSpPr>
        <p:spPr>
          <a:xfrm>
            <a:off x="3700321" y="1784975"/>
            <a:ext cx="1391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Coupe sagittale</a:t>
            </a:r>
          </a:p>
        </p:txBody>
      </p:sp>
      <p:sp>
        <p:nvSpPr>
          <p:cNvPr id="54" name="Flèche courbée vers le haut 45">
            <a:extLst>
              <a:ext uri="{FF2B5EF4-FFF2-40B4-BE49-F238E27FC236}">
                <a16:creationId xmlns:a16="http://schemas.microsoft.com/office/drawing/2014/main" id="{B57CE938-9108-38D4-140B-3F13465D766E}"/>
              </a:ext>
            </a:extLst>
          </p:cNvPr>
          <p:cNvSpPr/>
          <p:nvPr/>
        </p:nvSpPr>
        <p:spPr>
          <a:xfrm rot="20939392" flipV="1">
            <a:off x="3826260" y="2128335"/>
            <a:ext cx="1701711" cy="196644"/>
          </a:xfrm>
          <a:prstGeom prst="curvedUpArrow">
            <a:avLst>
              <a:gd name="adj1" fmla="val 31527"/>
              <a:gd name="adj2" fmla="val 105960"/>
              <a:gd name="adj3" fmla="val 69285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13" name="Encre 112">
                <a:extLst>
                  <a:ext uri="{FF2B5EF4-FFF2-40B4-BE49-F238E27FC236}">
                    <a16:creationId xmlns:a16="http://schemas.microsoft.com/office/drawing/2014/main" id="{A5A2C4BC-4FB1-8ECB-B5F1-C59E91DCE3CC}"/>
                  </a:ext>
                </a:extLst>
              </p14:cNvPr>
              <p14:cNvContentPartPr/>
              <p14:nvPr/>
            </p14:nvContentPartPr>
            <p14:xfrm>
              <a:off x="6240905" y="3120932"/>
              <a:ext cx="933840" cy="141120"/>
            </p14:xfrm>
          </p:contentPart>
        </mc:Choice>
        <mc:Fallback xmlns="">
          <p:pic>
            <p:nvPicPr>
              <p:cNvPr id="113" name="Encre 112">
                <a:extLst>
                  <a:ext uri="{FF2B5EF4-FFF2-40B4-BE49-F238E27FC236}">
                    <a16:creationId xmlns:a16="http://schemas.microsoft.com/office/drawing/2014/main" id="{A5A2C4BC-4FB1-8ECB-B5F1-C59E91DCE3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32265" y="3066932"/>
                <a:ext cx="95148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4" name="Encre 113">
                <a:extLst>
                  <a:ext uri="{FF2B5EF4-FFF2-40B4-BE49-F238E27FC236}">
                    <a16:creationId xmlns:a16="http://schemas.microsoft.com/office/drawing/2014/main" id="{FA1C7D13-F4B1-F9BF-6CFA-1FD86B6547C8}"/>
                  </a:ext>
                </a:extLst>
              </p14:cNvPr>
              <p14:cNvContentPartPr/>
              <p14:nvPr/>
            </p14:nvContentPartPr>
            <p14:xfrm>
              <a:off x="6267185" y="3245132"/>
              <a:ext cx="287640" cy="71280"/>
            </p14:xfrm>
          </p:contentPart>
        </mc:Choice>
        <mc:Fallback xmlns="">
          <p:pic>
            <p:nvPicPr>
              <p:cNvPr id="114" name="Encre 113">
                <a:extLst>
                  <a:ext uri="{FF2B5EF4-FFF2-40B4-BE49-F238E27FC236}">
                    <a16:creationId xmlns:a16="http://schemas.microsoft.com/office/drawing/2014/main" id="{FA1C7D13-F4B1-F9BF-6CFA-1FD86B6547C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58545" y="3191492"/>
                <a:ext cx="305280" cy="17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2807CD43-C445-D8B7-266F-5F0D0810A8BA}"/>
              </a:ext>
            </a:extLst>
          </p:cNvPr>
          <p:cNvGrpSpPr/>
          <p:nvPr/>
        </p:nvGrpSpPr>
        <p:grpSpPr>
          <a:xfrm>
            <a:off x="6949025" y="3162332"/>
            <a:ext cx="279360" cy="204480"/>
            <a:chOff x="7410560" y="3003510"/>
            <a:chExt cx="279360" cy="2044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16" name="Encre 115">
                  <a:extLst>
                    <a:ext uri="{FF2B5EF4-FFF2-40B4-BE49-F238E27FC236}">
                      <a16:creationId xmlns:a16="http://schemas.microsoft.com/office/drawing/2014/main" id="{9039DA71-87AE-0DD0-4863-475AF5CD268E}"/>
                    </a:ext>
                  </a:extLst>
                </p14:cNvPr>
                <p14:cNvContentPartPr/>
                <p14:nvPr/>
              </p14:nvContentPartPr>
              <p14:xfrm>
                <a:off x="7427480" y="3045270"/>
                <a:ext cx="243000" cy="95760"/>
              </p14:xfrm>
            </p:contentPart>
          </mc:Choice>
          <mc:Fallback xmlns="">
            <p:pic>
              <p:nvPicPr>
                <p:cNvPr id="116" name="Encre 115">
                  <a:extLst>
                    <a:ext uri="{FF2B5EF4-FFF2-40B4-BE49-F238E27FC236}">
                      <a16:creationId xmlns:a16="http://schemas.microsoft.com/office/drawing/2014/main" id="{9039DA71-87AE-0DD0-4863-475AF5CD268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18480" y="2991630"/>
                  <a:ext cx="26064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17" name="Encre 116">
                  <a:extLst>
                    <a:ext uri="{FF2B5EF4-FFF2-40B4-BE49-F238E27FC236}">
                      <a16:creationId xmlns:a16="http://schemas.microsoft.com/office/drawing/2014/main" id="{2A83A4F1-3080-4033-339D-71AA46A4A19E}"/>
                    </a:ext>
                  </a:extLst>
                </p14:cNvPr>
                <p14:cNvContentPartPr/>
                <p14:nvPr/>
              </p14:nvContentPartPr>
              <p14:xfrm>
                <a:off x="7410560" y="3150030"/>
                <a:ext cx="279000" cy="57960"/>
              </p14:xfrm>
            </p:contentPart>
          </mc:Choice>
          <mc:Fallback xmlns="">
            <p:pic>
              <p:nvPicPr>
                <p:cNvPr id="117" name="Encre 116">
                  <a:extLst>
                    <a:ext uri="{FF2B5EF4-FFF2-40B4-BE49-F238E27FC236}">
                      <a16:creationId xmlns:a16="http://schemas.microsoft.com/office/drawing/2014/main" id="{2A83A4F1-3080-4033-339D-71AA46A4A19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01560" y="3096390"/>
                  <a:ext cx="2966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120" name="Encre 119">
                  <a:extLst>
                    <a:ext uri="{FF2B5EF4-FFF2-40B4-BE49-F238E27FC236}">
                      <a16:creationId xmlns:a16="http://schemas.microsoft.com/office/drawing/2014/main" id="{6C6EDACE-1161-E599-7B41-230C911E0B63}"/>
                    </a:ext>
                  </a:extLst>
                </p14:cNvPr>
                <p14:cNvContentPartPr/>
                <p14:nvPr/>
              </p14:nvContentPartPr>
              <p14:xfrm>
                <a:off x="7421000" y="3003510"/>
                <a:ext cx="265320" cy="105840"/>
              </p14:xfrm>
            </p:contentPart>
          </mc:Choice>
          <mc:Fallback xmlns="">
            <p:pic>
              <p:nvPicPr>
                <p:cNvPr id="120" name="Encre 119">
                  <a:extLst>
                    <a:ext uri="{FF2B5EF4-FFF2-40B4-BE49-F238E27FC236}">
                      <a16:creationId xmlns:a16="http://schemas.microsoft.com/office/drawing/2014/main" id="{6C6EDACE-1161-E599-7B41-230C911E0B6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412000" y="2949510"/>
                  <a:ext cx="2829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121" name="Encre 120">
                  <a:extLst>
                    <a:ext uri="{FF2B5EF4-FFF2-40B4-BE49-F238E27FC236}">
                      <a16:creationId xmlns:a16="http://schemas.microsoft.com/office/drawing/2014/main" id="{BB3BE804-5593-4D3D-2D51-E28FF49923DF}"/>
                    </a:ext>
                  </a:extLst>
                </p14:cNvPr>
                <p14:cNvContentPartPr/>
                <p14:nvPr/>
              </p14:nvContentPartPr>
              <p14:xfrm>
                <a:off x="7487600" y="3098550"/>
                <a:ext cx="202320" cy="77040"/>
              </p14:xfrm>
            </p:contentPart>
          </mc:Choice>
          <mc:Fallback xmlns="">
            <p:pic>
              <p:nvPicPr>
                <p:cNvPr id="121" name="Encre 120">
                  <a:extLst>
                    <a:ext uri="{FF2B5EF4-FFF2-40B4-BE49-F238E27FC236}">
                      <a16:creationId xmlns:a16="http://schemas.microsoft.com/office/drawing/2014/main" id="{BB3BE804-5593-4D3D-2D51-E28FF49923D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78600" y="3044910"/>
                  <a:ext cx="219960" cy="18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5" name="Groupe 1024">
            <a:extLst>
              <a:ext uri="{FF2B5EF4-FFF2-40B4-BE49-F238E27FC236}">
                <a16:creationId xmlns:a16="http://schemas.microsoft.com/office/drawing/2014/main" id="{D2A34A0C-1D07-B654-9BB4-6AA2B3F0DF8C}"/>
              </a:ext>
            </a:extLst>
          </p:cNvPr>
          <p:cNvGrpSpPr/>
          <p:nvPr/>
        </p:nvGrpSpPr>
        <p:grpSpPr>
          <a:xfrm>
            <a:off x="6227225" y="3279332"/>
            <a:ext cx="302400" cy="106560"/>
            <a:chOff x="6688760" y="3120510"/>
            <a:chExt cx="302400" cy="1065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127" name="Encre 126">
                  <a:extLst>
                    <a:ext uri="{FF2B5EF4-FFF2-40B4-BE49-F238E27FC236}">
                      <a16:creationId xmlns:a16="http://schemas.microsoft.com/office/drawing/2014/main" id="{12FEB3EC-22FF-68C2-A124-B128FB4C8049}"/>
                    </a:ext>
                  </a:extLst>
                </p14:cNvPr>
                <p14:cNvContentPartPr/>
                <p14:nvPr/>
              </p14:nvContentPartPr>
              <p14:xfrm>
                <a:off x="6692720" y="3120510"/>
                <a:ext cx="298440" cy="75960"/>
              </p14:xfrm>
            </p:contentPart>
          </mc:Choice>
          <mc:Fallback xmlns="">
            <p:pic>
              <p:nvPicPr>
                <p:cNvPr id="127" name="Encre 126">
                  <a:extLst>
                    <a:ext uri="{FF2B5EF4-FFF2-40B4-BE49-F238E27FC236}">
                      <a16:creationId xmlns:a16="http://schemas.microsoft.com/office/drawing/2014/main" id="{12FEB3EC-22FF-68C2-A124-B128FB4C804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684080" y="3066510"/>
                  <a:ext cx="3160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1024" name="Encre 1023">
                  <a:extLst>
                    <a:ext uri="{FF2B5EF4-FFF2-40B4-BE49-F238E27FC236}">
                      <a16:creationId xmlns:a16="http://schemas.microsoft.com/office/drawing/2014/main" id="{003EB04B-6AF0-7348-C9A9-5685BBE2B7AB}"/>
                    </a:ext>
                  </a:extLst>
                </p14:cNvPr>
                <p14:cNvContentPartPr/>
                <p14:nvPr/>
              </p14:nvContentPartPr>
              <p14:xfrm>
                <a:off x="6688760" y="3209430"/>
                <a:ext cx="279000" cy="17640"/>
              </p14:xfrm>
            </p:contentPart>
          </mc:Choice>
          <mc:Fallback xmlns="">
            <p:pic>
              <p:nvPicPr>
                <p:cNvPr id="1024" name="Encre 1023">
                  <a:extLst>
                    <a:ext uri="{FF2B5EF4-FFF2-40B4-BE49-F238E27FC236}">
                      <a16:creationId xmlns:a16="http://schemas.microsoft.com/office/drawing/2014/main" id="{003EB04B-6AF0-7348-C9A9-5685BBE2B7A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679760" y="3155430"/>
                  <a:ext cx="296640" cy="125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28" name="Forme libre : forme 1027">
            <a:extLst>
              <a:ext uri="{FF2B5EF4-FFF2-40B4-BE49-F238E27FC236}">
                <a16:creationId xmlns:a16="http://schemas.microsoft.com/office/drawing/2014/main" id="{DBE59182-72F6-78A0-3302-281A3B22FBCC}"/>
              </a:ext>
            </a:extLst>
          </p:cNvPr>
          <p:cNvSpPr/>
          <p:nvPr/>
        </p:nvSpPr>
        <p:spPr>
          <a:xfrm>
            <a:off x="6221486" y="3132568"/>
            <a:ext cx="996463" cy="256653"/>
          </a:xfrm>
          <a:custGeom>
            <a:avLst/>
            <a:gdLst>
              <a:gd name="connsiteX0" fmla="*/ 36701 w 996463"/>
              <a:gd name="connsiteY0" fmla="*/ 21693 h 256653"/>
              <a:gd name="connsiteX1" fmla="*/ 338705 w 996463"/>
              <a:gd name="connsiteY1" fmla="*/ 147527 h 256653"/>
              <a:gd name="connsiteX2" fmla="*/ 892378 w 996463"/>
              <a:gd name="connsiteY2" fmla="*/ 46860 h 256653"/>
              <a:gd name="connsiteX3" fmla="*/ 951101 w 996463"/>
              <a:gd name="connsiteY3" fmla="*/ 4915 h 256653"/>
              <a:gd name="connsiteX4" fmla="*/ 993046 w 996463"/>
              <a:gd name="connsiteY4" fmla="*/ 155916 h 256653"/>
              <a:gd name="connsiteX5" fmla="*/ 858822 w 996463"/>
              <a:gd name="connsiteY5" fmla="*/ 206250 h 256653"/>
              <a:gd name="connsiteX6" fmla="*/ 590375 w 996463"/>
              <a:gd name="connsiteY6" fmla="*/ 248195 h 256653"/>
              <a:gd name="connsiteX7" fmla="*/ 481318 w 996463"/>
              <a:gd name="connsiteY7" fmla="*/ 256584 h 256653"/>
              <a:gd name="connsiteX8" fmla="*/ 246426 w 996463"/>
              <a:gd name="connsiteY8" fmla="*/ 248195 h 256653"/>
              <a:gd name="connsiteX9" fmla="*/ 28312 w 996463"/>
              <a:gd name="connsiteY9" fmla="*/ 197861 h 256653"/>
              <a:gd name="connsiteX10" fmla="*/ 36701 w 996463"/>
              <a:gd name="connsiteY10" fmla="*/ 21693 h 25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96463" h="256653">
                <a:moveTo>
                  <a:pt x="36701" y="21693"/>
                </a:moveTo>
                <a:cubicBezTo>
                  <a:pt x="88433" y="13304"/>
                  <a:pt x="196092" y="143333"/>
                  <a:pt x="338705" y="147527"/>
                </a:cubicBezTo>
                <a:cubicBezTo>
                  <a:pt x="481318" y="151721"/>
                  <a:pt x="790312" y="70629"/>
                  <a:pt x="892378" y="46860"/>
                </a:cubicBezTo>
                <a:cubicBezTo>
                  <a:pt x="994444" y="23091"/>
                  <a:pt x="934323" y="-13261"/>
                  <a:pt x="951101" y="4915"/>
                </a:cubicBezTo>
                <a:cubicBezTo>
                  <a:pt x="967879" y="23091"/>
                  <a:pt x="1008426" y="122360"/>
                  <a:pt x="993046" y="155916"/>
                </a:cubicBezTo>
                <a:cubicBezTo>
                  <a:pt x="977666" y="189472"/>
                  <a:pt x="925934" y="190870"/>
                  <a:pt x="858822" y="206250"/>
                </a:cubicBezTo>
                <a:cubicBezTo>
                  <a:pt x="791710" y="221630"/>
                  <a:pt x="653292" y="239806"/>
                  <a:pt x="590375" y="248195"/>
                </a:cubicBezTo>
                <a:cubicBezTo>
                  <a:pt x="527458" y="256584"/>
                  <a:pt x="538643" y="256584"/>
                  <a:pt x="481318" y="256584"/>
                </a:cubicBezTo>
                <a:cubicBezTo>
                  <a:pt x="423993" y="256584"/>
                  <a:pt x="321927" y="257982"/>
                  <a:pt x="246426" y="248195"/>
                </a:cubicBezTo>
                <a:cubicBezTo>
                  <a:pt x="170925" y="238408"/>
                  <a:pt x="63266" y="237010"/>
                  <a:pt x="28312" y="197861"/>
                </a:cubicBezTo>
                <a:cubicBezTo>
                  <a:pt x="-6642" y="158713"/>
                  <a:pt x="-15031" y="30082"/>
                  <a:pt x="36701" y="21693"/>
                </a:cubicBezTo>
                <a:close/>
              </a:path>
            </a:pathLst>
          </a:cu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4" name="Image 1033">
            <a:extLst>
              <a:ext uri="{FF2B5EF4-FFF2-40B4-BE49-F238E27FC236}">
                <a16:creationId xmlns:a16="http://schemas.microsoft.com/office/drawing/2014/main" id="{727C844D-9E0D-1924-B8FA-22774A78042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59212" y="2573622"/>
            <a:ext cx="2828468" cy="2863082"/>
          </a:xfrm>
          <a:prstGeom prst="rect">
            <a:avLst/>
          </a:prstGeom>
        </p:spPr>
      </p:pic>
      <p:sp>
        <p:nvSpPr>
          <p:cNvPr id="1039" name="ZoneTexte 1038">
            <a:extLst>
              <a:ext uri="{FF2B5EF4-FFF2-40B4-BE49-F238E27FC236}">
                <a16:creationId xmlns:a16="http://schemas.microsoft.com/office/drawing/2014/main" id="{0D706B91-D81F-8AE8-3F74-031F7B6B155E}"/>
              </a:ext>
            </a:extLst>
          </p:cNvPr>
          <p:cNvSpPr txBox="1"/>
          <p:nvPr/>
        </p:nvSpPr>
        <p:spPr>
          <a:xfrm>
            <a:off x="5291599" y="4569242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Hémisphères</a:t>
            </a:r>
          </a:p>
          <a:p>
            <a:r>
              <a:rPr lang="fr-FR" sz="1200" dirty="0"/>
              <a:t>   gauche</a:t>
            </a:r>
          </a:p>
        </p:txBody>
      </p:sp>
      <p:sp>
        <p:nvSpPr>
          <p:cNvPr id="1040" name="ZoneTexte 1039">
            <a:extLst>
              <a:ext uri="{FF2B5EF4-FFF2-40B4-BE49-F238E27FC236}">
                <a16:creationId xmlns:a16="http://schemas.microsoft.com/office/drawing/2014/main" id="{B49A5C73-87D3-0F32-9BFB-FD311B2DCBEC}"/>
              </a:ext>
            </a:extLst>
          </p:cNvPr>
          <p:cNvSpPr txBox="1"/>
          <p:nvPr/>
        </p:nvSpPr>
        <p:spPr>
          <a:xfrm>
            <a:off x="6901676" y="4569242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Hémisphères</a:t>
            </a:r>
          </a:p>
          <a:p>
            <a:r>
              <a:rPr lang="fr-FR" sz="1200" dirty="0"/>
              <a:t>     droit</a:t>
            </a:r>
          </a:p>
        </p:txBody>
      </p:sp>
    </p:spTree>
    <p:extLst>
      <p:ext uri="{BB962C8B-B14F-4D97-AF65-F5344CB8AC3E}">
        <p14:creationId xmlns:p14="http://schemas.microsoft.com/office/powerpoint/2010/main" val="587791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SYSTÈME NERVEUX CENTRAL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106" name="Content Placeholder 5">
            <a:extLst>
              <a:ext uri="{FF2B5EF4-FFF2-40B4-BE49-F238E27FC236}">
                <a16:creationId xmlns:a16="http://schemas.microsoft.com/office/drawing/2014/main" id="{BE4C2132-C236-B740-C134-C7A4A62E080E}"/>
              </a:ext>
            </a:extLst>
          </p:cNvPr>
          <p:cNvSpPr txBox="1">
            <a:spLocks/>
          </p:cNvSpPr>
          <p:nvPr/>
        </p:nvSpPr>
        <p:spPr bwMode="auto">
          <a:xfrm>
            <a:off x="330200" y="1412776"/>
            <a:ext cx="2130644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L’Hémisphère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gau-che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est associé au traitement du langage, à l’écriture à la logique, et aux compétences analytiques. 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L’Hémisphère droit est impliqué dans les aptitudes visuo-spatiales, la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reconn-aissance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des visages, et les processus créatifs.</a:t>
            </a:r>
            <a:endParaRPr lang="fr-FR" sz="14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dirty="0"/>
          </a:p>
          <a:p>
            <a:pPr lvl="2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endParaRPr lang="en-US" altLang="fr-FR" sz="1400" dirty="0">
              <a:solidFill>
                <a:srgbClr val="FFCC00"/>
              </a:solidFill>
            </a:endParaRPr>
          </a:p>
          <a:p>
            <a:pPr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en-US" altLang="fr-FR" sz="1400" dirty="0">
              <a:solidFill>
                <a:srgbClr val="FFCC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0064ABA-863F-1D38-AF58-DE13692DB82A}"/>
              </a:ext>
            </a:extLst>
          </p:cNvPr>
          <p:cNvSpPr txBox="1"/>
          <p:nvPr/>
        </p:nvSpPr>
        <p:spPr>
          <a:xfrm>
            <a:off x="4258067" y="5443544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Hémisphères</a:t>
            </a:r>
          </a:p>
          <a:p>
            <a:r>
              <a:rPr lang="fr-FR" sz="1200" dirty="0"/>
              <a:t>   gauche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9A3EABB-BC0E-4D5D-6992-B9052F1C7D9C}"/>
              </a:ext>
            </a:extLst>
          </p:cNvPr>
          <p:cNvSpPr txBox="1"/>
          <p:nvPr/>
        </p:nvSpPr>
        <p:spPr>
          <a:xfrm>
            <a:off x="5868144" y="5443544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Hémisphères</a:t>
            </a:r>
          </a:p>
          <a:p>
            <a:r>
              <a:rPr lang="fr-FR" sz="1200" dirty="0"/>
              <a:t>     droit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F5756E0-05A6-0D29-93E7-037F13CEC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663518"/>
            <a:ext cx="4103428" cy="3780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838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SYSTÈME NERVEUX CENTRAL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06" name="Content Placeholder 5">
            <a:extLst>
              <a:ext uri="{FF2B5EF4-FFF2-40B4-BE49-F238E27FC236}">
                <a16:creationId xmlns:a16="http://schemas.microsoft.com/office/drawing/2014/main" id="{BE4C2132-C236-B740-C134-C7A4A62E080E}"/>
              </a:ext>
            </a:extLst>
          </p:cNvPr>
          <p:cNvSpPr txBox="1">
            <a:spLocks/>
          </p:cNvSpPr>
          <p:nvPr/>
        </p:nvSpPr>
        <p:spPr bwMode="auto">
          <a:xfrm>
            <a:off x="330200" y="1196752"/>
            <a:ext cx="2657624" cy="5400799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Chaque hémisphère est divisé en quatre lobes principaux, chacun ayant des fonctions spécifiques :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85775" lvl="1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Lobe Frontal : Prise de décision, langage </a:t>
            </a:r>
            <a:r>
              <a:rPr lang="fr-FR" sz="1400" dirty="0">
                <a:solidFill>
                  <a:srgbClr val="FFC000"/>
                </a:solidFill>
                <a:latin typeface="Arial" charset="0"/>
                <a:ea typeface="ＭＳ Ｐゴシック" charset="0"/>
                <a:cs typeface="ＭＳ Ｐゴシック" charset="0"/>
              </a:rPr>
              <a:t>(aire de Broca)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, …</a:t>
            </a:r>
          </a:p>
          <a:p>
            <a:pPr marL="485775" lvl="1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Lobe Pariétal : Traitement des informations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sensor-ielles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perception spatiale.</a:t>
            </a:r>
          </a:p>
          <a:p>
            <a:pPr marL="485775" lvl="1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Lobe Temporal :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Traite-ment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auditif, mémoire, reconnaissance des visages, compréhension du langage </a:t>
            </a:r>
            <a:r>
              <a:rPr lang="fr-FR" sz="1400" dirty="0">
                <a:solidFill>
                  <a:srgbClr val="FFC000"/>
                </a:solidFill>
                <a:latin typeface="Arial" charset="0"/>
                <a:ea typeface="ＭＳ Ｐゴシック" charset="0"/>
                <a:cs typeface="ＭＳ Ｐゴシック" charset="0"/>
              </a:rPr>
              <a:t>(aire de Wernicke)</a:t>
            </a:r>
          </a:p>
          <a:p>
            <a:pPr marL="485775" lvl="1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Lobe Occipital :Traitement visuel. </a:t>
            </a:r>
            <a:endParaRPr lang="en-US" altLang="fr-FR" sz="1400" dirty="0">
              <a:solidFill>
                <a:srgbClr val="FFCC00"/>
              </a:solidFill>
            </a:endParaRPr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94716F51-46AD-EC7E-628F-38E753FC9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492896"/>
            <a:ext cx="45148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95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60678" y="6237312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 Jean-Marie Ramirez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8876487" y="1995488"/>
            <a:ext cx="0" cy="4498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436480" y="6497634"/>
            <a:ext cx="345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4"/>
          <p:cNvSpPr txBox="1">
            <a:spLocks/>
          </p:cNvSpPr>
          <p:nvPr/>
        </p:nvSpPr>
        <p:spPr>
          <a:xfrm>
            <a:off x="6694" y="1522834"/>
            <a:ext cx="6725546" cy="120032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>
            <a:reflection blurRad="6350" stA="30000" endA="300" dist="1524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 </a:t>
            </a:r>
            <a:r>
              <a:rPr lang="fr-FR" sz="3600" dirty="0"/>
              <a:t>Histologie du système nerveux central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8094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SYSTÈME NERVEUX CENTRAL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06" name="Content Placeholder 5">
            <a:extLst>
              <a:ext uri="{FF2B5EF4-FFF2-40B4-BE49-F238E27FC236}">
                <a16:creationId xmlns:a16="http://schemas.microsoft.com/office/drawing/2014/main" id="{BE4C2132-C236-B740-C134-C7A4A62E080E}"/>
              </a:ext>
            </a:extLst>
          </p:cNvPr>
          <p:cNvSpPr txBox="1">
            <a:spLocks/>
          </p:cNvSpPr>
          <p:nvPr/>
        </p:nvSpPr>
        <p:spPr bwMode="auto">
          <a:xfrm>
            <a:off x="330200" y="1196752"/>
            <a:ext cx="2225576" cy="5400799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Les hémisphères et les lobes travaillent ensemble. Par exemple, le langage fait intervenir  à la fois le lobe frontal (production du langage) et le lobe temporal (compréhension du langage),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principalem-ent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dans l’hémisphère gauche.</a:t>
            </a:r>
            <a:endParaRPr lang="en-US" altLang="fr-FR" sz="1400" dirty="0">
              <a:solidFill>
                <a:srgbClr val="FFCC00"/>
              </a:solidFill>
            </a:endParaRPr>
          </a:p>
        </p:txBody>
      </p:sp>
      <p:pic>
        <p:nvPicPr>
          <p:cNvPr id="108" name="Image 107">
            <a:extLst>
              <a:ext uri="{FF2B5EF4-FFF2-40B4-BE49-F238E27FC236}">
                <a16:creationId xmlns:a16="http://schemas.microsoft.com/office/drawing/2014/main" id="{94716F51-46AD-EC7E-628F-38E753FC9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492896"/>
            <a:ext cx="45148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83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SYSTÈME NERVEUX CENTRAL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21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6BFBB66-8FFB-21CD-3A78-C482DF6E90BD}"/>
              </a:ext>
            </a:extLst>
          </p:cNvPr>
          <p:cNvGrpSpPr/>
          <p:nvPr/>
        </p:nvGrpSpPr>
        <p:grpSpPr>
          <a:xfrm>
            <a:off x="683568" y="1504521"/>
            <a:ext cx="2512081" cy="1924479"/>
            <a:chOff x="4495122" y="1480534"/>
            <a:chExt cx="1592112" cy="1208792"/>
          </a:xfrm>
        </p:grpSpPr>
        <p:sp>
          <p:nvSpPr>
            <p:cNvPr id="6" name="Forme libre 14">
              <a:extLst>
                <a:ext uri="{FF2B5EF4-FFF2-40B4-BE49-F238E27FC236}">
                  <a16:creationId xmlns:a16="http://schemas.microsoft.com/office/drawing/2014/main" id="{7DC06634-DC1D-BDC4-64B6-CD06097F9198}"/>
                </a:ext>
              </a:extLst>
            </p:cNvPr>
            <p:cNvSpPr/>
            <p:nvPr/>
          </p:nvSpPr>
          <p:spPr>
            <a:xfrm>
              <a:off x="4549440" y="1493647"/>
              <a:ext cx="1500156" cy="1137617"/>
            </a:xfrm>
            <a:custGeom>
              <a:avLst/>
              <a:gdLst>
                <a:gd name="connsiteX0" fmla="*/ 2642145 w 5783162"/>
                <a:gd name="connsiteY0" fmla="*/ 1614646 h 4565615"/>
                <a:gd name="connsiteX1" fmla="*/ 2654177 w 5783162"/>
                <a:gd name="connsiteY1" fmla="*/ 1518394 h 4565615"/>
                <a:gd name="connsiteX2" fmla="*/ 2642145 w 5783162"/>
                <a:gd name="connsiteY2" fmla="*/ 1133383 h 4565615"/>
                <a:gd name="connsiteX3" fmla="*/ 2521829 w 5783162"/>
                <a:gd name="connsiteY3" fmla="*/ 1037131 h 4565615"/>
                <a:gd name="connsiteX4" fmla="*/ 2678240 w 5783162"/>
                <a:gd name="connsiteY4" fmla="*/ 820562 h 4565615"/>
                <a:gd name="connsiteX5" fmla="*/ 2594019 w 5783162"/>
                <a:gd name="connsiteY5" fmla="*/ 603994 h 4565615"/>
                <a:gd name="connsiteX6" fmla="*/ 2533861 w 5783162"/>
                <a:gd name="connsiteY6" fmla="*/ 351331 h 4565615"/>
                <a:gd name="connsiteX7" fmla="*/ 2594019 w 5783162"/>
                <a:gd name="connsiteY7" fmla="*/ 255078 h 4565615"/>
                <a:gd name="connsiteX8" fmla="*/ 2389482 w 5783162"/>
                <a:gd name="connsiteY8" fmla="*/ 206952 h 4565615"/>
                <a:gd name="connsiteX9" fmla="*/ 2281198 w 5783162"/>
                <a:gd name="connsiteY9" fmla="*/ 231015 h 4565615"/>
                <a:gd name="connsiteX10" fmla="*/ 2196977 w 5783162"/>
                <a:gd name="connsiteY10" fmla="*/ 375394 h 4565615"/>
                <a:gd name="connsiteX11" fmla="*/ 2028535 w 5783162"/>
                <a:gd name="connsiteY11" fmla="*/ 411488 h 4565615"/>
                <a:gd name="connsiteX12" fmla="*/ 1908219 w 5783162"/>
                <a:gd name="connsiteY12" fmla="*/ 315236 h 4565615"/>
                <a:gd name="connsiteX13" fmla="*/ 1775871 w 5783162"/>
                <a:gd name="connsiteY13" fmla="*/ 351331 h 4565615"/>
                <a:gd name="connsiteX14" fmla="*/ 1763840 w 5783162"/>
                <a:gd name="connsiteY14" fmla="*/ 519773 h 4565615"/>
                <a:gd name="connsiteX15" fmla="*/ 1643524 w 5783162"/>
                <a:gd name="connsiteY15" fmla="*/ 628057 h 4565615"/>
                <a:gd name="connsiteX16" fmla="*/ 1499145 w 5783162"/>
                <a:gd name="connsiteY16" fmla="*/ 579931 h 4565615"/>
                <a:gd name="connsiteX17" fmla="*/ 1499145 w 5783162"/>
                <a:gd name="connsiteY17" fmla="*/ 447583 h 4565615"/>
                <a:gd name="connsiteX18" fmla="*/ 1342735 w 5783162"/>
                <a:gd name="connsiteY18" fmla="*/ 579931 h 4565615"/>
                <a:gd name="connsiteX19" fmla="*/ 1162261 w 5783162"/>
                <a:gd name="connsiteY19" fmla="*/ 712278 h 4565615"/>
                <a:gd name="connsiteX20" fmla="*/ 969756 w 5783162"/>
                <a:gd name="connsiteY20" fmla="*/ 832594 h 4565615"/>
                <a:gd name="connsiteX21" fmla="*/ 1066008 w 5783162"/>
                <a:gd name="connsiteY21" fmla="*/ 1001036 h 4565615"/>
                <a:gd name="connsiteX22" fmla="*/ 1306640 w 5783162"/>
                <a:gd name="connsiteY22" fmla="*/ 1181509 h 4565615"/>
                <a:gd name="connsiteX23" fmla="*/ 1282577 w 5783162"/>
                <a:gd name="connsiteY23" fmla="*/ 1337920 h 4565615"/>
                <a:gd name="connsiteX24" fmla="*/ 1138198 w 5783162"/>
                <a:gd name="connsiteY24" fmla="*/ 1422141 h 4565615"/>
                <a:gd name="connsiteX25" fmla="*/ 1053977 w 5783162"/>
                <a:gd name="connsiteY25" fmla="*/ 1602615 h 4565615"/>
                <a:gd name="connsiteX26" fmla="*/ 945693 w 5783162"/>
                <a:gd name="connsiteY26" fmla="*/ 1638709 h 4565615"/>
                <a:gd name="connsiteX27" fmla="*/ 777250 w 5783162"/>
                <a:gd name="connsiteY27" fmla="*/ 1386046 h 4565615"/>
                <a:gd name="connsiteX28" fmla="*/ 584745 w 5783162"/>
                <a:gd name="connsiteY28" fmla="*/ 1530425 h 4565615"/>
                <a:gd name="connsiteX29" fmla="*/ 332082 w 5783162"/>
                <a:gd name="connsiteY29" fmla="*/ 1867309 h 4565615"/>
                <a:gd name="connsiteX30" fmla="*/ 67387 w 5783162"/>
                <a:gd name="connsiteY30" fmla="*/ 2420762 h 4565615"/>
                <a:gd name="connsiteX31" fmla="*/ 91450 w 5783162"/>
                <a:gd name="connsiteY31" fmla="*/ 2817804 h 4565615"/>
                <a:gd name="connsiteX32" fmla="*/ 7229 w 5783162"/>
                <a:gd name="connsiteY32" fmla="*/ 3768299 h 4565615"/>
                <a:gd name="connsiteX33" fmla="*/ 308019 w 5783162"/>
                <a:gd name="connsiteY33" fmla="*/ 4237531 h 4565615"/>
                <a:gd name="connsiteX34" fmla="*/ 825377 w 5783162"/>
                <a:gd name="connsiteY34" fmla="*/ 4478162 h 4565615"/>
                <a:gd name="connsiteX35" fmla="*/ 1499145 w 5783162"/>
                <a:gd name="connsiteY35" fmla="*/ 4562383 h 4565615"/>
                <a:gd name="connsiteX36" fmla="*/ 1848061 w 5783162"/>
                <a:gd name="connsiteY36" fmla="*/ 4381909 h 4565615"/>
                <a:gd name="connsiteX37" fmla="*/ 1932282 w 5783162"/>
                <a:gd name="connsiteY37" fmla="*/ 3816425 h 4565615"/>
                <a:gd name="connsiteX38" fmla="*/ 2209008 w 5783162"/>
                <a:gd name="connsiteY38" fmla="*/ 3804394 h 4565615"/>
                <a:gd name="connsiteX39" fmla="*/ 2545893 w 5783162"/>
                <a:gd name="connsiteY39" fmla="*/ 3864552 h 4565615"/>
                <a:gd name="connsiteX40" fmla="*/ 2678240 w 5783162"/>
                <a:gd name="connsiteY40" fmla="*/ 3888615 h 4565615"/>
                <a:gd name="connsiteX41" fmla="*/ 2979029 w 5783162"/>
                <a:gd name="connsiteY41" fmla="*/ 3876583 h 4565615"/>
                <a:gd name="connsiteX42" fmla="*/ 3135440 w 5783162"/>
                <a:gd name="connsiteY42" fmla="*/ 3924709 h 4565615"/>
                <a:gd name="connsiteX43" fmla="*/ 3303882 w 5783162"/>
                <a:gd name="connsiteY43" fmla="*/ 3840488 h 4565615"/>
                <a:gd name="connsiteX44" fmla="*/ 3436229 w 5783162"/>
                <a:gd name="connsiteY44" fmla="*/ 3744236 h 4565615"/>
                <a:gd name="connsiteX45" fmla="*/ 3652798 w 5783162"/>
                <a:gd name="connsiteY45" fmla="*/ 3912678 h 4565615"/>
                <a:gd name="connsiteX46" fmla="*/ 4097966 w 5783162"/>
                <a:gd name="connsiteY46" fmla="*/ 4478162 h 4565615"/>
                <a:gd name="connsiteX47" fmla="*/ 4976271 w 5783162"/>
                <a:gd name="connsiteY47" fmla="*/ 4333783 h 4565615"/>
                <a:gd name="connsiteX48" fmla="*/ 5698166 w 5783162"/>
                <a:gd name="connsiteY48" fmla="*/ 3960804 h 4565615"/>
                <a:gd name="connsiteX49" fmla="*/ 5758324 w 5783162"/>
                <a:gd name="connsiteY49" fmla="*/ 3178752 h 4565615"/>
                <a:gd name="connsiteX50" fmla="*/ 5601914 w 5783162"/>
                <a:gd name="connsiteY50" fmla="*/ 2204194 h 4565615"/>
                <a:gd name="connsiteX51" fmla="*/ 5120650 w 5783162"/>
                <a:gd name="connsiteY51" fmla="*/ 1301825 h 4565615"/>
                <a:gd name="connsiteX52" fmla="*/ 4579229 w 5783162"/>
                <a:gd name="connsiteY52" fmla="*/ 616025 h 4565615"/>
                <a:gd name="connsiteX53" fmla="*/ 3761082 w 5783162"/>
                <a:gd name="connsiteY53" fmla="*/ 122731 h 4565615"/>
                <a:gd name="connsiteX54" fmla="*/ 2618082 w 5783162"/>
                <a:gd name="connsiteY54" fmla="*/ 134762 h 4565615"/>
                <a:gd name="connsiteX55" fmla="*/ 2642145 w 5783162"/>
                <a:gd name="connsiteY55" fmla="*/ 1614646 h 456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83162" h="4565615">
                  <a:moveTo>
                    <a:pt x="2642145" y="1614646"/>
                  </a:moveTo>
                  <a:cubicBezTo>
                    <a:pt x="2648161" y="1845251"/>
                    <a:pt x="2654177" y="1598604"/>
                    <a:pt x="2654177" y="1518394"/>
                  </a:cubicBezTo>
                  <a:cubicBezTo>
                    <a:pt x="2654177" y="1438184"/>
                    <a:pt x="2664203" y="1213593"/>
                    <a:pt x="2642145" y="1133383"/>
                  </a:cubicBezTo>
                  <a:cubicBezTo>
                    <a:pt x="2620087" y="1053173"/>
                    <a:pt x="2515813" y="1089268"/>
                    <a:pt x="2521829" y="1037131"/>
                  </a:cubicBezTo>
                  <a:cubicBezTo>
                    <a:pt x="2527845" y="984994"/>
                    <a:pt x="2666208" y="892751"/>
                    <a:pt x="2678240" y="820562"/>
                  </a:cubicBezTo>
                  <a:cubicBezTo>
                    <a:pt x="2690272" y="748373"/>
                    <a:pt x="2618082" y="682199"/>
                    <a:pt x="2594019" y="603994"/>
                  </a:cubicBezTo>
                  <a:cubicBezTo>
                    <a:pt x="2569956" y="525789"/>
                    <a:pt x="2533861" y="409484"/>
                    <a:pt x="2533861" y="351331"/>
                  </a:cubicBezTo>
                  <a:cubicBezTo>
                    <a:pt x="2533861" y="293178"/>
                    <a:pt x="2618082" y="279141"/>
                    <a:pt x="2594019" y="255078"/>
                  </a:cubicBezTo>
                  <a:cubicBezTo>
                    <a:pt x="2569956" y="231015"/>
                    <a:pt x="2441619" y="210963"/>
                    <a:pt x="2389482" y="206952"/>
                  </a:cubicBezTo>
                  <a:cubicBezTo>
                    <a:pt x="2337345" y="202941"/>
                    <a:pt x="2313282" y="202941"/>
                    <a:pt x="2281198" y="231015"/>
                  </a:cubicBezTo>
                  <a:cubicBezTo>
                    <a:pt x="2249114" y="259089"/>
                    <a:pt x="2239087" y="345315"/>
                    <a:pt x="2196977" y="375394"/>
                  </a:cubicBezTo>
                  <a:cubicBezTo>
                    <a:pt x="2154866" y="405473"/>
                    <a:pt x="2076661" y="421514"/>
                    <a:pt x="2028535" y="411488"/>
                  </a:cubicBezTo>
                  <a:cubicBezTo>
                    <a:pt x="1980409" y="401462"/>
                    <a:pt x="1950330" y="325262"/>
                    <a:pt x="1908219" y="315236"/>
                  </a:cubicBezTo>
                  <a:cubicBezTo>
                    <a:pt x="1866108" y="305210"/>
                    <a:pt x="1799934" y="317242"/>
                    <a:pt x="1775871" y="351331"/>
                  </a:cubicBezTo>
                  <a:cubicBezTo>
                    <a:pt x="1751808" y="385420"/>
                    <a:pt x="1785898" y="473652"/>
                    <a:pt x="1763840" y="519773"/>
                  </a:cubicBezTo>
                  <a:cubicBezTo>
                    <a:pt x="1741782" y="565894"/>
                    <a:pt x="1687640" y="618031"/>
                    <a:pt x="1643524" y="628057"/>
                  </a:cubicBezTo>
                  <a:cubicBezTo>
                    <a:pt x="1599408" y="638083"/>
                    <a:pt x="1523208" y="610010"/>
                    <a:pt x="1499145" y="579931"/>
                  </a:cubicBezTo>
                  <a:cubicBezTo>
                    <a:pt x="1475082" y="549852"/>
                    <a:pt x="1525213" y="447583"/>
                    <a:pt x="1499145" y="447583"/>
                  </a:cubicBezTo>
                  <a:cubicBezTo>
                    <a:pt x="1473077" y="447583"/>
                    <a:pt x="1398882" y="535815"/>
                    <a:pt x="1342735" y="579931"/>
                  </a:cubicBezTo>
                  <a:cubicBezTo>
                    <a:pt x="1286588" y="624047"/>
                    <a:pt x="1224424" y="670168"/>
                    <a:pt x="1162261" y="712278"/>
                  </a:cubicBezTo>
                  <a:cubicBezTo>
                    <a:pt x="1100098" y="754388"/>
                    <a:pt x="985798" y="784468"/>
                    <a:pt x="969756" y="832594"/>
                  </a:cubicBezTo>
                  <a:cubicBezTo>
                    <a:pt x="953714" y="880720"/>
                    <a:pt x="1009861" y="942883"/>
                    <a:pt x="1066008" y="1001036"/>
                  </a:cubicBezTo>
                  <a:cubicBezTo>
                    <a:pt x="1122155" y="1059188"/>
                    <a:pt x="1270545" y="1125362"/>
                    <a:pt x="1306640" y="1181509"/>
                  </a:cubicBezTo>
                  <a:cubicBezTo>
                    <a:pt x="1342735" y="1237656"/>
                    <a:pt x="1310651" y="1297815"/>
                    <a:pt x="1282577" y="1337920"/>
                  </a:cubicBezTo>
                  <a:cubicBezTo>
                    <a:pt x="1254503" y="1378025"/>
                    <a:pt x="1176298" y="1378025"/>
                    <a:pt x="1138198" y="1422141"/>
                  </a:cubicBezTo>
                  <a:cubicBezTo>
                    <a:pt x="1100098" y="1466257"/>
                    <a:pt x="1086061" y="1566520"/>
                    <a:pt x="1053977" y="1602615"/>
                  </a:cubicBezTo>
                  <a:cubicBezTo>
                    <a:pt x="1021893" y="1638710"/>
                    <a:pt x="991814" y="1674804"/>
                    <a:pt x="945693" y="1638709"/>
                  </a:cubicBezTo>
                  <a:cubicBezTo>
                    <a:pt x="899572" y="1602614"/>
                    <a:pt x="837408" y="1404093"/>
                    <a:pt x="777250" y="1386046"/>
                  </a:cubicBezTo>
                  <a:cubicBezTo>
                    <a:pt x="717092" y="1367999"/>
                    <a:pt x="658940" y="1450214"/>
                    <a:pt x="584745" y="1530425"/>
                  </a:cubicBezTo>
                  <a:cubicBezTo>
                    <a:pt x="510550" y="1610636"/>
                    <a:pt x="418308" y="1718920"/>
                    <a:pt x="332082" y="1867309"/>
                  </a:cubicBezTo>
                  <a:cubicBezTo>
                    <a:pt x="245856" y="2015698"/>
                    <a:pt x="107492" y="2262346"/>
                    <a:pt x="67387" y="2420762"/>
                  </a:cubicBezTo>
                  <a:cubicBezTo>
                    <a:pt x="27282" y="2579178"/>
                    <a:pt x="101476" y="2593215"/>
                    <a:pt x="91450" y="2817804"/>
                  </a:cubicBezTo>
                  <a:cubicBezTo>
                    <a:pt x="81424" y="3042393"/>
                    <a:pt x="-28866" y="3531678"/>
                    <a:pt x="7229" y="3768299"/>
                  </a:cubicBezTo>
                  <a:cubicBezTo>
                    <a:pt x="43324" y="4004920"/>
                    <a:pt x="171661" y="4119221"/>
                    <a:pt x="308019" y="4237531"/>
                  </a:cubicBezTo>
                  <a:cubicBezTo>
                    <a:pt x="444377" y="4355841"/>
                    <a:pt x="626856" y="4424020"/>
                    <a:pt x="825377" y="4478162"/>
                  </a:cubicBezTo>
                  <a:cubicBezTo>
                    <a:pt x="1023898" y="4532304"/>
                    <a:pt x="1328698" y="4578425"/>
                    <a:pt x="1499145" y="4562383"/>
                  </a:cubicBezTo>
                  <a:cubicBezTo>
                    <a:pt x="1669592" y="4546341"/>
                    <a:pt x="1775872" y="4506235"/>
                    <a:pt x="1848061" y="4381909"/>
                  </a:cubicBezTo>
                  <a:cubicBezTo>
                    <a:pt x="1920250" y="4257583"/>
                    <a:pt x="1872124" y="3912678"/>
                    <a:pt x="1932282" y="3816425"/>
                  </a:cubicBezTo>
                  <a:cubicBezTo>
                    <a:pt x="1992440" y="3720173"/>
                    <a:pt x="2106740" y="3796373"/>
                    <a:pt x="2209008" y="3804394"/>
                  </a:cubicBezTo>
                  <a:cubicBezTo>
                    <a:pt x="2311276" y="3812415"/>
                    <a:pt x="2545893" y="3864552"/>
                    <a:pt x="2545893" y="3864552"/>
                  </a:cubicBezTo>
                  <a:cubicBezTo>
                    <a:pt x="2624098" y="3878589"/>
                    <a:pt x="2606051" y="3886610"/>
                    <a:pt x="2678240" y="3888615"/>
                  </a:cubicBezTo>
                  <a:cubicBezTo>
                    <a:pt x="2750429" y="3890620"/>
                    <a:pt x="2902829" y="3870567"/>
                    <a:pt x="2979029" y="3876583"/>
                  </a:cubicBezTo>
                  <a:cubicBezTo>
                    <a:pt x="3055229" y="3882599"/>
                    <a:pt x="3081298" y="3930725"/>
                    <a:pt x="3135440" y="3924709"/>
                  </a:cubicBezTo>
                  <a:cubicBezTo>
                    <a:pt x="3189582" y="3918693"/>
                    <a:pt x="3253751" y="3870567"/>
                    <a:pt x="3303882" y="3840488"/>
                  </a:cubicBezTo>
                  <a:cubicBezTo>
                    <a:pt x="3354014" y="3810409"/>
                    <a:pt x="3378076" y="3732204"/>
                    <a:pt x="3436229" y="3744236"/>
                  </a:cubicBezTo>
                  <a:cubicBezTo>
                    <a:pt x="3494382" y="3756268"/>
                    <a:pt x="3542509" y="3790357"/>
                    <a:pt x="3652798" y="3912678"/>
                  </a:cubicBezTo>
                  <a:cubicBezTo>
                    <a:pt x="3763087" y="4034999"/>
                    <a:pt x="3877387" y="4407978"/>
                    <a:pt x="4097966" y="4478162"/>
                  </a:cubicBezTo>
                  <a:cubicBezTo>
                    <a:pt x="4318545" y="4548346"/>
                    <a:pt x="4709571" y="4420009"/>
                    <a:pt x="4976271" y="4333783"/>
                  </a:cubicBezTo>
                  <a:cubicBezTo>
                    <a:pt x="5242971" y="4247557"/>
                    <a:pt x="5567824" y="4153309"/>
                    <a:pt x="5698166" y="3960804"/>
                  </a:cubicBezTo>
                  <a:cubicBezTo>
                    <a:pt x="5828508" y="3768299"/>
                    <a:pt x="5774366" y="3471520"/>
                    <a:pt x="5758324" y="3178752"/>
                  </a:cubicBezTo>
                  <a:cubicBezTo>
                    <a:pt x="5742282" y="2885984"/>
                    <a:pt x="5708193" y="2517015"/>
                    <a:pt x="5601914" y="2204194"/>
                  </a:cubicBezTo>
                  <a:cubicBezTo>
                    <a:pt x="5495635" y="1891373"/>
                    <a:pt x="5291097" y="1566520"/>
                    <a:pt x="5120650" y="1301825"/>
                  </a:cubicBezTo>
                  <a:cubicBezTo>
                    <a:pt x="4950203" y="1037130"/>
                    <a:pt x="4805824" y="812541"/>
                    <a:pt x="4579229" y="616025"/>
                  </a:cubicBezTo>
                  <a:cubicBezTo>
                    <a:pt x="4352634" y="419509"/>
                    <a:pt x="4087940" y="202941"/>
                    <a:pt x="3761082" y="122731"/>
                  </a:cubicBezTo>
                  <a:cubicBezTo>
                    <a:pt x="3434224" y="42520"/>
                    <a:pt x="2796550" y="-113890"/>
                    <a:pt x="2618082" y="134762"/>
                  </a:cubicBezTo>
                  <a:cubicBezTo>
                    <a:pt x="2439614" y="383414"/>
                    <a:pt x="2636129" y="1384041"/>
                    <a:pt x="2642145" y="1614646"/>
                  </a:cubicBezTo>
                  <a:close/>
                </a:path>
              </a:pathLst>
            </a:custGeom>
            <a:solidFill>
              <a:schemeClr val="tx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7" name="Forme libre 12">
              <a:extLst>
                <a:ext uri="{FF2B5EF4-FFF2-40B4-BE49-F238E27FC236}">
                  <a16:creationId xmlns:a16="http://schemas.microsoft.com/office/drawing/2014/main" id="{7529C4B0-8D53-2559-B97F-86B847008CA6}"/>
                </a:ext>
              </a:extLst>
            </p:cNvPr>
            <p:cNvSpPr/>
            <p:nvPr/>
          </p:nvSpPr>
          <p:spPr>
            <a:xfrm>
              <a:off x="4759225" y="2083250"/>
              <a:ext cx="65082" cy="286652"/>
            </a:xfrm>
            <a:custGeom>
              <a:avLst/>
              <a:gdLst>
                <a:gd name="connsiteX0" fmla="*/ 136966 w 250895"/>
                <a:gd name="connsiteY0" fmla="*/ 114659 h 1150423"/>
                <a:gd name="connsiteX1" fmla="*/ 100871 w 250895"/>
                <a:gd name="connsiteY1" fmla="*/ 186848 h 1150423"/>
                <a:gd name="connsiteX2" fmla="*/ 4618 w 250895"/>
                <a:gd name="connsiteY2" fmla="*/ 571859 h 1150423"/>
                <a:gd name="connsiteX3" fmla="*/ 16650 w 250895"/>
                <a:gd name="connsiteY3" fmla="*/ 776396 h 1150423"/>
                <a:gd name="connsiteX4" fmla="*/ 28681 w 250895"/>
                <a:gd name="connsiteY4" fmla="*/ 1004996 h 1150423"/>
                <a:gd name="connsiteX5" fmla="*/ 52744 w 250895"/>
                <a:gd name="connsiteY5" fmla="*/ 1149375 h 1150423"/>
                <a:gd name="connsiteX6" fmla="*/ 161029 w 250895"/>
                <a:gd name="connsiteY6" fmla="*/ 932806 h 1150423"/>
                <a:gd name="connsiteX7" fmla="*/ 52744 w 250895"/>
                <a:gd name="connsiteY7" fmla="*/ 619985 h 1150423"/>
                <a:gd name="connsiteX8" fmla="*/ 209155 w 250895"/>
                <a:gd name="connsiteY8" fmla="*/ 331227 h 1150423"/>
                <a:gd name="connsiteX9" fmla="*/ 245250 w 250895"/>
                <a:gd name="connsiteY9" fmla="*/ 6375 h 1150423"/>
                <a:gd name="connsiteX10" fmla="*/ 136966 w 250895"/>
                <a:gd name="connsiteY10" fmla="*/ 114659 h 115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895" h="1150423">
                  <a:moveTo>
                    <a:pt x="136966" y="114659"/>
                  </a:moveTo>
                  <a:cubicBezTo>
                    <a:pt x="112903" y="144738"/>
                    <a:pt x="122929" y="110648"/>
                    <a:pt x="100871" y="186848"/>
                  </a:cubicBezTo>
                  <a:cubicBezTo>
                    <a:pt x="78813" y="263048"/>
                    <a:pt x="18655" y="473601"/>
                    <a:pt x="4618" y="571859"/>
                  </a:cubicBezTo>
                  <a:cubicBezTo>
                    <a:pt x="-9419" y="670117"/>
                    <a:pt x="12640" y="704207"/>
                    <a:pt x="16650" y="776396"/>
                  </a:cubicBezTo>
                  <a:cubicBezTo>
                    <a:pt x="20660" y="848585"/>
                    <a:pt x="22665" y="942833"/>
                    <a:pt x="28681" y="1004996"/>
                  </a:cubicBezTo>
                  <a:cubicBezTo>
                    <a:pt x="34697" y="1067159"/>
                    <a:pt x="30686" y="1161407"/>
                    <a:pt x="52744" y="1149375"/>
                  </a:cubicBezTo>
                  <a:cubicBezTo>
                    <a:pt x="74802" y="1137343"/>
                    <a:pt x="161029" y="1021038"/>
                    <a:pt x="161029" y="932806"/>
                  </a:cubicBezTo>
                  <a:cubicBezTo>
                    <a:pt x="161029" y="844574"/>
                    <a:pt x="44723" y="720248"/>
                    <a:pt x="52744" y="619985"/>
                  </a:cubicBezTo>
                  <a:cubicBezTo>
                    <a:pt x="60765" y="519722"/>
                    <a:pt x="177071" y="433495"/>
                    <a:pt x="209155" y="331227"/>
                  </a:cubicBezTo>
                  <a:cubicBezTo>
                    <a:pt x="241239" y="228959"/>
                    <a:pt x="261292" y="40464"/>
                    <a:pt x="245250" y="6375"/>
                  </a:cubicBezTo>
                  <a:cubicBezTo>
                    <a:pt x="229208" y="-27714"/>
                    <a:pt x="161029" y="84580"/>
                    <a:pt x="136966" y="114659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8" name="Forme libre 13">
              <a:extLst>
                <a:ext uri="{FF2B5EF4-FFF2-40B4-BE49-F238E27FC236}">
                  <a16:creationId xmlns:a16="http://schemas.microsoft.com/office/drawing/2014/main" id="{F29E5BA5-3510-4BE9-1253-D15AE0DC0060}"/>
                </a:ext>
              </a:extLst>
            </p:cNvPr>
            <p:cNvSpPr/>
            <p:nvPr/>
          </p:nvSpPr>
          <p:spPr>
            <a:xfrm>
              <a:off x="5749511" y="2099044"/>
              <a:ext cx="81698" cy="277296"/>
            </a:xfrm>
            <a:custGeom>
              <a:avLst/>
              <a:gdLst>
                <a:gd name="connsiteX0" fmla="*/ 1035 w 314950"/>
                <a:gd name="connsiteY0" fmla="*/ 75335 h 1112877"/>
                <a:gd name="connsiteX1" fmla="*/ 37129 w 314950"/>
                <a:gd name="connsiteY1" fmla="*/ 135493 h 1112877"/>
                <a:gd name="connsiteX2" fmla="*/ 133382 w 314950"/>
                <a:gd name="connsiteY2" fmla="*/ 400188 h 1112877"/>
                <a:gd name="connsiteX3" fmla="*/ 145414 w 314950"/>
                <a:gd name="connsiteY3" fmla="*/ 688946 h 1112877"/>
                <a:gd name="connsiteX4" fmla="*/ 145414 w 314950"/>
                <a:gd name="connsiteY4" fmla="*/ 1025830 h 1112877"/>
                <a:gd name="connsiteX5" fmla="*/ 277761 w 314950"/>
                <a:gd name="connsiteY5" fmla="*/ 1110051 h 1112877"/>
                <a:gd name="connsiteX6" fmla="*/ 241666 w 314950"/>
                <a:gd name="connsiteY6" fmla="*/ 953640 h 1112877"/>
                <a:gd name="connsiteX7" fmla="*/ 217603 w 314950"/>
                <a:gd name="connsiteY7" fmla="*/ 725040 h 1112877"/>
                <a:gd name="connsiteX8" fmla="*/ 313856 w 314950"/>
                <a:gd name="connsiteY8" fmla="*/ 484409 h 1112877"/>
                <a:gd name="connsiteX9" fmla="*/ 265729 w 314950"/>
                <a:gd name="connsiteY9" fmla="*/ 376125 h 1112877"/>
                <a:gd name="connsiteX10" fmla="*/ 205572 w 314950"/>
                <a:gd name="connsiteY10" fmla="*/ 207683 h 1112877"/>
                <a:gd name="connsiteX11" fmla="*/ 145414 w 314950"/>
                <a:gd name="connsiteY11" fmla="*/ 27209 h 1112877"/>
                <a:gd name="connsiteX12" fmla="*/ 25098 w 314950"/>
                <a:gd name="connsiteY12" fmla="*/ 3146 h 1112877"/>
                <a:gd name="connsiteX13" fmla="*/ 1035 w 314950"/>
                <a:gd name="connsiteY13" fmla="*/ 75335 h 111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950" h="1112877">
                  <a:moveTo>
                    <a:pt x="1035" y="75335"/>
                  </a:moveTo>
                  <a:cubicBezTo>
                    <a:pt x="3040" y="97393"/>
                    <a:pt x="15071" y="81351"/>
                    <a:pt x="37129" y="135493"/>
                  </a:cubicBezTo>
                  <a:cubicBezTo>
                    <a:pt x="59187" y="189635"/>
                    <a:pt x="115335" y="307946"/>
                    <a:pt x="133382" y="400188"/>
                  </a:cubicBezTo>
                  <a:cubicBezTo>
                    <a:pt x="151429" y="492430"/>
                    <a:pt x="143409" y="584672"/>
                    <a:pt x="145414" y="688946"/>
                  </a:cubicBezTo>
                  <a:cubicBezTo>
                    <a:pt x="147419" y="793220"/>
                    <a:pt x="123356" y="955646"/>
                    <a:pt x="145414" y="1025830"/>
                  </a:cubicBezTo>
                  <a:cubicBezTo>
                    <a:pt x="167472" y="1096014"/>
                    <a:pt x="261719" y="1122083"/>
                    <a:pt x="277761" y="1110051"/>
                  </a:cubicBezTo>
                  <a:cubicBezTo>
                    <a:pt x="293803" y="1098019"/>
                    <a:pt x="251692" y="1017809"/>
                    <a:pt x="241666" y="953640"/>
                  </a:cubicBezTo>
                  <a:cubicBezTo>
                    <a:pt x="231640" y="889472"/>
                    <a:pt x="205571" y="803245"/>
                    <a:pt x="217603" y="725040"/>
                  </a:cubicBezTo>
                  <a:cubicBezTo>
                    <a:pt x="229635" y="646835"/>
                    <a:pt x="305835" y="542562"/>
                    <a:pt x="313856" y="484409"/>
                  </a:cubicBezTo>
                  <a:cubicBezTo>
                    <a:pt x="321877" y="426257"/>
                    <a:pt x="283776" y="422246"/>
                    <a:pt x="265729" y="376125"/>
                  </a:cubicBezTo>
                  <a:cubicBezTo>
                    <a:pt x="247682" y="330004"/>
                    <a:pt x="225625" y="265836"/>
                    <a:pt x="205572" y="207683"/>
                  </a:cubicBezTo>
                  <a:cubicBezTo>
                    <a:pt x="185520" y="149530"/>
                    <a:pt x="175493" y="61298"/>
                    <a:pt x="145414" y="27209"/>
                  </a:cubicBezTo>
                  <a:cubicBezTo>
                    <a:pt x="115335" y="-6880"/>
                    <a:pt x="53172" y="-864"/>
                    <a:pt x="25098" y="3146"/>
                  </a:cubicBezTo>
                  <a:cubicBezTo>
                    <a:pt x="-2976" y="7156"/>
                    <a:pt x="-970" y="53277"/>
                    <a:pt x="1035" y="75335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9" name="Forme libre 10">
              <a:extLst>
                <a:ext uri="{FF2B5EF4-FFF2-40B4-BE49-F238E27FC236}">
                  <a16:creationId xmlns:a16="http://schemas.microsoft.com/office/drawing/2014/main" id="{39977564-9C2A-27FB-9ED3-B3FC780FD8A0}"/>
                </a:ext>
              </a:extLst>
            </p:cNvPr>
            <p:cNvSpPr/>
            <p:nvPr/>
          </p:nvSpPr>
          <p:spPr>
            <a:xfrm>
              <a:off x="4495122" y="1480534"/>
              <a:ext cx="1592112" cy="1208792"/>
            </a:xfrm>
            <a:custGeom>
              <a:avLst/>
              <a:gdLst>
                <a:gd name="connsiteX0" fmla="*/ 2995923 w 6137657"/>
                <a:gd name="connsiteY0" fmla="*/ 1703369 h 4851261"/>
                <a:gd name="connsiteX1" fmla="*/ 2851544 w 6137657"/>
                <a:gd name="connsiteY1" fmla="*/ 1703369 h 4851261"/>
                <a:gd name="connsiteX2" fmla="*/ 2839513 w 6137657"/>
                <a:gd name="connsiteY2" fmla="*/ 1438674 h 4851261"/>
                <a:gd name="connsiteX3" fmla="*/ 2839513 w 6137657"/>
                <a:gd name="connsiteY3" fmla="*/ 1234137 h 4851261"/>
                <a:gd name="connsiteX4" fmla="*/ 2767323 w 6137657"/>
                <a:gd name="connsiteY4" fmla="*/ 1186011 h 4851261"/>
                <a:gd name="connsiteX5" fmla="*/ 2707165 w 6137657"/>
                <a:gd name="connsiteY5" fmla="*/ 1077727 h 4851261"/>
                <a:gd name="connsiteX6" fmla="*/ 2851544 w 6137657"/>
                <a:gd name="connsiteY6" fmla="*/ 873190 h 4851261"/>
                <a:gd name="connsiteX7" fmla="*/ 2875607 w 6137657"/>
                <a:gd name="connsiteY7" fmla="*/ 813032 h 4851261"/>
                <a:gd name="connsiteX8" fmla="*/ 2839513 w 6137657"/>
                <a:gd name="connsiteY8" fmla="*/ 716780 h 4851261"/>
                <a:gd name="connsiteX9" fmla="*/ 2731228 w 6137657"/>
                <a:gd name="connsiteY9" fmla="*/ 644590 h 4851261"/>
                <a:gd name="connsiteX10" fmla="*/ 2683102 w 6137657"/>
                <a:gd name="connsiteY10" fmla="*/ 464116 h 4851261"/>
                <a:gd name="connsiteX11" fmla="*/ 2743260 w 6137657"/>
                <a:gd name="connsiteY11" fmla="*/ 379895 h 4851261"/>
                <a:gd name="connsiteX12" fmla="*/ 2779355 w 6137657"/>
                <a:gd name="connsiteY12" fmla="*/ 319737 h 4851261"/>
                <a:gd name="connsiteX13" fmla="*/ 2659039 w 6137657"/>
                <a:gd name="connsiteY13" fmla="*/ 271611 h 4851261"/>
                <a:gd name="connsiteX14" fmla="*/ 2538723 w 6137657"/>
                <a:gd name="connsiteY14" fmla="*/ 247548 h 4851261"/>
                <a:gd name="connsiteX15" fmla="*/ 2442470 w 6137657"/>
                <a:gd name="connsiteY15" fmla="*/ 343801 h 4851261"/>
                <a:gd name="connsiteX16" fmla="*/ 2346218 w 6137657"/>
                <a:gd name="connsiteY16" fmla="*/ 440053 h 4851261"/>
                <a:gd name="connsiteX17" fmla="*/ 2213870 w 6137657"/>
                <a:gd name="connsiteY17" fmla="*/ 440053 h 4851261"/>
                <a:gd name="connsiteX18" fmla="*/ 2165744 w 6137657"/>
                <a:gd name="connsiteY18" fmla="*/ 355832 h 4851261"/>
                <a:gd name="connsiteX19" fmla="*/ 2069492 w 6137657"/>
                <a:gd name="connsiteY19" fmla="*/ 355832 h 4851261"/>
                <a:gd name="connsiteX20" fmla="*/ 1973239 w 6137657"/>
                <a:gd name="connsiteY20" fmla="*/ 452085 h 4851261"/>
                <a:gd name="connsiteX21" fmla="*/ 1973239 w 6137657"/>
                <a:gd name="connsiteY21" fmla="*/ 572401 h 4851261"/>
                <a:gd name="connsiteX22" fmla="*/ 1876986 w 6137657"/>
                <a:gd name="connsiteY22" fmla="*/ 656622 h 4851261"/>
                <a:gd name="connsiteX23" fmla="*/ 1756670 w 6137657"/>
                <a:gd name="connsiteY23" fmla="*/ 680685 h 4851261"/>
                <a:gd name="connsiteX24" fmla="*/ 1696513 w 6137657"/>
                <a:gd name="connsiteY24" fmla="*/ 644590 h 4851261"/>
                <a:gd name="connsiteX25" fmla="*/ 1708544 w 6137657"/>
                <a:gd name="connsiteY25" fmla="*/ 536306 h 4851261"/>
                <a:gd name="connsiteX26" fmla="*/ 1588228 w 6137657"/>
                <a:gd name="connsiteY26" fmla="*/ 632559 h 4851261"/>
                <a:gd name="connsiteX27" fmla="*/ 1443849 w 6137657"/>
                <a:gd name="connsiteY27" fmla="*/ 764906 h 4851261"/>
                <a:gd name="connsiteX28" fmla="*/ 1239313 w 6137657"/>
                <a:gd name="connsiteY28" fmla="*/ 849127 h 4851261"/>
                <a:gd name="connsiteX29" fmla="*/ 1167123 w 6137657"/>
                <a:gd name="connsiteY29" fmla="*/ 957411 h 4851261"/>
                <a:gd name="connsiteX30" fmla="*/ 1335565 w 6137657"/>
                <a:gd name="connsiteY30" fmla="*/ 1041632 h 4851261"/>
                <a:gd name="connsiteX31" fmla="*/ 1491976 w 6137657"/>
                <a:gd name="connsiteY31" fmla="*/ 1198043 h 4851261"/>
                <a:gd name="connsiteX32" fmla="*/ 1540102 w 6137657"/>
                <a:gd name="connsiteY32" fmla="*/ 1354453 h 4851261"/>
                <a:gd name="connsiteX33" fmla="*/ 1407755 w 6137657"/>
                <a:gd name="connsiteY33" fmla="*/ 1426643 h 4851261"/>
                <a:gd name="connsiteX34" fmla="*/ 1287439 w 6137657"/>
                <a:gd name="connsiteY34" fmla="*/ 1619148 h 4851261"/>
                <a:gd name="connsiteX35" fmla="*/ 1203218 w 6137657"/>
                <a:gd name="connsiteY35" fmla="*/ 1751495 h 4851261"/>
                <a:gd name="connsiteX36" fmla="*/ 1070870 w 6137657"/>
                <a:gd name="connsiteY36" fmla="*/ 1679306 h 4851261"/>
                <a:gd name="connsiteX37" fmla="*/ 1022744 w 6137657"/>
                <a:gd name="connsiteY37" fmla="*/ 1607116 h 4851261"/>
                <a:gd name="connsiteX38" fmla="*/ 962586 w 6137657"/>
                <a:gd name="connsiteY38" fmla="*/ 1522895 h 4851261"/>
                <a:gd name="connsiteX39" fmla="*/ 890397 w 6137657"/>
                <a:gd name="connsiteY39" fmla="*/ 1679306 h 4851261"/>
                <a:gd name="connsiteX40" fmla="*/ 746018 w 6137657"/>
                <a:gd name="connsiteY40" fmla="*/ 1763527 h 4851261"/>
                <a:gd name="connsiteX41" fmla="*/ 637734 w 6137657"/>
                <a:gd name="connsiteY41" fmla="*/ 1835716 h 4851261"/>
                <a:gd name="connsiteX42" fmla="*/ 529449 w 6137657"/>
                <a:gd name="connsiteY42" fmla="*/ 2028222 h 4851261"/>
                <a:gd name="connsiteX43" fmla="*/ 481323 w 6137657"/>
                <a:gd name="connsiteY43" fmla="*/ 2160569 h 4851261"/>
                <a:gd name="connsiteX44" fmla="*/ 529449 w 6137657"/>
                <a:gd name="connsiteY44" fmla="*/ 2341043 h 4851261"/>
                <a:gd name="connsiteX45" fmla="*/ 517418 w 6137657"/>
                <a:gd name="connsiteY45" fmla="*/ 2485422 h 4851261"/>
                <a:gd name="connsiteX46" fmla="*/ 397102 w 6137657"/>
                <a:gd name="connsiteY46" fmla="*/ 2593706 h 4851261"/>
                <a:gd name="connsiteX47" fmla="*/ 324913 w 6137657"/>
                <a:gd name="connsiteY47" fmla="*/ 2714022 h 4851261"/>
                <a:gd name="connsiteX48" fmla="*/ 433197 w 6137657"/>
                <a:gd name="connsiteY48" fmla="*/ 2750116 h 4851261"/>
                <a:gd name="connsiteX49" fmla="*/ 589607 w 6137657"/>
                <a:gd name="connsiteY49" fmla="*/ 2641832 h 4851261"/>
                <a:gd name="connsiteX50" fmla="*/ 685860 w 6137657"/>
                <a:gd name="connsiteY50" fmla="*/ 2545580 h 4851261"/>
                <a:gd name="connsiteX51" fmla="*/ 866334 w 6137657"/>
                <a:gd name="connsiteY51" fmla="*/ 2653864 h 4851261"/>
                <a:gd name="connsiteX52" fmla="*/ 830239 w 6137657"/>
                <a:gd name="connsiteY52" fmla="*/ 2882464 h 4851261"/>
                <a:gd name="connsiteX53" fmla="*/ 806176 w 6137657"/>
                <a:gd name="connsiteY53" fmla="*/ 3074969 h 4851261"/>
                <a:gd name="connsiteX54" fmla="*/ 842270 w 6137657"/>
                <a:gd name="connsiteY54" fmla="*/ 3351695 h 4851261"/>
                <a:gd name="connsiteX55" fmla="*/ 733986 w 6137657"/>
                <a:gd name="connsiteY55" fmla="*/ 3580295 h 4851261"/>
                <a:gd name="connsiteX56" fmla="*/ 589607 w 6137657"/>
                <a:gd name="connsiteY56" fmla="*/ 3592327 h 4851261"/>
                <a:gd name="connsiteX57" fmla="*/ 505386 w 6137657"/>
                <a:gd name="connsiteY57" fmla="*/ 3423885 h 4851261"/>
                <a:gd name="connsiteX58" fmla="*/ 445228 w 6137657"/>
                <a:gd name="connsiteY58" fmla="*/ 3375759 h 4851261"/>
                <a:gd name="connsiteX59" fmla="*/ 312881 w 6137657"/>
                <a:gd name="connsiteY59" fmla="*/ 3411853 h 4851261"/>
                <a:gd name="connsiteX60" fmla="*/ 276786 w 6137657"/>
                <a:gd name="connsiteY60" fmla="*/ 3556232 h 4851261"/>
                <a:gd name="connsiteX61" fmla="*/ 336944 w 6137657"/>
                <a:gd name="connsiteY61" fmla="*/ 3580295 h 4851261"/>
                <a:gd name="connsiteX62" fmla="*/ 312881 w 6137657"/>
                <a:gd name="connsiteY62" fmla="*/ 3748737 h 4851261"/>
                <a:gd name="connsiteX63" fmla="*/ 240692 w 6137657"/>
                <a:gd name="connsiteY63" fmla="*/ 3941243 h 4851261"/>
                <a:gd name="connsiteX64" fmla="*/ 409134 w 6137657"/>
                <a:gd name="connsiteY64" fmla="*/ 4121716 h 4851261"/>
                <a:gd name="connsiteX65" fmla="*/ 541481 w 6137657"/>
                <a:gd name="connsiteY65" fmla="*/ 4193906 h 4851261"/>
                <a:gd name="connsiteX66" fmla="*/ 721955 w 6137657"/>
                <a:gd name="connsiteY66" fmla="*/ 4217969 h 4851261"/>
                <a:gd name="connsiteX67" fmla="*/ 770081 w 6137657"/>
                <a:gd name="connsiteY67" fmla="*/ 4314222 h 4851261"/>
                <a:gd name="connsiteX68" fmla="*/ 794144 w 6137657"/>
                <a:gd name="connsiteY68" fmla="*/ 4458601 h 4851261"/>
                <a:gd name="connsiteX69" fmla="*/ 974618 w 6137657"/>
                <a:gd name="connsiteY69" fmla="*/ 4398443 h 4851261"/>
                <a:gd name="connsiteX70" fmla="*/ 1155092 w 6137657"/>
                <a:gd name="connsiteY70" fmla="*/ 4362348 h 4851261"/>
                <a:gd name="connsiteX71" fmla="*/ 1275407 w 6137657"/>
                <a:gd name="connsiteY71" fmla="*/ 4482664 h 4851261"/>
                <a:gd name="connsiteX72" fmla="*/ 1407755 w 6137657"/>
                <a:gd name="connsiteY72" fmla="*/ 4542822 h 4851261"/>
                <a:gd name="connsiteX73" fmla="*/ 1600260 w 6137657"/>
                <a:gd name="connsiteY73" fmla="*/ 4542822 h 4851261"/>
                <a:gd name="connsiteX74" fmla="*/ 1648386 w 6137657"/>
                <a:gd name="connsiteY74" fmla="*/ 4446569 h 4851261"/>
                <a:gd name="connsiteX75" fmla="*/ 1768702 w 6137657"/>
                <a:gd name="connsiteY75" fmla="*/ 4398443 h 4851261"/>
                <a:gd name="connsiteX76" fmla="*/ 1889018 w 6137657"/>
                <a:gd name="connsiteY76" fmla="*/ 4458601 h 4851261"/>
                <a:gd name="connsiteX77" fmla="*/ 1973239 w 6137657"/>
                <a:gd name="connsiteY77" fmla="*/ 4446569 h 4851261"/>
                <a:gd name="connsiteX78" fmla="*/ 1997302 w 6137657"/>
                <a:gd name="connsiteY78" fmla="*/ 4242032 h 4851261"/>
                <a:gd name="connsiteX79" fmla="*/ 2033397 w 6137657"/>
                <a:gd name="connsiteY79" fmla="*/ 4193906 h 4851261"/>
                <a:gd name="connsiteX80" fmla="*/ 2033397 w 6137657"/>
                <a:gd name="connsiteY80" fmla="*/ 4085622 h 4851261"/>
                <a:gd name="connsiteX81" fmla="*/ 1913081 w 6137657"/>
                <a:gd name="connsiteY81" fmla="*/ 3881085 h 4851261"/>
                <a:gd name="connsiteX82" fmla="*/ 1696513 w 6137657"/>
                <a:gd name="connsiteY82" fmla="*/ 3881085 h 4851261"/>
                <a:gd name="connsiteX83" fmla="*/ 1528070 w 6137657"/>
                <a:gd name="connsiteY83" fmla="*/ 3820927 h 4851261"/>
                <a:gd name="connsiteX84" fmla="*/ 1419786 w 6137657"/>
                <a:gd name="connsiteY84" fmla="*/ 3459980 h 4851261"/>
                <a:gd name="connsiteX85" fmla="*/ 1395723 w 6137657"/>
                <a:gd name="connsiteY85" fmla="*/ 3014811 h 4851261"/>
                <a:gd name="connsiteX86" fmla="*/ 1371660 w 6137657"/>
                <a:gd name="connsiteY86" fmla="*/ 2653864 h 4851261"/>
                <a:gd name="connsiteX87" fmla="*/ 1564165 w 6137657"/>
                <a:gd name="connsiteY87" fmla="*/ 2581674 h 4851261"/>
                <a:gd name="connsiteX88" fmla="*/ 1792765 w 6137657"/>
                <a:gd name="connsiteY88" fmla="*/ 2810274 h 4851261"/>
                <a:gd name="connsiteX89" fmla="*/ 1973239 w 6137657"/>
                <a:gd name="connsiteY89" fmla="*/ 3171222 h 4851261"/>
                <a:gd name="connsiteX90" fmla="*/ 2201839 w 6137657"/>
                <a:gd name="connsiteY90" fmla="*/ 3435916 h 4851261"/>
                <a:gd name="connsiteX91" fmla="*/ 2310123 w 6137657"/>
                <a:gd name="connsiteY91" fmla="*/ 3592327 h 4851261"/>
                <a:gd name="connsiteX92" fmla="*/ 2286060 w 6137657"/>
                <a:gd name="connsiteY92" fmla="*/ 3772801 h 4851261"/>
                <a:gd name="connsiteX93" fmla="*/ 2177776 w 6137657"/>
                <a:gd name="connsiteY93" fmla="*/ 3869053 h 4851261"/>
                <a:gd name="connsiteX94" fmla="*/ 2201839 w 6137657"/>
                <a:gd name="connsiteY94" fmla="*/ 3965306 h 4851261"/>
                <a:gd name="connsiteX95" fmla="*/ 2261997 w 6137657"/>
                <a:gd name="connsiteY95" fmla="*/ 4121716 h 4851261"/>
                <a:gd name="connsiteX96" fmla="*/ 2249965 w 6137657"/>
                <a:gd name="connsiteY96" fmla="*/ 4338285 h 4851261"/>
                <a:gd name="connsiteX97" fmla="*/ 2201839 w 6137657"/>
                <a:gd name="connsiteY97" fmla="*/ 4542822 h 4851261"/>
                <a:gd name="connsiteX98" fmla="*/ 2009334 w 6137657"/>
                <a:gd name="connsiteY98" fmla="*/ 4639074 h 4851261"/>
                <a:gd name="connsiteX99" fmla="*/ 1876986 w 6137657"/>
                <a:gd name="connsiteY99" fmla="*/ 4735327 h 4851261"/>
                <a:gd name="connsiteX100" fmla="*/ 1756670 w 6137657"/>
                <a:gd name="connsiteY100" fmla="*/ 4747359 h 4851261"/>
                <a:gd name="connsiteX101" fmla="*/ 1600260 w 6137657"/>
                <a:gd name="connsiteY101" fmla="*/ 4843611 h 4851261"/>
                <a:gd name="connsiteX102" fmla="*/ 1335565 w 6137657"/>
                <a:gd name="connsiteY102" fmla="*/ 4831580 h 4851261"/>
                <a:gd name="connsiteX103" fmla="*/ 1179155 w 6137657"/>
                <a:gd name="connsiteY103" fmla="*/ 4723295 h 4851261"/>
                <a:gd name="connsiteX104" fmla="*/ 1118997 w 6137657"/>
                <a:gd name="connsiteY104" fmla="*/ 4639074 h 4851261"/>
                <a:gd name="connsiteX105" fmla="*/ 962586 w 6137657"/>
                <a:gd name="connsiteY105" fmla="*/ 4687201 h 4851261"/>
                <a:gd name="connsiteX106" fmla="*/ 721955 w 6137657"/>
                <a:gd name="connsiteY106" fmla="*/ 4675169 h 4851261"/>
                <a:gd name="connsiteX107" fmla="*/ 613670 w 6137657"/>
                <a:gd name="connsiteY107" fmla="*/ 4578916 h 4851261"/>
                <a:gd name="connsiteX108" fmla="*/ 553513 w 6137657"/>
                <a:gd name="connsiteY108" fmla="*/ 4446569 h 4851261"/>
                <a:gd name="connsiteX109" fmla="*/ 361007 w 6137657"/>
                <a:gd name="connsiteY109" fmla="*/ 4422506 h 4851261"/>
                <a:gd name="connsiteX110" fmla="*/ 120376 w 6137657"/>
                <a:gd name="connsiteY110" fmla="*/ 4085622 h 4851261"/>
                <a:gd name="connsiteX111" fmla="*/ 84281 w 6137657"/>
                <a:gd name="connsiteY111" fmla="*/ 3688580 h 4851261"/>
                <a:gd name="connsiteX112" fmla="*/ 60 w 6137657"/>
                <a:gd name="connsiteY112" fmla="*/ 3532169 h 4851261"/>
                <a:gd name="connsiteX113" fmla="*/ 72249 w 6137657"/>
                <a:gd name="connsiteY113" fmla="*/ 3219348 h 4851261"/>
                <a:gd name="connsiteX114" fmla="*/ 156470 w 6137657"/>
                <a:gd name="connsiteY114" fmla="*/ 3074969 h 4851261"/>
                <a:gd name="connsiteX115" fmla="*/ 108344 w 6137657"/>
                <a:gd name="connsiteY115" fmla="*/ 2653864 h 4851261"/>
                <a:gd name="connsiteX116" fmla="*/ 216628 w 6137657"/>
                <a:gd name="connsiteY116" fmla="*/ 2401201 h 4851261"/>
                <a:gd name="connsiteX117" fmla="*/ 373039 w 6137657"/>
                <a:gd name="connsiteY117" fmla="*/ 1751495 h 4851261"/>
                <a:gd name="connsiteX118" fmla="*/ 625702 w 6137657"/>
                <a:gd name="connsiteY118" fmla="*/ 1558990 h 4851261"/>
                <a:gd name="connsiteX119" fmla="*/ 721955 w 6137657"/>
                <a:gd name="connsiteY119" fmla="*/ 1198043 h 4851261"/>
                <a:gd name="connsiteX120" fmla="*/ 974618 w 6137657"/>
                <a:gd name="connsiteY120" fmla="*/ 1077727 h 4851261"/>
                <a:gd name="connsiteX121" fmla="*/ 998681 w 6137657"/>
                <a:gd name="connsiteY121" fmla="*/ 1005537 h 4851261"/>
                <a:gd name="connsiteX122" fmla="*/ 1022744 w 6137657"/>
                <a:gd name="connsiteY122" fmla="*/ 825064 h 4851261"/>
                <a:gd name="connsiteX123" fmla="*/ 1167123 w 6137657"/>
                <a:gd name="connsiteY123" fmla="*/ 632559 h 4851261"/>
                <a:gd name="connsiteX124" fmla="*/ 1479944 w 6137657"/>
                <a:gd name="connsiteY124" fmla="*/ 367864 h 4851261"/>
                <a:gd name="connsiteX125" fmla="*/ 1708544 w 6137657"/>
                <a:gd name="connsiteY125" fmla="*/ 295674 h 4851261"/>
                <a:gd name="connsiteX126" fmla="*/ 1876986 w 6137657"/>
                <a:gd name="connsiteY126" fmla="*/ 247548 h 4851261"/>
                <a:gd name="connsiteX127" fmla="*/ 1985270 w 6137657"/>
                <a:gd name="connsiteY127" fmla="*/ 127232 h 4851261"/>
                <a:gd name="connsiteX128" fmla="*/ 2310123 w 6137657"/>
                <a:gd name="connsiteY128" fmla="*/ 115201 h 4851261"/>
                <a:gd name="connsiteX129" fmla="*/ 2466534 w 6137657"/>
                <a:gd name="connsiteY129" fmla="*/ 55043 h 4851261"/>
                <a:gd name="connsiteX130" fmla="*/ 2622944 w 6137657"/>
                <a:gd name="connsiteY130" fmla="*/ 30980 h 4851261"/>
                <a:gd name="connsiteX131" fmla="*/ 2779355 w 6137657"/>
                <a:gd name="connsiteY131" fmla="*/ 18948 h 4851261"/>
                <a:gd name="connsiteX132" fmla="*/ 2935765 w 6137657"/>
                <a:gd name="connsiteY132" fmla="*/ 55043 h 4851261"/>
                <a:gd name="connsiteX133" fmla="*/ 2995923 w 6137657"/>
                <a:gd name="connsiteY133" fmla="*/ 139264 h 4851261"/>
                <a:gd name="connsiteX134" fmla="*/ 3140302 w 6137657"/>
                <a:gd name="connsiteY134" fmla="*/ 55043 h 4851261"/>
                <a:gd name="connsiteX135" fmla="*/ 3260618 w 6137657"/>
                <a:gd name="connsiteY135" fmla="*/ 18948 h 4851261"/>
                <a:gd name="connsiteX136" fmla="*/ 3561407 w 6137657"/>
                <a:gd name="connsiteY136" fmla="*/ 6916 h 4851261"/>
                <a:gd name="connsiteX137" fmla="*/ 3741881 w 6137657"/>
                <a:gd name="connsiteY137" fmla="*/ 127232 h 4851261"/>
                <a:gd name="connsiteX138" fmla="*/ 3886260 w 6137657"/>
                <a:gd name="connsiteY138" fmla="*/ 91137 h 4851261"/>
                <a:gd name="connsiteX139" fmla="*/ 4078765 w 6137657"/>
                <a:gd name="connsiteY139" fmla="*/ 115201 h 4851261"/>
                <a:gd name="connsiteX140" fmla="*/ 4247207 w 6137657"/>
                <a:gd name="connsiteY140" fmla="*/ 223485 h 4851261"/>
                <a:gd name="connsiteX141" fmla="*/ 4415649 w 6137657"/>
                <a:gd name="connsiteY141" fmla="*/ 259580 h 4851261"/>
                <a:gd name="connsiteX142" fmla="*/ 4560028 w 6137657"/>
                <a:gd name="connsiteY142" fmla="*/ 283643 h 4851261"/>
                <a:gd name="connsiteX143" fmla="*/ 4620186 w 6137657"/>
                <a:gd name="connsiteY143" fmla="*/ 415990 h 4851261"/>
                <a:gd name="connsiteX144" fmla="*/ 4848786 w 6137657"/>
                <a:gd name="connsiteY144" fmla="*/ 548337 h 4851261"/>
                <a:gd name="connsiteX145" fmla="*/ 4993165 w 6137657"/>
                <a:gd name="connsiteY145" fmla="*/ 668653 h 4851261"/>
                <a:gd name="connsiteX146" fmla="*/ 5089418 w 6137657"/>
                <a:gd name="connsiteY146" fmla="*/ 849127 h 4851261"/>
                <a:gd name="connsiteX147" fmla="*/ 5149576 w 6137657"/>
                <a:gd name="connsiteY147" fmla="*/ 1053664 h 4851261"/>
                <a:gd name="connsiteX148" fmla="*/ 5269892 w 6137657"/>
                <a:gd name="connsiteY148" fmla="*/ 1101790 h 4851261"/>
                <a:gd name="connsiteX149" fmla="*/ 5390207 w 6137657"/>
                <a:gd name="connsiteY149" fmla="*/ 1222106 h 4851261"/>
                <a:gd name="connsiteX150" fmla="*/ 5438334 w 6137657"/>
                <a:gd name="connsiteY150" fmla="*/ 1390548 h 4851261"/>
                <a:gd name="connsiteX151" fmla="*/ 5498492 w 6137657"/>
                <a:gd name="connsiteY151" fmla="*/ 1571022 h 4851261"/>
                <a:gd name="connsiteX152" fmla="*/ 5666934 w 6137657"/>
                <a:gd name="connsiteY152" fmla="*/ 1655243 h 4851261"/>
                <a:gd name="connsiteX153" fmla="*/ 5775218 w 6137657"/>
                <a:gd name="connsiteY153" fmla="*/ 1907906 h 4851261"/>
                <a:gd name="connsiteX154" fmla="*/ 5823344 w 6137657"/>
                <a:gd name="connsiteY154" fmla="*/ 2208695 h 4851261"/>
                <a:gd name="connsiteX155" fmla="*/ 5883502 w 6137657"/>
                <a:gd name="connsiteY155" fmla="*/ 2341043 h 4851261"/>
                <a:gd name="connsiteX156" fmla="*/ 5979755 w 6137657"/>
                <a:gd name="connsiteY156" fmla="*/ 2461359 h 4851261"/>
                <a:gd name="connsiteX157" fmla="*/ 6015849 w 6137657"/>
                <a:gd name="connsiteY157" fmla="*/ 2738085 h 4851261"/>
                <a:gd name="connsiteX158" fmla="*/ 5979755 w 6137657"/>
                <a:gd name="connsiteY158" fmla="*/ 2882464 h 4851261"/>
                <a:gd name="connsiteX159" fmla="*/ 5943660 w 6137657"/>
                <a:gd name="connsiteY159" fmla="*/ 3014811 h 4851261"/>
                <a:gd name="connsiteX160" fmla="*/ 6051944 w 6137657"/>
                <a:gd name="connsiteY160" fmla="*/ 3123095 h 4851261"/>
                <a:gd name="connsiteX161" fmla="*/ 6136165 w 6137657"/>
                <a:gd name="connsiteY161" fmla="*/ 3375759 h 4851261"/>
                <a:gd name="connsiteX162" fmla="*/ 6100070 w 6137657"/>
                <a:gd name="connsiteY162" fmla="*/ 3508106 h 4851261"/>
                <a:gd name="connsiteX163" fmla="*/ 6027881 w 6137657"/>
                <a:gd name="connsiteY163" fmla="*/ 3640453 h 4851261"/>
                <a:gd name="connsiteX164" fmla="*/ 6051944 w 6137657"/>
                <a:gd name="connsiteY164" fmla="*/ 3808895 h 4851261"/>
                <a:gd name="connsiteX165" fmla="*/ 5943660 w 6137657"/>
                <a:gd name="connsiteY165" fmla="*/ 4073590 h 4851261"/>
                <a:gd name="connsiteX166" fmla="*/ 5859439 w 6137657"/>
                <a:gd name="connsiteY166" fmla="*/ 4145780 h 4851261"/>
                <a:gd name="connsiteX167" fmla="*/ 5763186 w 6137657"/>
                <a:gd name="connsiteY167" fmla="*/ 4362348 h 4851261"/>
                <a:gd name="connsiteX168" fmla="*/ 5642870 w 6137657"/>
                <a:gd name="connsiteY168" fmla="*/ 4410474 h 4851261"/>
                <a:gd name="connsiteX169" fmla="*/ 5546618 w 6137657"/>
                <a:gd name="connsiteY169" fmla="*/ 4506727 h 4851261"/>
                <a:gd name="connsiteX170" fmla="*/ 5390207 w 6137657"/>
                <a:gd name="connsiteY170" fmla="*/ 4590948 h 4851261"/>
                <a:gd name="connsiteX171" fmla="*/ 5017228 w 6137657"/>
                <a:gd name="connsiteY171" fmla="*/ 4627043 h 4851261"/>
                <a:gd name="connsiteX172" fmla="*/ 4896913 w 6137657"/>
                <a:gd name="connsiteY172" fmla="*/ 4771422 h 4851261"/>
                <a:gd name="connsiteX173" fmla="*/ 4547997 w 6137657"/>
                <a:gd name="connsiteY173" fmla="*/ 4783453 h 4851261"/>
                <a:gd name="connsiteX174" fmla="*/ 4379555 w 6137657"/>
                <a:gd name="connsiteY174" fmla="*/ 4651106 h 4851261"/>
                <a:gd name="connsiteX175" fmla="*/ 4199081 w 6137657"/>
                <a:gd name="connsiteY175" fmla="*/ 4687201 h 4851261"/>
                <a:gd name="connsiteX176" fmla="*/ 4030639 w 6137657"/>
                <a:gd name="connsiteY176" fmla="*/ 4518759 h 4851261"/>
                <a:gd name="connsiteX177" fmla="*/ 3982513 w 6137657"/>
                <a:gd name="connsiteY177" fmla="*/ 4398443 h 4851261"/>
                <a:gd name="connsiteX178" fmla="*/ 3850165 w 6137657"/>
                <a:gd name="connsiteY178" fmla="*/ 4254064 h 4851261"/>
                <a:gd name="connsiteX179" fmla="*/ 3898292 w 6137657"/>
                <a:gd name="connsiteY179" fmla="*/ 4013432 h 4851261"/>
                <a:gd name="connsiteX180" fmla="*/ 3970481 w 6137657"/>
                <a:gd name="connsiteY180" fmla="*/ 3953274 h 4851261"/>
                <a:gd name="connsiteX181" fmla="*/ 3958449 w 6137657"/>
                <a:gd name="connsiteY181" fmla="*/ 3832959 h 4851261"/>
                <a:gd name="connsiteX182" fmla="*/ 3802039 w 6137657"/>
                <a:gd name="connsiteY182" fmla="*/ 3784832 h 4851261"/>
                <a:gd name="connsiteX183" fmla="*/ 3850165 w 6137657"/>
                <a:gd name="connsiteY183" fmla="*/ 3532169 h 4851261"/>
                <a:gd name="connsiteX184" fmla="*/ 4066734 w 6137657"/>
                <a:gd name="connsiteY184" fmla="*/ 3267474 h 4851261"/>
                <a:gd name="connsiteX185" fmla="*/ 4247207 w 6137657"/>
                <a:gd name="connsiteY185" fmla="*/ 2870432 h 4851261"/>
                <a:gd name="connsiteX186" fmla="*/ 4523934 w 6137657"/>
                <a:gd name="connsiteY186" fmla="*/ 2581674 h 4851261"/>
                <a:gd name="connsiteX187" fmla="*/ 4764565 w 6137657"/>
                <a:gd name="connsiteY187" fmla="*/ 2617769 h 4851261"/>
                <a:gd name="connsiteX188" fmla="*/ 4716439 w 6137657"/>
                <a:gd name="connsiteY188" fmla="*/ 3291537 h 4851261"/>
                <a:gd name="connsiteX189" fmla="*/ 4596123 w 6137657"/>
                <a:gd name="connsiteY189" fmla="*/ 3760769 h 4851261"/>
                <a:gd name="connsiteX190" fmla="*/ 4271270 w 6137657"/>
                <a:gd name="connsiteY190" fmla="*/ 3857022 h 4851261"/>
                <a:gd name="connsiteX191" fmla="*/ 4175018 w 6137657"/>
                <a:gd name="connsiteY191" fmla="*/ 4013432 h 4851261"/>
                <a:gd name="connsiteX192" fmla="*/ 4102828 w 6137657"/>
                <a:gd name="connsiteY192" fmla="*/ 4133748 h 4851261"/>
                <a:gd name="connsiteX193" fmla="*/ 4187049 w 6137657"/>
                <a:gd name="connsiteY193" fmla="*/ 4362348 h 4851261"/>
                <a:gd name="connsiteX194" fmla="*/ 4259239 w 6137657"/>
                <a:gd name="connsiteY194" fmla="*/ 4494695 h 4851261"/>
                <a:gd name="connsiteX195" fmla="*/ 4439713 w 6137657"/>
                <a:gd name="connsiteY195" fmla="*/ 4362348 h 4851261"/>
                <a:gd name="connsiteX196" fmla="*/ 4668313 w 6137657"/>
                <a:gd name="connsiteY196" fmla="*/ 4482664 h 4851261"/>
                <a:gd name="connsiteX197" fmla="*/ 4872849 w 6137657"/>
                <a:gd name="connsiteY197" fmla="*/ 4494695 h 4851261"/>
                <a:gd name="connsiteX198" fmla="*/ 5053323 w 6137657"/>
                <a:gd name="connsiteY198" fmla="*/ 4314222 h 4851261"/>
                <a:gd name="connsiteX199" fmla="*/ 5269892 w 6137657"/>
                <a:gd name="connsiteY199" fmla="*/ 4386411 h 4851261"/>
                <a:gd name="connsiteX200" fmla="*/ 5354113 w 6137657"/>
                <a:gd name="connsiteY200" fmla="*/ 4205937 h 4851261"/>
                <a:gd name="connsiteX201" fmla="*/ 5570681 w 6137657"/>
                <a:gd name="connsiteY201" fmla="*/ 4121716 h 4851261"/>
                <a:gd name="connsiteX202" fmla="*/ 5787249 w 6137657"/>
                <a:gd name="connsiteY202" fmla="*/ 4085622 h 4851261"/>
                <a:gd name="connsiteX203" fmla="*/ 5859439 w 6137657"/>
                <a:gd name="connsiteY203" fmla="*/ 3832959 h 4851261"/>
                <a:gd name="connsiteX204" fmla="*/ 5787249 w 6137657"/>
                <a:gd name="connsiteY204" fmla="*/ 3532169 h 4851261"/>
                <a:gd name="connsiteX205" fmla="*/ 5859439 w 6137657"/>
                <a:gd name="connsiteY205" fmla="*/ 3363727 h 4851261"/>
                <a:gd name="connsiteX206" fmla="*/ 5690997 w 6137657"/>
                <a:gd name="connsiteY206" fmla="*/ 3339664 h 4851261"/>
                <a:gd name="connsiteX207" fmla="*/ 5534586 w 6137657"/>
                <a:gd name="connsiteY207" fmla="*/ 3496074 h 4851261"/>
                <a:gd name="connsiteX208" fmla="*/ 5305986 w 6137657"/>
                <a:gd name="connsiteY208" fmla="*/ 3472011 h 4851261"/>
                <a:gd name="connsiteX209" fmla="*/ 5342081 w 6137657"/>
                <a:gd name="connsiteY209" fmla="*/ 3147159 h 4851261"/>
                <a:gd name="connsiteX210" fmla="*/ 5318018 w 6137657"/>
                <a:gd name="connsiteY210" fmla="*/ 2798243 h 4851261"/>
                <a:gd name="connsiteX211" fmla="*/ 5257860 w 6137657"/>
                <a:gd name="connsiteY211" fmla="*/ 2641832 h 4851261"/>
                <a:gd name="connsiteX212" fmla="*/ 5474428 w 6137657"/>
                <a:gd name="connsiteY212" fmla="*/ 2521516 h 4851261"/>
                <a:gd name="connsiteX213" fmla="*/ 5715060 w 6137657"/>
                <a:gd name="connsiteY213" fmla="*/ 2701990 h 4851261"/>
                <a:gd name="connsiteX214" fmla="*/ 5823344 w 6137657"/>
                <a:gd name="connsiteY214" fmla="*/ 2665895 h 4851261"/>
                <a:gd name="connsiteX215" fmla="*/ 5703028 w 6137657"/>
                <a:gd name="connsiteY215" fmla="*/ 2521516 h 4851261"/>
                <a:gd name="connsiteX216" fmla="*/ 5594744 w 6137657"/>
                <a:gd name="connsiteY216" fmla="*/ 2461359 h 4851261"/>
                <a:gd name="connsiteX217" fmla="*/ 5546618 w 6137657"/>
                <a:gd name="connsiteY217" fmla="*/ 2292916 h 4851261"/>
                <a:gd name="connsiteX218" fmla="*/ 5618807 w 6137657"/>
                <a:gd name="connsiteY218" fmla="*/ 2148537 h 4851261"/>
                <a:gd name="connsiteX219" fmla="*/ 5558649 w 6137657"/>
                <a:gd name="connsiteY219" fmla="*/ 1823685 h 4851261"/>
                <a:gd name="connsiteX220" fmla="*/ 5414270 w 6137657"/>
                <a:gd name="connsiteY220" fmla="*/ 1775559 h 4851261"/>
                <a:gd name="connsiteX221" fmla="*/ 5269892 w 6137657"/>
                <a:gd name="connsiteY221" fmla="*/ 1739464 h 4851261"/>
                <a:gd name="connsiteX222" fmla="*/ 5161607 w 6137657"/>
                <a:gd name="connsiteY222" fmla="*/ 1619148 h 4851261"/>
                <a:gd name="connsiteX223" fmla="*/ 5005197 w 6137657"/>
                <a:gd name="connsiteY223" fmla="*/ 1679306 h 4851261"/>
                <a:gd name="connsiteX224" fmla="*/ 4812692 w 6137657"/>
                <a:gd name="connsiteY224" fmla="*/ 1655243 h 4851261"/>
                <a:gd name="connsiteX225" fmla="*/ 4704407 w 6137657"/>
                <a:gd name="connsiteY225" fmla="*/ 1330390 h 4851261"/>
                <a:gd name="connsiteX226" fmla="*/ 4511902 w 6137657"/>
                <a:gd name="connsiteY226" fmla="*/ 1282264 h 4851261"/>
                <a:gd name="connsiteX227" fmla="*/ 4608155 w 6137657"/>
                <a:gd name="connsiteY227" fmla="*/ 1017569 h 4851261"/>
                <a:gd name="connsiteX228" fmla="*/ 4800660 w 6137657"/>
                <a:gd name="connsiteY228" fmla="*/ 981474 h 4851261"/>
                <a:gd name="connsiteX229" fmla="*/ 4824723 w 6137657"/>
                <a:gd name="connsiteY229" fmla="*/ 885222 h 4851261"/>
                <a:gd name="connsiteX230" fmla="*/ 4704407 w 6137657"/>
                <a:gd name="connsiteY230" fmla="*/ 788969 h 4851261"/>
                <a:gd name="connsiteX231" fmla="*/ 4499870 w 6137657"/>
                <a:gd name="connsiteY231" fmla="*/ 680685 h 4851261"/>
                <a:gd name="connsiteX232" fmla="*/ 4403618 w 6137657"/>
                <a:gd name="connsiteY232" fmla="*/ 596464 h 4851261"/>
                <a:gd name="connsiteX233" fmla="*/ 4307365 w 6137657"/>
                <a:gd name="connsiteY233" fmla="*/ 644590 h 4851261"/>
                <a:gd name="connsiteX234" fmla="*/ 4078765 w 6137657"/>
                <a:gd name="connsiteY234" fmla="*/ 500211 h 4851261"/>
                <a:gd name="connsiteX235" fmla="*/ 4042670 w 6137657"/>
                <a:gd name="connsiteY235" fmla="*/ 379895 h 4851261"/>
                <a:gd name="connsiteX236" fmla="*/ 3946418 w 6137657"/>
                <a:gd name="connsiteY236" fmla="*/ 307706 h 4851261"/>
                <a:gd name="connsiteX237" fmla="*/ 3862197 w 6137657"/>
                <a:gd name="connsiteY237" fmla="*/ 440053 h 4851261"/>
                <a:gd name="connsiteX238" fmla="*/ 3693755 w 6137657"/>
                <a:gd name="connsiteY238" fmla="*/ 464116 h 4851261"/>
                <a:gd name="connsiteX239" fmla="*/ 3573439 w 6137657"/>
                <a:gd name="connsiteY239" fmla="*/ 331769 h 4851261"/>
                <a:gd name="connsiteX240" fmla="*/ 3404997 w 6137657"/>
                <a:gd name="connsiteY240" fmla="*/ 307706 h 4851261"/>
                <a:gd name="connsiteX241" fmla="*/ 3260618 w 6137657"/>
                <a:gd name="connsiteY241" fmla="*/ 379895 h 4851261"/>
                <a:gd name="connsiteX242" fmla="*/ 3320776 w 6137657"/>
                <a:gd name="connsiteY242" fmla="*/ 548337 h 4851261"/>
                <a:gd name="connsiteX243" fmla="*/ 3368902 w 6137657"/>
                <a:gd name="connsiteY243" fmla="*/ 716780 h 4851261"/>
                <a:gd name="connsiteX244" fmla="*/ 3320776 w 6137657"/>
                <a:gd name="connsiteY244" fmla="*/ 933348 h 4851261"/>
                <a:gd name="connsiteX245" fmla="*/ 3308744 w 6137657"/>
                <a:gd name="connsiteY245" fmla="*/ 1017569 h 4851261"/>
                <a:gd name="connsiteX246" fmla="*/ 3453123 w 6137657"/>
                <a:gd name="connsiteY246" fmla="*/ 1113822 h 4851261"/>
                <a:gd name="connsiteX247" fmla="*/ 3489218 w 6137657"/>
                <a:gd name="connsiteY247" fmla="*/ 1270232 h 4851261"/>
                <a:gd name="connsiteX248" fmla="*/ 3308744 w 6137657"/>
                <a:gd name="connsiteY248" fmla="*/ 1390548 h 4851261"/>
                <a:gd name="connsiteX249" fmla="*/ 3272649 w 6137657"/>
                <a:gd name="connsiteY249" fmla="*/ 1522895 h 4851261"/>
                <a:gd name="connsiteX250" fmla="*/ 3344839 w 6137657"/>
                <a:gd name="connsiteY250" fmla="*/ 1595085 h 4851261"/>
                <a:gd name="connsiteX251" fmla="*/ 3392965 w 6137657"/>
                <a:gd name="connsiteY251" fmla="*/ 1727432 h 4851261"/>
                <a:gd name="connsiteX252" fmla="*/ 3152334 w 6137657"/>
                <a:gd name="connsiteY252" fmla="*/ 1715401 h 4851261"/>
                <a:gd name="connsiteX253" fmla="*/ 3104207 w 6137657"/>
                <a:gd name="connsiteY253" fmla="*/ 1510864 h 4851261"/>
                <a:gd name="connsiteX254" fmla="*/ 3152334 w 6137657"/>
                <a:gd name="connsiteY254" fmla="*/ 1258201 h 4851261"/>
                <a:gd name="connsiteX255" fmla="*/ 3116239 w 6137657"/>
                <a:gd name="connsiteY255" fmla="*/ 1113822 h 4851261"/>
                <a:gd name="connsiteX256" fmla="*/ 3080144 w 6137657"/>
                <a:gd name="connsiteY256" fmla="*/ 981474 h 4851261"/>
                <a:gd name="connsiteX257" fmla="*/ 3128270 w 6137657"/>
                <a:gd name="connsiteY257" fmla="*/ 788969 h 4851261"/>
                <a:gd name="connsiteX258" fmla="*/ 3092176 w 6137657"/>
                <a:gd name="connsiteY258" fmla="*/ 620527 h 4851261"/>
                <a:gd name="connsiteX259" fmla="*/ 3032018 w 6137657"/>
                <a:gd name="connsiteY259" fmla="*/ 391927 h 4851261"/>
                <a:gd name="connsiteX260" fmla="*/ 2911702 w 6137657"/>
                <a:gd name="connsiteY260" fmla="*/ 524274 h 4851261"/>
                <a:gd name="connsiteX261" fmla="*/ 2983892 w 6137657"/>
                <a:gd name="connsiteY261" fmla="*/ 788969 h 4851261"/>
                <a:gd name="connsiteX262" fmla="*/ 2971860 w 6137657"/>
                <a:gd name="connsiteY262" fmla="*/ 1005537 h 4851261"/>
                <a:gd name="connsiteX263" fmla="*/ 2971860 w 6137657"/>
                <a:gd name="connsiteY263" fmla="*/ 1149916 h 4851261"/>
                <a:gd name="connsiteX264" fmla="*/ 3032018 w 6137657"/>
                <a:gd name="connsiteY264" fmla="*/ 1318359 h 4851261"/>
                <a:gd name="connsiteX265" fmla="*/ 3019986 w 6137657"/>
                <a:gd name="connsiteY265" fmla="*/ 1558990 h 4851261"/>
                <a:gd name="connsiteX266" fmla="*/ 2995923 w 6137657"/>
                <a:gd name="connsiteY266" fmla="*/ 1703369 h 485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</a:cxnLst>
              <a:rect l="l" t="t" r="r" b="b"/>
              <a:pathLst>
                <a:path w="6137657" h="4851261">
                  <a:moveTo>
                    <a:pt x="2995923" y="1703369"/>
                  </a:moveTo>
                  <a:cubicBezTo>
                    <a:pt x="2967849" y="1727432"/>
                    <a:pt x="2877612" y="1747485"/>
                    <a:pt x="2851544" y="1703369"/>
                  </a:cubicBezTo>
                  <a:cubicBezTo>
                    <a:pt x="2825476" y="1659253"/>
                    <a:pt x="2841518" y="1516879"/>
                    <a:pt x="2839513" y="1438674"/>
                  </a:cubicBezTo>
                  <a:cubicBezTo>
                    <a:pt x="2837508" y="1360469"/>
                    <a:pt x="2851545" y="1276247"/>
                    <a:pt x="2839513" y="1234137"/>
                  </a:cubicBezTo>
                  <a:cubicBezTo>
                    <a:pt x="2827481" y="1192027"/>
                    <a:pt x="2789381" y="1212079"/>
                    <a:pt x="2767323" y="1186011"/>
                  </a:cubicBezTo>
                  <a:cubicBezTo>
                    <a:pt x="2745265" y="1159943"/>
                    <a:pt x="2693128" y="1129864"/>
                    <a:pt x="2707165" y="1077727"/>
                  </a:cubicBezTo>
                  <a:cubicBezTo>
                    <a:pt x="2721202" y="1025590"/>
                    <a:pt x="2823470" y="917306"/>
                    <a:pt x="2851544" y="873190"/>
                  </a:cubicBezTo>
                  <a:cubicBezTo>
                    <a:pt x="2879618" y="829074"/>
                    <a:pt x="2877612" y="839100"/>
                    <a:pt x="2875607" y="813032"/>
                  </a:cubicBezTo>
                  <a:cubicBezTo>
                    <a:pt x="2873602" y="786964"/>
                    <a:pt x="2863576" y="744854"/>
                    <a:pt x="2839513" y="716780"/>
                  </a:cubicBezTo>
                  <a:cubicBezTo>
                    <a:pt x="2815450" y="688706"/>
                    <a:pt x="2757296" y="686701"/>
                    <a:pt x="2731228" y="644590"/>
                  </a:cubicBezTo>
                  <a:cubicBezTo>
                    <a:pt x="2705160" y="602479"/>
                    <a:pt x="2681097" y="508232"/>
                    <a:pt x="2683102" y="464116"/>
                  </a:cubicBezTo>
                  <a:cubicBezTo>
                    <a:pt x="2685107" y="420000"/>
                    <a:pt x="2727218" y="403958"/>
                    <a:pt x="2743260" y="379895"/>
                  </a:cubicBezTo>
                  <a:cubicBezTo>
                    <a:pt x="2759302" y="355832"/>
                    <a:pt x="2793392" y="337784"/>
                    <a:pt x="2779355" y="319737"/>
                  </a:cubicBezTo>
                  <a:cubicBezTo>
                    <a:pt x="2765318" y="301690"/>
                    <a:pt x="2699144" y="283642"/>
                    <a:pt x="2659039" y="271611"/>
                  </a:cubicBezTo>
                  <a:cubicBezTo>
                    <a:pt x="2618934" y="259579"/>
                    <a:pt x="2574818" y="235516"/>
                    <a:pt x="2538723" y="247548"/>
                  </a:cubicBezTo>
                  <a:cubicBezTo>
                    <a:pt x="2502628" y="259580"/>
                    <a:pt x="2442470" y="343801"/>
                    <a:pt x="2442470" y="343801"/>
                  </a:cubicBezTo>
                  <a:cubicBezTo>
                    <a:pt x="2410386" y="375885"/>
                    <a:pt x="2384318" y="424011"/>
                    <a:pt x="2346218" y="440053"/>
                  </a:cubicBezTo>
                  <a:cubicBezTo>
                    <a:pt x="2308118" y="456095"/>
                    <a:pt x="2243949" y="454090"/>
                    <a:pt x="2213870" y="440053"/>
                  </a:cubicBezTo>
                  <a:cubicBezTo>
                    <a:pt x="2183791" y="426016"/>
                    <a:pt x="2189807" y="369869"/>
                    <a:pt x="2165744" y="355832"/>
                  </a:cubicBezTo>
                  <a:cubicBezTo>
                    <a:pt x="2141681" y="341795"/>
                    <a:pt x="2101576" y="339790"/>
                    <a:pt x="2069492" y="355832"/>
                  </a:cubicBezTo>
                  <a:cubicBezTo>
                    <a:pt x="2037408" y="371874"/>
                    <a:pt x="1989281" y="415990"/>
                    <a:pt x="1973239" y="452085"/>
                  </a:cubicBezTo>
                  <a:cubicBezTo>
                    <a:pt x="1957197" y="488180"/>
                    <a:pt x="1989281" y="538311"/>
                    <a:pt x="1973239" y="572401"/>
                  </a:cubicBezTo>
                  <a:cubicBezTo>
                    <a:pt x="1957197" y="606491"/>
                    <a:pt x="1913081" y="638575"/>
                    <a:pt x="1876986" y="656622"/>
                  </a:cubicBezTo>
                  <a:cubicBezTo>
                    <a:pt x="1840891" y="674669"/>
                    <a:pt x="1786749" y="682690"/>
                    <a:pt x="1756670" y="680685"/>
                  </a:cubicBezTo>
                  <a:cubicBezTo>
                    <a:pt x="1726591" y="678680"/>
                    <a:pt x="1704534" y="668653"/>
                    <a:pt x="1696513" y="644590"/>
                  </a:cubicBezTo>
                  <a:cubicBezTo>
                    <a:pt x="1688492" y="620527"/>
                    <a:pt x="1726591" y="538311"/>
                    <a:pt x="1708544" y="536306"/>
                  </a:cubicBezTo>
                  <a:cubicBezTo>
                    <a:pt x="1690496" y="534301"/>
                    <a:pt x="1632344" y="594459"/>
                    <a:pt x="1588228" y="632559"/>
                  </a:cubicBezTo>
                  <a:cubicBezTo>
                    <a:pt x="1544112" y="670659"/>
                    <a:pt x="1502001" y="728811"/>
                    <a:pt x="1443849" y="764906"/>
                  </a:cubicBezTo>
                  <a:cubicBezTo>
                    <a:pt x="1385697" y="801001"/>
                    <a:pt x="1285434" y="817043"/>
                    <a:pt x="1239313" y="849127"/>
                  </a:cubicBezTo>
                  <a:cubicBezTo>
                    <a:pt x="1193192" y="881211"/>
                    <a:pt x="1151081" y="925327"/>
                    <a:pt x="1167123" y="957411"/>
                  </a:cubicBezTo>
                  <a:cubicBezTo>
                    <a:pt x="1183165" y="989495"/>
                    <a:pt x="1281423" y="1001527"/>
                    <a:pt x="1335565" y="1041632"/>
                  </a:cubicBezTo>
                  <a:cubicBezTo>
                    <a:pt x="1389707" y="1081737"/>
                    <a:pt x="1457886" y="1145906"/>
                    <a:pt x="1491976" y="1198043"/>
                  </a:cubicBezTo>
                  <a:cubicBezTo>
                    <a:pt x="1526066" y="1250180"/>
                    <a:pt x="1554139" y="1316353"/>
                    <a:pt x="1540102" y="1354453"/>
                  </a:cubicBezTo>
                  <a:cubicBezTo>
                    <a:pt x="1526065" y="1392553"/>
                    <a:pt x="1449865" y="1382527"/>
                    <a:pt x="1407755" y="1426643"/>
                  </a:cubicBezTo>
                  <a:cubicBezTo>
                    <a:pt x="1365645" y="1470759"/>
                    <a:pt x="1321528" y="1565006"/>
                    <a:pt x="1287439" y="1619148"/>
                  </a:cubicBezTo>
                  <a:cubicBezTo>
                    <a:pt x="1253350" y="1673290"/>
                    <a:pt x="1239313" y="1741469"/>
                    <a:pt x="1203218" y="1751495"/>
                  </a:cubicBezTo>
                  <a:cubicBezTo>
                    <a:pt x="1167123" y="1761521"/>
                    <a:pt x="1100949" y="1703369"/>
                    <a:pt x="1070870" y="1679306"/>
                  </a:cubicBezTo>
                  <a:cubicBezTo>
                    <a:pt x="1040791" y="1655243"/>
                    <a:pt x="1040791" y="1633184"/>
                    <a:pt x="1022744" y="1607116"/>
                  </a:cubicBezTo>
                  <a:cubicBezTo>
                    <a:pt x="1004697" y="1581047"/>
                    <a:pt x="984644" y="1510863"/>
                    <a:pt x="962586" y="1522895"/>
                  </a:cubicBezTo>
                  <a:cubicBezTo>
                    <a:pt x="940528" y="1534927"/>
                    <a:pt x="926492" y="1639201"/>
                    <a:pt x="890397" y="1679306"/>
                  </a:cubicBezTo>
                  <a:cubicBezTo>
                    <a:pt x="854302" y="1719411"/>
                    <a:pt x="788129" y="1737459"/>
                    <a:pt x="746018" y="1763527"/>
                  </a:cubicBezTo>
                  <a:cubicBezTo>
                    <a:pt x="703907" y="1789595"/>
                    <a:pt x="673829" y="1791600"/>
                    <a:pt x="637734" y="1835716"/>
                  </a:cubicBezTo>
                  <a:cubicBezTo>
                    <a:pt x="601639" y="1879832"/>
                    <a:pt x="555517" y="1974080"/>
                    <a:pt x="529449" y="2028222"/>
                  </a:cubicBezTo>
                  <a:cubicBezTo>
                    <a:pt x="503381" y="2082364"/>
                    <a:pt x="481323" y="2108432"/>
                    <a:pt x="481323" y="2160569"/>
                  </a:cubicBezTo>
                  <a:cubicBezTo>
                    <a:pt x="481323" y="2212706"/>
                    <a:pt x="523433" y="2286901"/>
                    <a:pt x="529449" y="2341043"/>
                  </a:cubicBezTo>
                  <a:cubicBezTo>
                    <a:pt x="535465" y="2395185"/>
                    <a:pt x="539476" y="2443312"/>
                    <a:pt x="517418" y="2485422"/>
                  </a:cubicBezTo>
                  <a:cubicBezTo>
                    <a:pt x="495360" y="2527533"/>
                    <a:pt x="429186" y="2555606"/>
                    <a:pt x="397102" y="2593706"/>
                  </a:cubicBezTo>
                  <a:cubicBezTo>
                    <a:pt x="365018" y="2631806"/>
                    <a:pt x="318897" y="2687954"/>
                    <a:pt x="324913" y="2714022"/>
                  </a:cubicBezTo>
                  <a:cubicBezTo>
                    <a:pt x="330929" y="2740090"/>
                    <a:pt x="389081" y="2762148"/>
                    <a:pt x="433197" y="2750116"/>
                  </a:cubicBezTo>
                  <a:cubicBezTo>
                    <a:pt x="477313" y="2738084"/>
                    <a:pt x="547497" y="2675921"/>
                    <a:pt x="589607" y="2641832"/>
                  </a:cubicBezTo>
                  <a:cubicBezTo>
                    <a:pt x="631717" y="2607743"/>
                    <a:pt x="639739" y="2543575"/>
                    <a:pt x="685860" y="2545580"/>
                  </a:cubicBezTo>
                  <a:cubicBezTo>
                    <a:pt x="731981" y="2547585"/>
                    <a:pt x="842271" y="2597717"/>
                    <a:pt x="866334" y="2653864"/>
                  </a:cubicBezTo>
                  <a:cubicBezTo>
                    <a:pt x="890397" y="2710011"/>
                    <a:pt x="840265" y="2812280"/>
                    <a:pt x="830239" y="2882464"/>
                  </a:cubicBezTo>
                  <a:cubicBezTo>
                    <a:pt x="820213" y="2952648"/>
                    <a:pt x="804171" y="2996764"/>
                    <a:pt x="806176" y="3074969"/>
                  </a:cubicBezTo>
                  <a:cubicBezTo>
                    <a:pt x="808181" y="3153174"/>
                    <a:pt x="854302" y="3267474"/>
                    <a:pt x="842270" y="3351695"/>
                  </a:cubicBezTo>
                  <a:cubicBezTo>
                    <a:pt x="830238" y="3435916"/>
                    <a:pt x="776096" y="3540190"/>
                    <a:pt x="733986" y="3580295"/>
                  </a:cubicBezTo>
                  <a:cubicBezTo>
                    <a:pt x="691876" y="3620400"/>
                    <a:pt x="627707" y="3618395"/>
                    <a:pt x="589607" y="3592327"/>
                  </a:cubicBezTo>
                  <a:cubicBezTo>
                    <a:pt x="551507" y="3566259"/>
                    <a:pt x="529449" y="3459980"/>
                    <a:pt x="505386" y="3423885"/>
                  </a:cubicBezTo>
                  <a:cubicBezTo>
                    <a:pt x="481323" y="3387790"/>
                    <a:pt x="477312" y="3377764"/>
                    <a:pt x="445228" y="3375759"/>
                  </a:cubicBezTo>
                  <a:cubicBezTo>
                    <a:pt x="413144" y="3373754"/>
                    <a:pt x="340955" y="3381774"/>
                    <a:pt x="312881" y="3411853"/>
                  </a:cubicBezTo>
                  <a:cubicBezTo>
                    <a:pt x="284807" y="3441932"/>
                    <a:pt x="272776" y="3528158"/>
                    <a:pt x="276786" y="3556232"/>
                  </a:cubicBezTo>
                  <a:cubicBezTo>
                    <a:pt x="280796" y="3584306"/>
                    <a:pt x="330928" y="3548211"/>
                    <a:pt x="336944" y="3580295"/>
                  </a:cubicBezTo>
                  <a:cubicBezTo>
                    <a:pt x="342960" y="3612379"/>
                    <a:pt x="328923" y="3688579"/>
                    <a:pt x="312881" y="3748737"/>
                  </a:cubicBezTo>
                  <a:cubicBezTo>
                    <a:pt x="296839" y="3808895"/>
                    <a:pt x="224650" y="3879080"/>
                    <a:pt x="240692" y="3941243"/>
                  </a:cubicBezTo>
                  <a:cubicBezTo>
                    <a:pt x="256734" y="4003406"/>
                    <a:pt x="359002" y="4079605"/>
                    <a:pt x="409134" y="4121716"/>
                  </a:cubicBezTo>
                  <a:cubicBezTo>
                    <a:pt x="459266" y="4163827"/>
                    <a:pt x="489344" y="4177864"/>
                    <a:pt x="541481" y="4193906"/>
                  </a:cubicBezTo>
                  <a:cubicBezTo>
                    <a:pt x="593618" y="4209948"/>
                    <a:pt x="683855" y="4197916"/>
                    <a:pt x="721955" y="4217969"/>
                  </a:cubicBezTo>
                  <a:cubicBezTo>
                    <a:pt x="760055" y="4238022"/>
                    <a:pt x="758049" y="4274117"/>
                    <a:pt x="770081" y="4314222"/>
                  </a:cubicBezTo>
                  <a:cubicBezTo>
                    <a:pt x="782112" y="4354327"/>
                    <a:pt x="760055" y="4444564"/>
                    <a:pt x="794144" y="4458601"/>
                  </a:cubicBezTo>
                  <a:cubicBezTo>
                    <a:pt x="828233" y="4472638"/>
                    <a:pt x="914460" y="4414485"/>
                    <a:pt x="974618" y="4398443"/>
                  </a:cubicBezTo>
                  <a:cubicBezTo>
                    <a:pt x="1034776" y="4382401"/>
                    <a:pt x="1104961" y="4348311"/>
                    <a:pt x="1155092" y="4362348"/>
                  </a:cubicBezTo>
                  <a:cubicBezTo>
                    <a:pt x="1205223" y="4376385"/>
                    <a:pt x="1233297" y="4452585"/>
                    <a:pt x="1275407" y="4482664"/>
                  </a:cubicBezTo>
                  <a:cubicBezTo>
                    <a:pt x="1317517" y="4512743"/>
                    <a:pt x="1353613" y="4532796"/>
                    <a:pt x="1407755" y="4542822"/>
                  </a:cubicBezTo>
                  <a:cubicBezTo>
                    <a:pt x="1461897" y="4552848"/>
                    <a:pt x="1560155" y="4558864"/>
                    <a:pt x="1600260" y="4542822"/>
                  </a:cubicBezTo>
                  <a:cubicBezTo>
                    <a:pt x="1640365" y="4526780"/>
                    <a:pt x="1620312" y="4470632"/>
                    <a:pt x="1648386" y="4446569"/>
                  </a:cubicBezTo>
                  <a:cubicBezTo>
                    <a:pt x="1676460" y="4422506"/>
                    <a:pt x="1728597" y="4396438"/>
                    <a:pt x="1768702" y="4398443"/>
                  </a:cubicBezTo>
                  <a:cubicBezTo>
                    <a:pt x="1808807" y="4400448"/>
                    <a:pt x="1854928" y="4450580"/>
                    <a:pt x="1889018" y="4458601"/>
                  </a:cubicBezTo>
                  <a:cubicBezTo>
                    <a:pt x="1923107" y="4466622"/>
                    <a:pt x="1955192" y="4482664"/>
                    <a:pt x="1973239" y="4446569"/>
                  </a:cubicBezTo>
                  <a:cubicBezTo>
                    <a:pt x="1991286" y="4410474"/>
                    <a:pt x="1997302" y="4242032"/>
                    <a:pt x="1997302" y="4242032"/>
                  </a:cubicBezTo>
                  <a:cubicBezTo>
                    <a:pt x="2007328" y="4199922"/>
                    <a:pt x="2027381" y="4219974"/>
                    <a:pt x="2033397" y="4193906"/>
                  </a:cubicBezTo>
                  <a:cubicBezTo>
                    <a:pt x="2039413" y="4167838"/>
                    <a:pt x="2053450" y="4137759"/>
                    <a:pt x="2033397" y="4085622"/>
                  </a:cubicBezTo>
                  <a:cubicBezTo>
                    <a:pt x="2013344" y="4033485"/>
                    <a:pt x="1969228" y="3915174"/>
                    <a:pt x="1913081" y="3881085"/>
                  </a:cubicBezTo>
                  <a:cubicBezTo>
                    <a:pt x="1856934" y="3846996"/>
                    <a:pt x="1760681" y="3891111"/>
                    <a:pt x="1696513" y="3881085"/>
                  </a:cubicBezTo>
                  <a:cubicBezTo>
                    <a:pt x="1632344" y="3871059"/>
                    <a:pt x="1574191" y="3891111"/>
                    <a:pt x="1528070" y="3820927"/>
                  </a:cubicBezTo>
                  <a:cubicBezTo>
                    <a:pt x="1481949" y="3750743"/>
                    <a:pt x="1441844" y="3594333"/>
                    <a:pt x="1419786" y="3459980"/>
                  </a:cubicBezTo>
                  <a:cubicBezTo>
                    <a:pt x="1397728" y="3325627"/>
                    <a:pt x="1403744" y="3149164"/>
                    <a:pt x="1395723" y="3014811"/>
                  </a:cubicBezTo>
                  <a:cubicBezTo>
                    <a:pt x="1387702" y="2880458"/>
                    <a:pt x="1343586" y="2726054"/>
                    <a:pt x="1371660" y="2653864"/>
                  </a:cubicBezTo>
                  <a:cubicBezTo>
                    <a:pt x="1399734" y="2581675"/>
                    <a:pt x="1493981" y="2555606"/>
                    <a:pt x="1564165" y="2581674"/>
                  </a:cubicBezTo>
                  <a:cubicBezTo>
                    <a:pt x="1634349" y="2607742"/>
                    <a:pt x="1724586" y="2712016"/>
                    <a:pt x="1792765" y="2810274"/>
                  </a:cubicBezTo>
                  <a:cubicBezTo>
                    <a:pt x="1860944" y="2908532"/>
                    <a:pt x="1905060" y="3066948"/>
                    <a:pt x="1973239" y="3171222"/>
                  </a:cubicBezTo>
                  <a:cubicBezTo>
                    <a:pt x="2041418" y="3275496"/>
                    <a:pt x="2145692" y="3365732"/>
                    <a:pt x="2201839" y="3435916"/>
                  </a:cubicBezTo>
                  <a:cubicBezTo>
                    <a:pt x="2257986" y="3506100"/>
                    <a:pt x="2296086" y="3536180"/>
                    <a:pt x="2310123" y="3592327"/>
                  </a:cubicBezTo>
                  <a:cubicBezTo>
                    <a:pt x="2324160" y="3648474"/>
                    <a:pt x="2308118" y="3726680"/>
                    <a:pt x="2286060" y="3772801"/>
                  </a:cubicBezTo>
                  <a:cubicBezTo>
                    <a:pt x="2264002" y="3818922"/>
                    <a:pt x="2191813" y="3836969"/>
                    <a:pt x="2177776" y="3869053"/>
                  </a:cubicBezTo>
                  <a:cubicBezTo>
                    <a:pt x="2163739" y="3901137"/>
                    <a:pt x="2187802" y="3923196"/>
                    <a:pt x="2201839" y="3965306"/>
                  </a:cubicBezTo>
                  <a:cubicBezTo>
                    <a:pt x="2215876" y="4007417"/>
                    <a:pt x="2253976" y="4059553"/>
                    <a:pt x="2261997" y="4121716"/>
                  </a:cubicBezTo>
                  <a:cubicBezTo>
                    <a:pt x="2270018" y="4183879"/>
                    <a:pt x="2259991" y="4268101"/>
                    <a:pt x="2249965" y="4338285"/>
                  </a:cubicBezTo>
                  <a:cubicBezTo>
                    <a:pt x="2239939" y="4408469"/>
                    <a:pt x="2241944" y="4492691"/>
                    <a:pt x="2201839" y="4542822"/>
                  </a:cubicBezTo>
                  <a:cubicBezTo>
                    <a:pt x="2161734" y="4592953"/>
                    <a:pt x="2063476" y="4606990"/>
                    <a:pt x="2009334" y="4639074"/>
                  </a:cubicBezTo>
                  <a:cubicBezTo>
                    <a:pt x="1955192" y="4671158"/>
                    <a:pt x="1919097" y="4717280"/>
                    <a:pt x="1876986" y="4735327"/>
                  </a:cubicBezTo>
                  <a:cubicBezTo>
                    <a:pt x="1834875" y="4753375"/>
                    <a:pt x="1802791" y="4729312"/>
                    <a:pt x="1756670" y="4747359"/>
                  </a:cubicBezTo>
                  <a:cubicBezTo>
                    <a:pt x="1710549" y="4765406"/>
                    <a:pt x="1670444" y="4829574"/>
                    <a:pt x="1600260" y="4843611"/>
                  </a:cubicBezTo>
                  <a:cubicBezTo>
                    <a:pt x="1530076" y="4857648"/>
                    <a:pt x="1405749" y="4851633"/>
                    <a:pt x="1335565" y="4831580"/>
                  </a:cubicBezTo>
                  <a:cubicBezTo>
                    <a:pt x="1265381" y="4811527"/>
                    <a:pt x="1215250" y="4755379"/>
                    <a:pt x="1179155" y="4723295"/>
                  </a:cubicBezTo>
                  <a:cubicBezTo>
                    <a:pt x="1143060" y="4691211"/>
                    <a:pt x="1155092" y="4645090"/>
                    <a:pt x="1118997" y="4639074"/>
                  </a:cubicBezTo>
                  <a:cubicBezTo>
                    <a:pt x="1082902" y="4633058"/>
                    <a:pt x="1028760" y="4681185"/>
                    <a:pt x="962586" y="4687201"/>
                  </a:cubicBezTo>
                  <a:cubicBezTo>
                    <a:pt x="896412" y="4693217"/>
                    <a:pt x="780108" y="4693216"/>
                    <a:pt x="721955" y="4675169"/>
                  </a:cubicBezTo>
                  <a:cubicBezTo>
                    <a:pt x="663802" y="4657122"/>
                    <a:pt x="641744" y="4617016"/>
                    <a:pt x="613670" y="4578916"/>
                  </a:cubicBezTo>
                  <a:cubicBezTo>
                    <a:pt x="585596" y="4540816"/>
                    <a:pt x="595624" y="4472637"/>
                    <a:pt x="553513" y="4446569"/>
                  </a:cubicBezTo>
                  <a:cubicBezTo>
                    <a:pt x="511402" y="4420501"/>
                    <a:pt x="433196" y="4482664"/>
                    <a:pt x="361007" y="4422506"/>
                  </a:cubicBezTo>
                  <a:cubicBezTo>
                    <a:pt x="288818" y="4362348"/>
                    <a:pt x="166497" y="4207943"/>
                    <a:pt x="120376" y="4085622"/>
                  </a:cubicBezTo>
                  <a:cubicBezTo>
                    <a:pt x="74255" y="3963301"/>
                    <a:pt x="104334" y="3780822"/>
                    <a:pt x="84281" y="3688580"/>
                  </a:cubicBezTo>
                  <a:cubicBezTo>
                    <a:pt x="64228" y="3596338"/>
                    <a:pt x="2065" y="3610374"/>
                    <a:pt x="60" y="3532169"/>
                  </a:cubicBezTo>
                  <a:cubicBezTo>
                    <a:pt x="-1945" y="3453964"/>
                    <a:pt x="46181" y="3295548"/>
                    <a:pt x="72249" y="3219348"/>
                  </a:cubicBezTo>
                  <a:cubicBezTo>
                    <a:pt x="98317" y="3143148"/>
                    <a:pt x="150454" y="3169216"/>
                    <a:pt x="156470" y="3074969"/>
                  </a:cubicBezTo>
                  <a:cubicBezTo>
                    <a:pt x="162486" y="2980722"/>
                    <a:pt x="98318" y="2766159"/>
                    <a:pt x="108344" y="2653864"/>
                  </a:cubicBezTo>
                  <a:cubicBezTo>
                    <a:pt x="118370" y="2541569"/>
                    <a:pt x="172512" y="2551596"/>
                    <a:pt x="216628" y="2401201"/>
                  </a:cubicBezTo>
                  <a:cubicBezTo>
                    <a:pt x="260744" y="2250806"/>
                    <a:pt x="304860" y="1891864"/>
                    <a:pt x="373039" y="1751495"/>
                  </a:cubicBezTo>
                  <a:cubicBezTo>
                    <a:pt x="441218" y="1611126"/>
                    <a:pt x="567549" y="1651232"/>
                    <a:pt x="625702" y="1558990"/>
                  </a:cubicBezTo>
                  <a:cubicBezTo>
                    <a:pt x="683855" y="1466748"/>
                    <a:pt x="663802" y="1278253"/>
                    <a:pt x="721955" y="1198043"/>
                  </a:cubicBezTo>
                  <a:cubicBezTo>
                    <a:pt x="780108" y="1117833"/>
                    <a:pt x="974618" y="1077727"/>
                    <a:pt x="974618" y="1077727"/>
                  </a:cubicBezTo>
                  <a:cubicBezTo>
                    <a:pt x="1020739" y="1045643"/>
                    <a:pt x="990660" y="1047647"/>
                    <a:pt x="998681" y="1005537"/>
                  </a:cubicBezTo>
                  <a:cubicBezTo>
                    <a:pt x="1006702" y="963426"/>
                    <a:pt x="994670" y="887227"/>
                    <a:pt x="1022744" y="825064"/>
                  </a:cubicBezTo>
                  <a:cubicBezTo>
                    <a:pt x="1050818" y="762901"/>
                    <a:pt x="1090923" y="708759"/>
                    <a:pt x="1167123" y="632559"/>
                  </a:cubicBezTo>
                  <a:cubicBezTo>
                    <a:pt x="1243323" y="556359"/>
                    <a:pt x="1389707" y="424011"/>
                    <a:pt x="1479944" y="367864"/>
                  </a:cubicBezTo>
                  <a:cubicBezTo>
                    <a:pt x="1570181" y="311717"/>
                    <a:pt x="1642370" y="315727"/>
                    <a:pt x="1708544" y="295674"/>
                  </a:cubicBezTo>
                  <a:cubicBezTo>
                    <a:pt x="1774718" y="275621"/>
                    <a:pt x="1830865" y="275622"/>
                    <a:pt x="1876986" y="247548"/>
                  </a:cubicBezTo>
                  <a:cubicBezTo>
                    <a:pt x="1923107" y="219474"/>
                    <a:pt x="1913080" y="149290"/>
                    <a:pt x="1985270" y="127232"/>
                  </a:cubicBezTo>
                  <a:cubicBezTo>
                    <a:pt x="2057459" y="105174"/>
                    <a:pt x="2229912" y="127232"/>
                    <a:pt x="2310123" y="115201"/>
                  </a:cubicBezTo>
                  <a:cubicBezTo>
                    <a:pt x="2390334" y="103169"/>
                    <a:pt x="2414397" y="69080"/>
                    <a:pt x="2466534" y="55043"/>
                  </a:cubicBezTo>
                  <a:cubicBezTo>
                    <a:pt x="2518671" y="41006"/>
                    <a:pt x="2570807" y="36996"/>
                    <a:pt x="2622944" y="30980"/>
                  </a:cubicBezTo>
                  <a:cubicBezTo>
                    <a:pt x="2675081" y="24964"/>
                    <a:pt x="2727218" y="14937"/>
                    <a:pt x="2779355" y="18948"/>
                  </a:cubicBezTo>
                  <a:cubicBezTo>
                    <a:pt x="2831492" y="22959"/>
                    <a:pt x="2899670" y="34990"/>
                    <a:pt x="2935765" y="55043"/>
                  </a:cubicBezTo>
                  <a:cubicBezTo>
                    <a:pt x="2971860" y="75096"/>
                    <a:pt x="2961834" y="139264"/>
                    <a:pt x="2995923" y="139264"/>
                  </a:cubicBezTo>
                  <a:cubicBezTo>
                    <a:pt x="3030012" y="139264"/>
                    <a:pt x="3096186" y="75096"/>
                    <a:pt x="3140302" y="55043"/>
                  </a:cubicBezTo>
                  <a:cubicBezTo>
                    <a:pt x="3184418" y="34990"/>
                    <a:pt x="3190434" y="26969"/>
                    <a:pt x="3260618" y="18948"/>
                  </a:cubicBezTo>
                  <a:cubicBezTo>
                    <a:pt x="3330802" y="10927"/>
                    <a:pt x="3481197" y="-11131"/>
                    <a:pt x="3561407" y="6916"/>
                  </a:cubicBezTo>
                  <a:cubicBezTo>
                    <a:pt x="3641618" y="24963"/>
                    <a:pt x="3687739" y="113195"/>
                    <a:pt x="3741881" y="127232"/>
                  </a:cubicBezTo>
                  <a:cubicBezTo>
                    <a:pt x="3796023" y="141269"/>
                    <a:pt x="3830113" y="93142"/>
                    <a:pt x="3886260" y="91137"/>
                  </a:cubicBezTo>
                  <a:cubicBezTo>
                    <a:pt x="3942407" y="89132"/>
                    <a:pt x="4018607" y="93143"/>
                    <a:pt x="4078765" y="115201"/>
                  </a:cubicBezTo>
                  <a:cubicBezTo>
                    <a:pt x="4138923" y="137259"/>
                    <a:pt x="4191060" y="199422"/>
                    <a:pt x="4247207" y="223485"/>
                  </a:cubicBezTo>
                  <a:cubicBezTo>
                    <a:pt x="4303354" y="247548"/>
                    <a:pt x="4363512" y="249554"/>
                    <a:pt x="4415649" y="259580"/>
                  </a:cubicBezTo>
                  <a:cubicBezTo>
                    <a:pt x="4467786" y="269606"/>
                    <a:pt x="4525939" y="257575"/>
                    <a:pt x="4560028" y="283643"/>
                  </a:cubicBezTo>
                  <a:cubicBezTo>
                    <a:pt x="4594118" y="309711"/>
                    <a:pt x="4572060" y="371874"/>
                    <a:pt x="4620186" y="415990"/>
                  </a:cubicBezTo>
                  <a:cubicBezTo>
                    <a:pt x="4668312" y="460106"/>
                    <a:pt x="4786623" y="506227"/>
                    <a:pt x="4848786" y="548337"/>
                  </a:cubicBezTo>
                  <a:cubicBezTo>
                    <a:pt x="4910949" y="590447"/>
                    <a:pt x="4953060" y="618521"/>
                    <a:pt x="4993165" y="668653"/>
                  </a:cubicBezTo>
                  <a:cubicBezTo>
                    <a:pt x="5033270" y="718785"/>
                    <a:pt x="5063350" y="784959"/>
                    <a:pt x="5089418" y="849127"/>
                  </a:cubicBezTo>
                  <a:cubicBezTo>
                    <a:pt x="5115486" y="913295"/>
                    <a:pt x="5119497" y="1011554"/>
                    <a:pt x="5149576" y="1053664"/>
                  </a:cubicBezTo>
                  <a:cubicBezTo>
                    <a:pt x="5179655" y="1095774"/>
                    <a:pt x="5229787" y="1073716"/>
                    <a:pt x="5269892" y="1101790"/>
                  </a:cubicBezTo>
                  <a:cubicBezTo>
                    <a:pt x="5309997" y="1129864"/>
                    <a:pt x="5362133" y="1173980"/>
                    <a:pt x="5390207" y="1222106"/>
                  </a:cubicBezTo>
                  <a:cubicBezTo>
                    <a:pt x="5418281" y="1270232"/>
                    <a:pt x="5420287" y="1332395"/>
                    <a:pt x="5438334" y="1390548"/>
                  </a:cubicBezTo>
                  <a:cubicBezTo>
                    <a:pt x="5456381" y="1448701"/>
                    <a:pt x="5460392" y="1526906"/>
                    <a:pt x="5498492" y="1571022"/>
                  </a:cubicBezTo>
                  <a:cubicBezTo>
                    <a:pt x="5536592" y="1615138"/>
                    <a:pt x="5620813" y="1599096"/>
                    <a:pt x="5666934" y="1655243"/>
                  </a:cubicBezTo>
                  <a:cubicBezTo>
                    <a:pt x="5713055" y="1711390"/>
                    <a:pt x="5749150" y="1815664"/>
                    <a:pt x="5775218" y="1907906"/>
                  </a:cubicBezTo>
                  <a:cubicBezTo>
                    <a:pt x="5801286" y="2000148"/>
                    <a:pt x="5805297" y="2136506"/>
                    <a:pt x="5823344" y="2208695"/>
                  </a:cubicBezTo>
                  <a:cubicBezTo>
                    <a:pt x="5841391" y="2280884"/>
                    <a:pt x="5857434" y="2298932"/>
                    <a:pt x="5883502" y="2341043"/>
                  </a:cubicBezTo>
                  <a:cubicBezTo>
                    <a:pt x="5909570" y="2383154"/>
                    <a:pt x="5957697" y="2395185"/>
                    <a:pt x="5979755" y="2461359"/>
                  </a:cubicBezTo>
                  <a:cubicBezTo>
                    <a:pt x="6001813" y="2527533"/>
                    <a:pt x="6015849" y="2667901"/>
                    <a:pt x="6015849" y="2738085"/>
                  </a:cubicBezTo>
                  <a:cubicBezTo>
                    <a:pt x="6015849" y="2808269"/>
                    <a:pt x="5991787" y="2836343"/>
                    <a:pt x="5979755" y="2882464"/>
                  </a:cubicBezTo>
                  <a:cubicBezTo>
                    <a:pt x="5967724" y="2928585"/>
                    <a:pt x="5931629" y="2974706"/>
                    <a:pt x="5943660" y="3014811"/>
                  </a:cubicBezTo>
                  <a:cubicBezTo>
                    <a:pt x="5955692" y="3054916"/>
                    <a:pt x="6019860" y="3062937"/>
                    <a:pt x="6051944" y="3123095"/>
                  </a:cubicBezTo>
                  <a:cubicBezTo>
                    <a:pt x="6084028" y="3183253"/>
                    <a:pt x="6128144" y="3311591"/>
                    <a:pt x="6136165" y="3375759"/>
                  </a:cubicBezTo>
                  <a:cubicBezTo>
                    <a:pt x="6144186" y="3439927"/>
                    <a:pt x="6118117" y="3463991"/>
                    <a:pt x="6100070" y="3508106"/>
                  </a:cubicBezTo>
                  <a:cubicBezTo>
                    <a:pt x="6082023" y="3552221"/>
                    <a:pt x="6035902" y="3590322"/>
                    <a:pt x="6027881" y="3640453"/>
                  </a:cubicBezTo>
                  <a:cubicBezTo>
                    <a:pt x="6019860" y="3690584"/>
                    <a:pt x="6065981" y="3736706"/>
                    <a:pt x="6051944" y="3808895"/>
                  </a:cubicBezTo>
                  <a:cubicBezTo>
                    <a:pt x="6037907" y="3881085"/>
                    <a:pt x="5975744" y="4017443"/>
                    <a:pt x="5943660" y="4073590"/>
                  </a:cubicBezTo>
                  <a:cubicBezTo>
                    <a:pt x="5911576" y="4129738"/>
                    <a:pt x="5889518" y="4097654"/>
                    <a:pt x="5859439" y="4145780"/>
                  </a:cubicBezTo>
                  <a:cubicBezTo>
                    <a:pt x="5829360" y="4193906"/>
                    <a:pt x="5799281" y="4318232"/>
                    <a:pt x="5763186" y="4362348"/>
                  </a:cubicBezTo>
                  <a:cubicBezTo>
                    <a:pt x="5727091" y="4406464"/>
                    <a:pt x="5678965" y="4386411"/>
                    <a:pt x="5642870" y="4410474"/>
                  </a:cubicBezTo>
                  <a:cubicBezTo>
                    <a:pt x="5606775" y="4434537"/>
                    <a:pt x="5588728" y="4476648"/>
                    <a:pt x="5546618" y="4506727"/>
                  </a:cubicBezTo>
                  <a:cubicBezTo>
                    <a:pt x="5504508" y="4536806"/>
                    <a:pt x="5478439" y="4570895"/>
                    <a:pt x="5390207" y="4590948"/>
                  </a:cubicBezTo>
                  <a:cubicBezTo>
                    <a:pt x="5301975" y="4611001"/>
                    <a:pt x="5099444" y="4596964"/>
                    <a:pt x="5017228" y="4627043"/>
                  </a:cubicBezTo>
                  <a:cubicBezTo>
                    <a:pt x="4935012" y="4657122"/>
                    <a:pt x="4975118" y="4745354"/>
                    <a:pt x="4896913" y="4771422"/>
                  </a:cubicBezTo>
                  <a:cubicBezTo>
                    <a:pt x="4818708" y="4797490"/>
                    <a:pt x="4634223" y="4803506"/>
                    <a:pt x="4547997" y="4783453"/>
                  </a:cubicBezTo>
                  <a:cubicBezTo>
                    <a:pt x="4461771" y="4763400"/>
                    <a:pt x="4437708" y="4667148"/>
                    <a:pt x="4379555" y="4651106"/>
                  </a:cubicBezTo>
                  <a:cubicBezTo>
                    <a:pt x="4321402" y="4635064"/>
                    <a:pt x="4257234" y="4709259"/>
                    <a:pt x="4199081" y="4687201"/>
                  </a:cubicBezTo>
                  <a:cubicBezTo>
                    <a:pt x="4140928" y="4665143"/>
                    <a:pt x="4066734" y="4566885"/>
                    <a:pt x="4030639" y="4518759"/>
                  </a:cubicBezTo>
                  <a:cubicBezTo>
                    <a:pt x="3994544" y="4470633"/>
                    <a:pt x="4012592" y="4442559"/>
                    <a:pt x="3982513" y="4398443"/>
                  </a:cubicBezTo>
                  <a:cubicBezTo>
                    <a:pt x="3952434" y="4354327"/>
                    <a:pt x="3864202" y="4318232"/>
                    <a:pt x="3850165" y="4254064"/>
                  </a:cubicBezTo>
                  <a:cubicBezTo>
                    <a:pt x="3836128" y="4189896"/>
                    <a:pt x="3878239" y="4063564"/>
                    <a:pt x="3898292" y="4013432"/>
                  </a:cubicBezTo>
                  <a:cubicBezTo>
                    <a:pt x="3918345" y="3963300"/>
                    <a:pt x="3960455" y="3983353"/>
                    <a:pt x="3970481" y="3953274"/>
                  </a:cubicBezTo>
                  <a:cubicBezTo>
                    <a:pt x="3980507" y="3923195"/>
                    <a:pt x="3986523" y="3861033"/>
                    <a:pt x="3958449" y="3832959"/>
                  </a:cubicBezTo>
                  <a:cubicBezTo>
                    <a:pt x="3930375" y="3804885"/>
                    <a:pt x="3820086" y="3834964"/>
                    <a:pt x="3802039" y="3784832"/>
                  </a:cubicBezTo>
                  <a:cubicBezTo>
                    <a:pt x="3783992" y="3734700"/>
                    <a:pt x="3806049" y="3618395"/>
                    <a:pt x="3850165" y="3532169"/>
                  </a:cubicBezTo>
                  <a:cubicBezTo>
                    <a:pt x="3894281" y="3445943"/>
                    <a:pt x="4000560" y="3377764"/>
                    <a:pt x="4066734" y="3267474"/>
                  </a:cubicBezTo>
                  <a:cubicBezTo>
                    <a:pt x="4132908" y="3157185"/>
                    <a:pt x="4171007" y="2984732"/>
                    <a:pt x="4247207" y="2870432"/>
                  </a:cubicBezTo>
                  <a:cubicBezTo>
                    <a:pt x="4323407" y="2756132"/>
                    <a:pt x="4437708" y="2623784"/>
                    <a:pt x="4523934" y="2581674"/>
                  </a:cubicBezTo>
                  <a:cubicBezTo>
                    <a:pt x="4610160" y="2539564"/>
                    <a:pt x="4732481" y="2499459"/>
                    <a:pt x="4764565" y="2617769"/>
                  </a:cubicBezTo>
                  <a:cubicBezTo>
                    <a:pt x="4796649" y="2736080"/>
                    <a:pt x="4744513" y="3101037"/>
                    <a:pt x="4716439" y="3291537"/>
                  </a:cubicBezTo>
                  <a:cubicBezTo>
                    <a:pt x="4688365" y="3482037"/>
                    <a:pt x="4670318" y="3666521"/>
                    <a:pt x="4596123" y="3760769"/>
                  </a:cubicBezTo>
                  <a:cubicBezTo>
                    <a:pt x="4521928" y="3855017"/>
                    <a:pt x="4341454" y="3814912"/>
                    <a:pt x="4271270" y="3857022"/>
                  </a:cubicBezTo>
                  <a:cubicBezTo>
                    <a:pt x="4201086" y="3899132"/>
                    <a:pt x="4203092" y="3967311"/>
                    <a:pt x="4175018" y="4013432"/>
                  </a:cubicBezTo>
                  <a:cubicBezTo>
                    <a:pt x="4146944" y="4059553"/>
                    <a:pt x="4100823" y="4075595"/>
                    <a:pt x="4102828" y="4133748"/>
                  </a:cubicBezTo>
                  <a:cubicBezTo>
                    <a:pt x="4104833" y="4191901"/>
                    <a:pt x="4160981" y="4302190"/>
                    <a:pt x="4187049" y="4362348"/>
                  </a:cubicBezTo>
                  <a:cubicBezTo>
                    <a:pt x="4213117" y="4422506"/>
                    <a:pt x="4217128" y="4494695"/>
                    <a:pt x="4259239" y="4494695"/>
                  </a:cubicBezTo>
                  <a:cubicBezTo>
                    <a:pt x="4301350" y="4494695"/>
                    <a:pt x="4371534" y="4364353"/>
                    <a:pt x="4439713" y="4362348"/>
                  </a:cubicBezTo>
                  <a:cubicBezTo>
                    <a:pt x="4507892" y="4360343"/>
                    <a:pt x="4596124" y="4460606"/>
                    <a:pt x="4668313" y="4482664"/>
                  </a:cubicBezTo>
                  <a:cubicBezTo>
                    <a:pt x="4740502" y="4504722"/>
                    <a:pt x="4808681" y="4522769"/>
                    <a:pt x="4872849" y="4494695"/>
                  </a:cubicBezTo>
                  <a:cubicBezTo>
                    <a:pt x="4937017" y="4466621"/>
                    <a:pt x="4987149" y="4332269"/>
                    <a:pt x="5053323" y="4314222"/>
                  </a:cubicBezTo>
                  <a:cubicBezTo>
                    <a:pt x="5119497" y="4296175"/>
                    <a:pt x="5219760" y="4404458"/>
                    <a:pt x="5269892" y="4386411"/>
                  </a:cubicBezTo>
                  <a:cubicBezTo>
                    <a:pt x="5320024" y="4368364"/>
                    <a:pt x="5303981" y="4250053"/>
                    <a:pt x="5354113" y="4205937"/>
                  </a:cubicBezTo>
                  <a:cubicBezTo>
                    <a:pt x="5404245" y="4161821"/>
                    <a:pt x="5498492" y="4141768"/>
                    <a:pt x="5570681" y="4121716"/>
                  </a:cubicBezTo>
                  <a:cubicBezTo>
                    <a:pt x="5642870" y="4101664"/>
                    <a:pt x="5739123" y="4133748"/>
                    <a:pt x="5787249" y="4085622"/>
                  </a:cubicBezTo>
                  <a:cubicBezTo>
                    <a:pt x="5835375" y="4037496"/>
                    <a:pt x="5859439" y="3925201"/>
                    <a:pt x="5859439" y="3832959"/>
                  </a:cubicBezTo>
                  <a:cubicBezTo>
                    <a:pt x="5859439" y="3740717"/>
                    <a:pt x="5787249" y="3610374"/>
                    <a:pt x="5787249" y="3532169"/>
                  </a:cubicBezTo>
                  <a:cubicBezTo>
                    <a:pt x="5787249" y="3453964"/>
                    <a:pt x="5875481" y="3395811"/>
                    <a:pt x="5859439" y="3363727"/>
                  </a:cubicBezTo>
                  <a:cubicBezTo>
                    <a:pt x="5843397" y="3331643"/>
                    <a:pt x="5745139" y="3317606"/>
                    <a:pt x="5690997" y="3339664"/>
                  </a:cubicBezTo>
                  <a:cubicBezTo>
                    <a:pt x="5636855" y="3361722"/>
                    <a:pt x="5598754" y="3474016"/>
                    <a:pt x="5534586" y="3496074"/>
                  </a:cubicBezTo>
                  <a:cubicBezTo>
                    <a:pt x="5470418" y="3518132"/>
                    <a:pt x="5338070" y="3530163"/>
                    <a:pt x="5305986" y="3472011"/>
                  </a:cubicBezTo>
                  <a:cubicBezTo>
                    <a:pt x="5273902" y="3413859"/>
                    <a:pt x="5340076" y="3259454"/>
                    <a:pt x="5342081" y="3147159"/>
                  </a:cubicBezTo>
                  <a:cubicBezTo>
                    <a:pt x="5344086" y="3034864"/>
                    <a:pt x="5332055" y="2882464"/>
                    <a:pt x="5318018" y="2798243"/>
                  </a:cubicBezTo>
                  <a:cubicBezTo>
                    <a:pt x="5303981" y="2714022"/>
                    <a:pt x="5231792" y="2687953"/>
                    <a:pt x="5257860" y="2641832"/>
                  </a:cubicBezTo>
                  <a:cubicBezTo>
                    <a:pt x="5283928" y="2595711"/>
                    <a:pt x="5398228" y="2511490"/>
                    <a:pt x="5474428" y="2521516"/>
                  </a:cubicBezTo>
                  <a:cubicBezTo>
                    <a:pt x="5550628" y="2531542"/>
                    <a:pt x="5656907" y="2677927"/>
                    <a:pt x="5715060" y="2701990"/>
                  </a:cubicBezTo>
                  <a:cubicBezTo>
                    <a:pt x="5773213" y="2726053"/>
                    <a:pt x="5825349" y="2695974"/>
                    <a:pt x="5823344" y="2665895"/>
                  </a:cubicBezTo>
                  <a:cubicBezTo>
                    <a:pt x="5821339" y="2635816"/>
                    <a:pt x="5741128" y="2555605"/>
                    <a:pt x="5703028" y="2521516"/>
                  </a:cubicBezTo>
                  <a:cubicBezTo>
                    <a:pt x="5664928" y="2487427"/>
                    <a:pt x="5620812" y="2499459"/>
                    <a:pt x="5594744" y="2461359"/>
                  </a:cubicBezTo>
                  <a:cubicBezTo>
                    <a:pt x="5568676" y="2423259"/>
                    <a:pt x="5542607" y="2345053"/>
                    <a:pt x="5546618" y="2292916"/>
                  </a:cubicBezTo>
                  <a:cubicBezTo>
                    <a:pt x="5550629" y="2240779"/>
                    <a:pt x="5616802" y="2226742"/>
                    <a:pt x="5618807" y="2148537"/>
                  </a:cubicBezTo>
                  <a:cubicBezTo>
                    <a:pt x="5620812" y="2070332"/>
                    <a:pt x="5592739" y="1885848"/>
                    <a:pt x="5558649" y="1823685"/>
                  </a:cubicBezTo>
                  <a:cubicBezTo>
                    <a:pt x="5524560" y="1761522"/>
                    <a:pt x="5462396" y="1789596"/>
                    <a:pt x="5414270" y="1775559"/>
                  </a:cubicBezTo>
                  <a:cubicBezTo>
                    <a:pt x="5366144" y="1761522"/>
                    <a:pt x="5312002" y="1765532"/>
                    <a:pt x="5269892" y="1739464"/>
                  </a:cubicBezTo>
                  <a:cubicBezTo>
                    <a:pt x="5227782" y="1713396"/>
                    <a:pt x="5205723" y="1629174"/>
                    <a:pt x="5161607" y="1619148"/>
                  </a:cubicBezTo>
                  <a:cubicBezTo>
                    <a:pt x="5117491" y="1609122"/>
                    <a:pt x="5063349" y="1673290"/>
                    <a:pt x="5005197" y="1679306"/>
                  </a:cubicBezTo>
                  <a:cubicBezTo>
                    <a:pt x="4947045" y="1685322"/>
                    <a:pt x="4862824" y="1713395"/>
                    <a:pt x="4812692" y="1655243"/>
                  </a:cubicBezTo>
                  <a:cubicBezTo>
                    <a:pt x="4762560" y="1597091"/>
                    <a:pt x="4754539" y="1392553"/>
                    <a:pt x="4704407" y="1330390"/>
                  </a:cubicBezTo>
                  <a:cubicBezTo>
                    <a:pt x="4654275" y="1268227"/>
                    <a:pt x="4527944" y="1334401"/>
                    <a:pt x="4511902" y="1282264"/>
                  </a:cubicBezTo>
                  <a:cubicBezTo>
                    <a:pt x="4495860" y="1230127"/>
                    <a:pt x="4560029" y="1067701"/>
                    <a:pt x="4608155" y="1017569"/>
                  </a:cubicBezTo>
                  <a:cubicBezTo>
                    <a:pt x="4656281" y="967437"/>
                    <a:pt x="4764565" y="1003532"/>
                    <a:pt x="4800660" y="981474"/>
                  </a:cubicBezTo>
                  <a:cubicBezTo>
                    <a:pt x="4836755" y="959416"/>
                    <a:pt x="4840765" y="917306"/>
                    <a:pt x="4824723" y="885222"/>
                  </a:cubicBezTo>
                  <a:cubicBezTo>
                    <a:pt x="4808681" y="853138"/>
                    <a:pt x="4758549" y="823058"/>
                    <a:pt x="4704407" y="788969"/>
                  </a:cubicBezTo>
                  <a:cubicBezTo>
                    <a:pt x="4650265" y="754880"/>
                    <a:pt x="4550001" y="712769"/>
                    <a:pt x="4499870" y="680685"/>
                  </a:cubicBezTo>
                  <a:cubicBezTo>
                    <a:pt x="4449739" y="648601"/>
                    <a:pt x="4435702" y="602480"/>
                    <a:pt x="4403618" y="596464"/>
                  </a:cubicBezTo>
                  <a:cubicBezTo>
                    <a:pt x="4371534" y="590448"/>
                    <a:pt x="4361507" y="660632"/>
                    <a:pt x="4307365" y="644590"/>
                  </a:cubicBezTo>
                  <a:cubicBezTo>
                    <a:pt x="4253223" y="628548"/>
                    <a:pt x="4122881" y="544327"/>
                    <a:pt x="4078765" y="500211"/>
                  </a:cubicBezTo>
                  <a:cubicBezTo>
                    <a:pt x="4034649" y="456095"/>
                    <a:pt x="4064728" y="411979"/>
                    <a:pt x="4042670" y="379895"/>
                  </a:cubicBezTo>
                  <a:cubicBezTo>
                    <a:pt x="4020612" y="347811"/>
                    <a:pt x="3976497" y="297680"/>
                    <a:pt x="3946418" y="307706"/>
                  </a:cubicBezTo>
                  <a:cubicBezTo>
                    <a:pt x="3916339" y="317732"/>
                    <a:pt x="3904308" y="413985"/>
                    <a:pt x="3862197" y="440053"/>
                  </a:cubicBezTo>
                  <a:cubicBezTo>
                    <a:pt x="3820086" y="466121"/>
                    <a:pt x="3741881" y="482163"/>
                    <a:pt x="3693755" y="464116"/>
                  </a:cubicBezTo>
                  <a:cubicBezTo>
                    <a:pt x="3645629" y="446069"/>
                    <a:pt x="3621565" y="357837"/>
                    <a:pt x="3573439" y="331769"/>
                  </a:cubicBezTo>
                  <a:cubicBezTo>
                    <a:pt x="3525313" y="305701"/>
                    <a:pt x="3457134" y="299685"/>
                    <a:pt x="3404997" y="307706"/>
                  </a:cubicBezTo>
                  <a:cubicBezTo>
                    <a:pt x="3352860" y="315727"/>
                    <a:pt x="3274655" y="339790"/>
                    <a:pt x="3260618" y="379895"/>
                  </a:cubicBezTo>
                  <a:cubicBezTo>
                    <a:pt x="3246581" y="420000"/>
                    <a:pt x="3302729" y="492189"/>
                    <a:pt x="3320776" y="548337"/>
                  </a:cubicBezTo>
                  <a:cubicBezTo>
                    <a:pt x="3338823" y="604484"/>
                    <a:pt x="3368902" y="652612"/>
                    <a:pt x="3368902" y="716780"/>
                  </a:cubicBezTo>
                  <a:cubicBezTo>
                    <a:pt x="3368902" y="780948"/>
                    <a:pt x="3330802" y="883216"/>
                    <a:pt x="3320776" y="933348"/>
                  </a:cubicBezTo>
                  <a:cubicBezTo>
                    <a:pt x="3310750" y="983480"/>
                    <a:pt x="3286686" y="987490"/>
                    <a:pt x="3308744" y="1017569"/>
                  </a:cubicBezTo>
                  <a:cubicBezTo>
                    <a:pt x="3330802" y="1047648"/>
                    <a:pt x="3423044" y="1071712"/>
                    <a:pt x="3453123" y="1113822"/>
                  </a:cubicBezTo>
                  <a:cubicBezTo>
                    <a:pt x="3483202" y="1155932"/>
                    <a:pt x="3513281" y="1224111"/>
                    <a:pt x="3489218" y="1270232"/>
                  </a:cubicBezTo>
                  <a:cubicBezTo>
                    <a:pt x="3465155" y="1316353"/>
                    <a:pt x="3344839" y="1348438"/>
                    <a:pt x="3308744" y="1390548"/>
                  </a:cubicBezTo>
                  <a:cubicBezTo>
                    <a:pt x="3272649" y="1432658"/>
                    <a:pt x="3266633" y="1488805"/>
                    <a:pt x="3272649" y="1522895"/>
                  </a:cubicBezTo>
                  <a:cubicBezTo>
                    <a:pt x="3278665" y="1556984"/>
                    <a:pt x="3324786" y="1560995"/>
                    <a:pt x="3344839" y="1595085"/>
                  </a:cubicBezTo>
                  <a:cubicBezTo>
                    <a:pt x="3364892" y="1629174"/>
                    <a:pt x="3425049" y="1707379"/>
                    <a:pt x="3392965" y="1727432"/>
                  </a:cubicBezTo>
                  <a:cubicBezTo>
                    <a:pt x="3360881" y="1747485"/>
                    <a:pt x="3200460" y="1751496"/>
                    <a:pt x="3152334" y="1715401"/>
                  </a:cubicBezTo>
                  <a:cubicBezTo>
                    <a:pt x="3104208" y="1679306"/>
                    <a:pt x="3104207" y="1587064"/>
                    <a:pt x="3104207" y="1510864"/>
                  </a:cubicBezTo>
                  <a:cubicBezTo>
                    <a:pt x="3104207" y="1434664"/>
                    <a:pt x="3150329" y="1324375"/>
                    <a:pt x="3152334" y="1258201"/>
                  </a:cubicBezTo>
                  <a:cubicBezTo>
                    <a:pt x="3154339" y="1192027"/>
                    <a:pt x="3128271" y="1159943"/>
                    <a:pt x="3116239" y="1113822"/>
                  </a:cubicBezTo>
                  <a:cubicBezTo>
                    <a:pt x="3104207" y="1067701"/>
                    <a:pt x="3078139" y="1035616"/>
                    <a:pt x="3080144" y="981474"/>
                  </a:cubicBezTo>
                  <a:cubicBezTo>
                    <a:pt x="3082149" y="927332"/>
                    <a:pt x="3126265" y="849127"/>
                    <a:pt x="3128270" y="788969"/>
                  </a:cubicBezTo>
                  <a:cubicBezTo>
                    <a:pt x="3130275" y="728811"/>
                    <a:pt x="3108218" y="686701"/>
                    <a:pt x="3092176" y="620527"/>
                  </a:cubicBezTo>
                  <a:cubicBezTo>
                    <a:pt x="3076134" y="554353"/>
                    <a:pt x="3062097" y="407969"/>
                    <a:pt x="3032018" y="391927"/>
                  </a:cubicBezTo>
                  <a:cubicBezTo>
                    <a:pt x="3001939" y="375885"/>
                    <a:pt x="2919723" y="458100"/>
                    <a:pt x="2911702" y="524274"/>
                  </a:cubicBezTo>
                  <a:cubicBezTo>
                    <a:pt x="2903681" y="590448"/>
                    <a:pt x="2973866" y="708759"/>
                    <a:pt x="2983892" y="788969"/>
                  </a:cubicBezTo>
                  <a:cubicBezTo>
                    <a:pt x="2993918" y="869179"/>
                    <a:pt x="2973865" y="945379"/>
                    <a:pt x="2971860" y="1005537"/>
                  </a:cubicBezTo>
                  <a:cubicBezTo>
                    <a:pt x="2969855" y="1065695"/>
                    <a:pt x="2961834" y="1097779"/>
                    <a:pt x="2971860" y="1149916"/>
                  </a:cubicBezTo>
                  <a:cubicBezTo>
                    <a:pt x="2981886" y="1202053"/>
                    <a:pt x="3023997" y="1250180"/>
                    <a:pt x="3032018" y="1318359"/>
                  </a:cubicBezTo>
                  <a:cubicBezTo>
                    <a:pt x="3040039" y="1386538"/>
                    <a:pt x="3021991" y="1490811"/>
                    <a:pt x="3019986" y="1558990"/>
                  </a:cubicBezTo>
                  <a:cubicBezTo>
                    <a:pt x="3017981" y="1627169"/>
                    <a:pt x="3023997" y="1679306"/>
                    <a:pt x="2995923" y="1703369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10" name="Forme libre 11">
              <a:extLst>
                <a:ext uri="{FF2B5EF4-FFF2-40B4-BE49-F238E27FC236}">
                  <a16:creationId xmlns:a16="http://schemas.microsoft.com/office/drawing/2014/main" id="{B6B06376-246C-2409-EDDB-5231F45AD94F}"/>
                </a:ext>
              </a:extLst>
            </p:cNvPr>
            <p:cNvSpPr/>
            <p:nvPr/>
          </p:nvSpPr>
          <p:spPr>
            <a:xfrm>
              <a:off x="5100184" y="2056073"/>
              <a:ext cx="381222" cy="291336"/>
            </a:xfrm>
            <a:custGeom>
              <a:avLst/>
              <a:gdLst>
                <a:gd name="connsiteX0" fmla="*/ 1649 w 1469625"/>
                <a:gd name="connsiteY0" fmla="*/ 19191 h 1169222"/>
                <a:gd name="connsiteX1" fmla="*/ 97902 w 1469625"/>
                <a:gd name="connsiteY1" fmla="*/ 31223 h 1169222"/>
                <a:gd name="connsiteX2" fmla="*/ 543070 w 1469625"/>
                <a:gd name="connsiteY2" fmla="*/ 139507 h 1169222"/>
                <a:gd name="connsiteX3" fmla="*/ 651355 w 1469625"/>
                <a:gd name="connsiteY3" fmla="*/ 368107 h 1169222"/>
                <a:gd name="connsiteX4" fmla="*/ 651355 w 1469625"/>
                <a:gd name="connsiteY4" fmla="*/ 753117 h 1169222"/>
                <a:gd name="connsiteX5" fmla="*/ 771670 w 1469625"/>
                <a:gd name="connsiteY5" fmla="*/ 861402 h 1169222"/>
                <a:gd name="connsiteX6" fmla="*/ 795733 w 1469625"/>
                <a:gd name="connsiteY6" fmla="*/ 632802 h 1169222"/>
                <a:gd name="connsiteX7" fmla="*/ 843860 w 1469625"/>
                <a:gd name="connsiteY7" fmla="*/ 259823 h 1169222"/>
                <a:gd name="connsiteX8" fmla="*/ 1012302 w 1469625"/>
                <a:gd name="connsiteY8" fmla="*/ 67317 h 1169222"/>
                <a:gd name="connsiteX9" fmla="*/ 1373249 w 1469625"/>
                <a:gd name="connsiteY9" fmla="*/ 7160 h 1169222"/>
                <a:gd name="connsiteX10" fmla="*/ 1469502 w 1469625"/>
                <a:gd name="connsiteY10" fmla="*/ 79349 h 1169222"/>
                <a:gd name="connsiteX11" fmla="*/ 1361218 w 1469625"/>
                <a:gd name="connsiteY11" fmla="*/ 392170 h 1169222"/>
                <a:gd name="connsiteX12" fmla="*/ 1192776 w 1469625"/>
                <a:gd name="connsiteY12" fmla="*/ 837339 h 1169222"/>
                <a:gd name="connsiteX13" fmla="*/ 843860 w 1469625"/>
                <a:gd name="connsiteY13" fmla="*/ 1126096 h 1169222"/>
                <a:gd name="connsiteX14" fmla="*/ 470881 w 1469625"/>
                <a:gd name="connsiteY14" fmla="*/ 1126096 h 1169222"/>
                <a:gd name="connsiteX15" fmla="*/ 194155 w 1469625"/>
                <a:gd name="connsiteY15" fmla="*/ 729054 h 1169222"/>
                <a:gd name="connsiteX16" fmla="*/ 49776 w 1469625"/>
                <a:gd name="connsiteY16" fmla="*/ 271854 h 1169222"/>
                <a:gd name="connsiteX17" fmla="*/ 1649 w 1469625"/>
                <a:gd name="connsiteY17" fmla="*/ 19191 h 116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69625" h="1169222">
                  <a:moveTo>
                    <a:pt x="1649" y="19191"/>
                  </a:moveTo>
                  <a:cubicBezTo>
                    <a:pt x="9670" y="-20914"/>
                    <a:pt x="7665" y="11170"/>
                    <a:pt x="97902" y="31223"/>
                  </a:cubicBezTo>
                  <a:cubicBezTo>
                    <a:pt x="188139" y="51276"/>
                    <a:pt x="450828" y="83360"/>
                    <a:pt x="543070" y="139507"/>
                  </a:cubicBezTo>
                  <a:cubicBezTo>
                    <a:pt x="635312" y="195654"/>
                    <a:pt x="633308" y="265839"/>
                    <a:pt x="651355" y="368107"/>
                  </a:cubicBezTo>
                  <a:cubicBezTo>
                    <a:pt x="669403" y="470375"/>
                    <a:pt x="631303" y="670901"/>
                    <a:pt x="651355" y="753117"/>
                  </a:cubicBezTo>
                  <a:cubicBezTo>
                    <a:pt x="671408" y="835333"/>
                    <a:pt x="747607" y="881454"/>
                    <a:pt x="771670" y="861402"/>
                  </a:cubicBezTo>
                  <a:cubicBezTo>
                    <a:pt x="795733" y="841350"/>
                    <a:pt x="783701" y="733065"/>
                    <a:pt x="795733" y="632802"/>
                  </a:cubicBezTo>
                  <a:cubicBezTo>
                    <a:pt x="807765" y="532539"/>
                    <a:pt x="807765" y="354070"/>
                    <a:pt x="843860" y="259823"/>
                  </a:cubicBezTo>
                  <a:cubicBezTo>
                    <a:pt x="879955" y="165576"/>
                    <a:pt x="924071" y="109427"/>
                    <a:pt x="1012302" y="67317"/>
                  </a:cubicBezTo>
                  <a:cubicBezTo>
                    <a:pt x="1100533" y="25207"/>
                    <a:pt x="1297049" y="5155"/>
                    <a:pt x="1373249" y="7160"/>
                  </a:cubicBezTo>
                  <a:cubicBezTo>
                    <a:pt x="1449449" y="9165"/>
                    <a:pt x="1471507" y="15181"/>
                    <a:pt x="1469502" y="79349"/>
                  </a:cubicBezTo>
                  <a:cubicBezTo>
                    <a:pt x="1467497" y="143517"/>
                    <a:pt x="1407339" y="265838"/>
                    <a:pt x="1361218" y="392170"/>
                  </a:cubicBezTo>
                  <a:cubicBezTo>
                    <a:pt x="1315097" y="518502"/>
                    <a:pt x="1279002" y="715018"/>
                    <a:pt x="1192776" y="837339"/>
                  </a:cubicBezTo>
                  <a:cubicBezTo>
                    <a:pt x="1106550" y="959660"/>
                    <a:pt x="964176" y="1077970"/>
                    <a:pt x="843860" y="1126096"/>
                  </a:cubicBezTo>
                  <a:cubicBezTo>
                    <a:pt x="723544" y="1174222"/>
                    <a:pt x="579165" y="1192270"/>
                    <a:pt x="470881" y="1126096"/>
                  </a:cubicBezTo>
                  <a:cubicBezTo>
                    <a:pt x="362597" y="1059922"/>
                    <a:pt x="264339" y="871428"/>
                    <a:pt x="194155" y="729054"/>
                  </a:cubicBezTo>
                  <a:cubicBezTo>
                    <a:pt x="123971" y="586680"/>
                    <a:pt x="83865" y="386154"/>
                    <a:pt x="49776" y="271854"/>
                  </a:cubicBezTo>
                  <a:cubicBezTo>
                    <a:pt x="15687" y="157554"/>
                    <a:pt x="-6372" y="59296"/>
                    <a:pt x="1649" y="1919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11" name="Forme libre 15">
              <a:extLst>
                <a:ext uri="{FF2B5EF4-FFF2-40B4-BE49-F238E27FC236}">
                  <a16:creationId xmlns:a16="http://schemas.microsoft.com/office/drawing/2014/main" id="{F753CB82-F5BD-0955-2E96-E2AC4B4C4AB4}"/>
                </a:ext>
              </a:extLst>
            </p:cNvPr>
            <p:cNvSpPr/>
            <p:nvPr/>
          </p:nvSpPr>
          <p:spPr>
            <a:xfrm>
              <a:off x="5091009" y="2039174"/>
              <a:ext cx="375293" cy="236501"/>
            </a:xfrm>
            <a:custGeom>
              <a:avLst/>
              <a:gdLst>
                <a:gd name="connsiteX0" fmla="*/ 37016 w 1446770"/>
                <a:gd name="connsiteY0" fmla="*/ 26857 h 949153"/>
                <a:gd name="connsiteX1" fmla="*/ 578437 w 1446770"/>
                <a:gd name="connsiteY1" fmla="*/ 219363 h 949153"/>
                <a:gd name="connsiteX2" fmla="*/ 686722 w 1446770"/>
                <a:gd name="connsiteY2" fmla="*/ 447963 h 949153"/>
                <a:gd name="connsiteX3" fmla="*/ 710785 w 1446770"/>
                <a:gd name="connsiteY3" fmla="*/ 845005 h 949153"/>
                <a:gd name="connsiteX4" fmla="*/ 819069 w 1446770"/>
                <a:gd name="connsiteY4" fmla="*/ 941257 h 949153"/>
                <a:gd name="connsiteX5" fmla="*/ 819069 w 1446770"/>
                <a:gd name="connsiteY5" fmla="*/ 688594 h 949153"/>
                <a:gd name="connsiteX6" fmla="*/ 879227 w 1446770"/>
                <a:gd name="connsiteY6" fmla="*/ 231394 h 949153"/>
                <a:gd name="connsiteX7" fmla="*/ 1167985 w 1446770"/>
                <a:gd name="connsiteY7" fmla="*/ 99047 h 949153"/>
                <a:gd name="connsiteX8" fmla="*/ 1444711 w 1446770"/>
                <a:gd name="connsiteY8" fmla="*/ 50920 h 949153"/>
                <a:gd name="connsiteX9" fmla="*/ 1276269 w 1446770"/>
                <a:gd name="connsiteY9" fmla="*/ 26857 h 949153"/>
                <a:gd name="connsiteX10" fmla="*/ 951416 w 1446770"/>
                <a:gd name="connsiteY10" fmla="*/ 62952 h 949153"/>
                <a:gd name="connsiteX11" fmla="*/ 698753 w 1446770"/>
                <a:gd name="connsiteY11" fmla="*/ 111078 h 949153"/>
                <a:gd name="connsiteX12" fmla="*/ 373900 w 1446770"/>
                <a:gd name="connsiteY12" fmla="*/ 38889 h 949153"/>
                <a:gd name="connsiteX13" fmla="*/ 85143 w 1446770"/>
                <a:gd name="connsiteY13" fmla="*/ 2794 h 949153"/>
                <a:gd name="connsiteX14" fmla="*/ 37016 w 1446770"/>
                <a:gd name="connsiteY14" fmla="*/ 26857 h 949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46770" h="949153">
                  <a:moveTo>
                    <a:pt x="37016" y="26857"/>
                  </a:moveTo>
                  <a:cubicBezTo>
                    <a:pt x="119232" y="62952"/>
                    <a:pt x="470153" y="149179"/>
                    <a:pt x="578437" y="219363"/>
                  </a:cubicBezTo>
                  <a:cubicBezTo>
                    <a:pt x="686721" y="289547"/>
                    <a:pt x="664664" y="343689"/>
                    <a:pt x="686722" y="447963"/>
                  </a:cubicBezTo>
                  <a:cubicBezTo>
                    <a:pt x="708780" y="552237"/>
                    <a:pt x="688727" y="762789"/>
                    <a:pt x="710785" y="845005"/>
                  </a:cubicBezTo>
                  <a:cubicBezTo>
                    <a:pt x="732843" y="927221"/>
                    <a:pt x="801022" y="967326"/>
                    <a:pt x="819069" y="941257"/>
                  </a:cubicBezTo>
                  <a:cubicBezTo>
                    <a:pt x="837116" y="915189"/>
                    <a:pt x="809043" y="806904"/>
                    <a:pt x="819069" y="688594"/>
                  </a:cubicBezTo>
                  <a:cubicBezTo>
                    <a:pt x="829095" y="570284"/>
                    <a:pt x="821074" y="329652"/>
                    <a:pt x="879227" y="231394"/>
                  </a:cubicBezTo>
                  <a:cubicBezTo>
                    <a:pt x="937380" y="133136"/>
                    <a:pt x="1073738" y="129126"/>
                    <a:pt x="1167985" y="99047"/>
                  </a:cubicBezTo>
                  <a:cubicBezTo>
                    <a:pt x="1262232" y="68968"/>
                    <a:pt x="1426664" y="62952"/>
                    <a:pt x="1444711" y="50920"/>
                  </a:cubicBezTo>
                  <a:cubicBezTo>
                    <a:pt x="1462758" y="38888"/>
                    <a:pt x="1358485" y="24852"/>
                    <a:pt x="1276269" y="26857"/>
                  </a:cubicBezTo>
                  <a:cubicBezTo>
                    <a:pt x="1194053" y="28862"/>
                    <a:pt x="1047669" y="48915"/>
                    <a:pt x="951416" y="62952"/>
                  </a:cubicBezTo>
                  <a:cubicBezTo>
                    <a:pt x="855163" y="76989"/>
                    <a:pt x="795006" y="115088"/>
                    <a:pt x="698753" y="111078"/>
                  </a:cubicBezTo>
                  <a:cubicBezTo>
                    <a:pt x="602500" y="107068"/>
                    <a:pt x="476168" y="56936"/>
                    <a:pt x="373900" y="38889"/>
                  </a:cubicBezTo>
                  <a:cubicBezTo>
                    <a:pt x="271632" y="20842"/>
                    <a:pt x="143295" y="4799"/>
                    <a:pt x="85143" y="2794"/>
                  </a:cubicBezTo>
                  <a:cubicBezTo>
                    <a:pt x="26991" y="789"/>
                    <a:pt x="-45200" y="-9238"/>
                    <a:pt x="37016" y="26857"/>
                  </a:cubicBez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FF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Forme libre 16">
              <a:extLst>
                <a:ext uri="{FF2B5EF4-FFF2-40B4-BE49-F238E27FC236}">
                  <a16:creationId xmlns:a16="http://schemas.microsoft.com/office/drawing/2014/main" id="{205DF12D-78C0-E007-7858-EE15D640C7E9}"/>
                </a:ext>
              </a:extLst>
            </p:cNvPr>
            <p:cNvSpPr/>
            <p:nvPr/>
          </p:nvSpPr>
          <p:spPr>
            <a:xfrm>
              <a:off x="5258976" y="1575526"/>
              <a:ext cx="53913" cy="347128"/>
            </a:xfrm>
            <a:custGeom>
              <a:avLst/>
              <a:gdLst>
                <a:gd name="connsiteX0" fmla="*/ 3109 w 207837"/>
                <a:gd name="connsiteY0" fmla="*/ 58820 h 1393133"/>
                <a:gd name="connsiteX1" fmla="*/ 27172 w 207837"/>
                <a:gd name="connsiteY1" fmla="*/ 311483 h 1393133"/>
                <a:gd name="connsiteX2" fmla="*/ 63267 w 207837"/>
                <a:gd name="connsiteY2" fmla="*/ 419768 h 1393133"/>
                <a:gd name="connsiteX3" fmla="*/ 51235 w 207837"/>
                <a:gd name="connsiteY3" fmla="*/ 732589 h 1393133"/>
                <a:gd name="connsiteX4" fmla="*/ 87330 w 207837"/>
                <a:gd name="connsiteY4" fmla="*/ 852904 h 1393133"/>
                <a:gd name="connsiteX5" fmla="*/ 99361 w 207837"/>
                <a:gd name="connsiteY5" fmla="*/ 1069473 h 1393133"/>
                <a:gd name="connsiteX6" fmla="*/ 99361 w 207837"/>
                <a:gd name="connsiteY6" fmla="*/ 1274010 h 1393133"/>
                <a:gd name="connsiteX7" fmla="*/ 123425 w 207837"/>
                <a:gd name="connsiteY7" fmla="*/ 1382294 h 1393133"/>
                <a:gd name="connsiteX8" fmla="*/ 207646 w 207837"/>
                <a:gd name="connsiteY8" fmla="*/ 1370262 h 1393133"/>
                <a:gd name="connsiteX9" fmla="*/ 147488 w 207837"/>
                <a:gd name="connsiteY9" fmla="*/ 1213852 h 1393133"/>
                <a:gd name="connsiteX10" fmla="*/ 183582 w 207837"/>
                <a:gd name="connsiteY10" fmla="*/ 1021347 h 1393133"/>
                <a:gd name="connsiteX11" fmla="*/ 183582 w 207837"/>
                <a:gd name="connsiteY11" fmla="*/ 804778 h 1393133"/>
                <a:gd name="connsiteX12" fmla="*/ 135456 w 207837"/>
                <a:gd name="connsiteY12" fmla="*/ 600241 h 1393133"/>
                <a:gd name="connsiteX13" fmla="*/ 183582 w 207837"/>
                <a:gd name="connsiteY13" fmla="*/ 335547 h 1393133"/>
                <a:gd name="connsiteX14" fmla="*/ 99361 w 207837"/>
                <a:gd name="connsiteY14" fmla="*/ 22726 h 1393133"/>
                <a:gd name="connsiteX15" fmla="*/ 3109 w 207837"/>
                <a:gd name="connsiteY15" fmla="*/ 58820 h 139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837" h="1393133">
                  <a:moveTo>
                    <a:pt x="3109" y="58820"/>
                  </a:moveTo>
                  <a:cubicBezTo>
                    <a:pt x="-8922" y="106946"/>
                    <a:pt x="17146" y="251325"/>
                    <a:pt x="27172" y="311483"/>
                  </a:cubicBezTo>
                  <a:cubicBezTo>
                    <a:pt x="37198" y="371641"/>
                    <a:pt x="59257" y="349584"/>
                    <a:pt x="63267" y="419768"/>
                  </a:cubicBezTo>
                  <a:cubicBezTo>
                    <a:pt x="67277" y="489952"/>
                    <a:pt x="47225" y="660400"/>
                    <a:pt x="51235" y="732589"/>
                  </a:cubicBezTo>
                  <a:cubicBezTo>
                    <a:pt x="55245" y="804778"/>
                    <a:pt x="79309" y="796757"/>
                    <a:pt x="87330" y="852904"/>
                  </a:cubicBezTo>
                  <a:cubicBezTo>
                    <a:pt x="95351" y="909051"/>
                    <a:pt x="97356" y="999289"/>
                    <a:pt x="99361" y="1069473"/>
                  </a:cubicBezTo>
                  <a:cubicBezTo>
                    <a:pt x="101366" y="1139657"/>
                    <a:pt x="95350" y="1221873"/>
                    <a:pt x="99361" y="1274010"/>
                  </a:cubicBezTo>
                  <a:cubicBezTo>
                    <a:pt x="103372" y="1326147"/>
                    <a:pt x="105378" y="1366252"/>
                    <a:pt x="123425" y="1382294"/>
                  </a:cubicBezTo>
                  <a:cubicBezTo>
                    <a:pt x="141472" y="1398336"/>
                    <a:pt x="203636" y="1398336"/>
                    <a:pt x="207646" y="1370262"/>
                  </a:cubicBezTo>
                  <a:cubicBezTo>
                    <a:pt x="211656" y="1342188"/>
                    <a:pt x="151499" y="1272005"/>
                    <a:pt x="147488" y="1213852"/>
                  </a:cubicBezTo>
                  <a:cubicBezTo>
                    <a:pt x="143477" y="1155699"/>
                    <a:pt x="177566" y="1089526"/>
                    <a:pt x="183582" y="1021347"/>
                  </a:cubicBezTo>
                  <a:cubicBezTo>
                    <a:pt x="189598" y="953168"/>
                    <a:pt x="191603" y="874962"/>
                    <a:pt x="183582" y="804778"/>
                  </a:cubicBezTo>
                  <a:cubicBezTo>
                    <a:pt x="175561" y="734594"/>
                    <a:pt x="135456" y="678446"/>
                    <a:pt x="135456" y="600241"/>
                  </a:cubicBezTo>
                  <a:cubicBezTo>
                    <a:pt x="135456" y="522036"/>
                    <a:pt x="189598" y="431800"/>
                    <a:pt x="183582" y="335547"/>
                  </a:cubicBezTo>
                  <a:cubicBezTo>
                    <a:pt x="177566" y="239294"/>
                    <a:pt x="131445" y="70852"/>
                    <a:pt x="99361" y="22726"/>
                  </a:cubicBezTo>
                  <a:cubicBezTo>
                    <a:pt x="67277" y="-25400"/>
                    <a:pt x="15140" y="10694"/>
                    <a:pt x="3109" y="58820"/>
                  </a:cubicBez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FF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13" name="Encre 112">
                <a:extLst>
                  <a:ext uri="{FF2B5EF4-FFF2-40B4-BE49-F238E27FC236}">
                    <a16:creationId xmlns:a16="http://schemas.microsoft.com/office/drawing/2014/main" id="{A5A2C4BC-4FB1-8ECB-B5F1-C59E91DCE3CC}"/>
                  </a:ext>
                </a:extLst>
              </p14:cNvPr>
              <p14:cNvContentPartPr/>
              <p14:nvPr/>
            </p14:nvContentPartPr>
            <p14:xfrm>
              <a:off x="1502846" y="2098024"/>
              <a:ext cx="933840" cy="141120"/>
            </p14:xfrm>
          </p:contentPart>
        </mc:Choice>
        <mc:Fallback xmlns="">
          <p:pic>
            <p:nvPicPr>
              <p:cNvPr id="113" name="Encre 112">
                <a:extLst>
                  <a:ext uri="{FF2B5EF4-FFF2-40B4-BE49-F238E27FC236}">
                    <a16:creationId xmlns:a16="http://schemas.microsoft.com/office/drawing/2014/main" id="{A5A2C4BC-4FB1-8ECB-B5F1-C59E91DCE3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93846" y="2044024"/>
                <a:ext cx="95148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4" name="Encre 113">
                <a:extLst>
                  <a:ext uri="{FF2B5EF4-FFF2-40B4-BE49-F238E27FC236}">
                    <a16:creationId xmlns:a16="http://schemas.microsoft.com/office/drawing/2014/main" id="{FA1C7D13-F4B1-F9BF-6CFA-1FD86B6547C8}"/>
                  </a:ext>
                </a:extLst>
              </p14:cNvPr>
              <p14:cNvContentPartPr/>
              <p14:nvPr/>
            </p14:nvContentPartPr>
            <p14:xfrm>
              <a:off x="1529126" y="2222224"/>
              <a:ext cx="287640" cy="71280"/>
            </p14:xfrm>
          </p:contentPart>
        </mc:Choice>
        <mc:Fallback xmlns="">
          <p:pic>
            <p:nvPicPr>
              <p:cNvPr id="114" name="Encre 113">
                <a:extLst>
                  <a:ext uri="{FF2B5EF4-FFF2-40B4-BE49-F238E27FC236}">
                    <a16:creationId xmlns:a16="http://schemas.microsoft.com/office/drawing/2014/main" id="{FA1C7D13-F4B1-F9BF-6CFA-1FD86B6547C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0126" y="2167950"/>
                <a:ext cx="305280" cy="179466"/>
              </a:xfrm>
              <a:prstGeom prst="rect">
                <a:avLst/>
              </a:prstGeom>
            </p:spPr>
          </p:pic>
        </mc:Fallback>
      </mc:AlternateContent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2807CD43-C445-D8B7-266F-5F0D0810A8BA}"/>
              </a:ext>
            </a:extLst>
          </p:cNvPr>
          <p:cNvGrpSpPr/>
          <p:nvPr/>
        </p:nvGrpSpPr>
        <p:grpSpPr>
          <a:xfrm>
            <a:off x="2210966" y="2139424"/>
            <a:ext cx="279360" cy="204480"/>
            <a:chOff x="7410560" y="3003510"/>
            <a:chExt cx="279360" cy="2044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16" name="Encre 115">
                  <a:extLst>
                    <a:ext uri="{FF2B5EF4-FFF2-40B4-BE49-F238E27FC236}">
                      <a16:creationId xmlns:a16="http://schemas.microsoft.com/office/drawing/2014/main" id="{9039DA71-87AE-0DD0-4863-475AF5CD268E}"/>
                    </a:ext>
                  </a:extLst>
                </p14:cNvPr>
                <p14:cNvContentPartPr/>
                <p14:nvPr/>
              </p14:nvContentPartPr>
              <p14:xfrm>
                <a:off x="7427480" y="3045270"/>
                <a:ext cx="243000" cy="95760"/>
              </p14:xfrm>
            </p:contentPart>
          </mc:Choice>
          <mc:Fallback xmlns="">
            <p:pic>
              <p:nvPicPr>
                <p:cNvPr id="116" name="Encre 115">
                  <a:extLst>
                    <a:ext uri="{FF2B5EF4-FFF2-40B4-BE49-F238E27FC236}">
                      <a16:creationId xmlns:a16="http://schemas.microsoft.com/office/drawing/2014/main" id="{9039DA71-87AE-0DD0-4863-475AF5CD268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18480" y="2991066"/>
                  <a:ext cx="260640" cy="2038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17" name="Encre 116">
                  <a:extLst>
                    <a:ext uri="{FF2B5EF4-FFF2-40B4-BE49-F238E27FC236}">
                      <a16:creationId xmlns:a16="http://schemas.microsoft.com/office/drawing/2014/main" id="{2A83A4F1-3080-4033-339D-71AA46A4A19E}"/>
                    </a:ext>
                  </a:extLst>
                </p14:cNvPr>
                <p14:cNvContentPartPr/>
                <p14:nvPr/>
              </p14:nvContentPartPr>
              <p14:xfrm>
                <a:off x="7410560" y="3150030"/>
                <a:ext cx="279000" cy="57960"/>
              </p14:xfrm>
            </p:contentPart>
          </mc:Choice>
          <mc:Fallback xmlns="">
            <p:pic>
              <p:nvPicPr>
                <p:cNvPr id="117" name="Encre 116">
                  <a:extLst>
                    <a:ext uri="{FF2B5EF4-FFF2-40B4-BE49-F238E27FC236}">
                      <a16:creationId xmlns:a16="http://schemas.microsoft.com/office/drawing/2014/main" id="{2A83A4F1-3080-4033-339D-71AA46A4A19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01560" y="3095692"/>
                  <a:ext cx="296640" cy="1662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120" name="Encre 119">
                  <a:extLst>
                    <a:ext uri="{FF2B5EF4-FFF2-40B4-BE49-F238E27FC236}">
                      <a16:creationId xmlns:a16="http://schemas.microsoft.com/office/drawing/2014/main" id="{6C6EDACE-1161-E599-7B41-230C911E0B63}"/>
                    </a:ext>
                  </a:extLst>
                </p14:cNvPr>
                <p14:cNvContentPartPr/>
                <p14:nvPr/>
              </p14:nvContentPartPr>
              <p14:xfrm>
                <a:off x="7421000" y="3003510"/>
                <a:ext cx="265320" cy="105840"/>
              </p14:xfrm>
            </p:contentPart>
          </mc:Choice>
          <mc:Fallback xmlns="">
            <p:pic>
              <p:nvPicPr>
                <p:cNvPr id="120" name="Encre 119">
                  <a:extLst>
                    <a:ext uri="{FF2B5EF4-FFF2-40B4-BE49-F238E27FC236}">
                      <a16:creationId xmlns:a16="http://schemas.microsoft.com/office/drawing/2014/main" id="{6C6EDACE-1161-E599-7B41-230C911E0B6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412000" y="2949510"/>
                  <a:ext cx="2829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121" name="Encre 120">
                  <a:extLst>
                    <a:ext uri="{FF2B5EF4-FFF2-40B4-BE49-F238E27FC236}">
                      <a16:creationId xmlns:a16="http://schemas.microsoft.com/office/drawing/2014/main" id="{BB3BE804-5593-4D3D-2D51-E28FF49923DF}"/>
                    </a:ext>
                  </a:extLst>
                </p14:cNvPr>
                <p14:cNvContentPartPr/>
                <p14:nvPr/>
              </p14:nvContentPartPr>
              <p14:xfrm>
                <a:off x="7487600" y="3098550"/>
                <a:ext cx="202320" cy="77040"/>
              </p14:xfrm>
            </p:contentPart>
          </mc:Choice>
          <mc:Fallback xmlns="">
            <p:pic>
              <p:nvPicPr>
                <p:cNvPr id="121" name="Encre 120">
                  <a:extLst>
                    <a:ext uri="{FF2B5EF4-FFF2-40B4-BE49-F238E27FC236}">
                      <a16:creationId xmlns:a16="http://schemas.microsoft.com/office/drawing/2014/main" id="{BB3BE804-5593-4D3D-2D51-E28FF49923D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78600" y="3044550"/>
                  <a:ext cx="219960" cy="18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5" name="Groupe 1024">
            <a:extLst>
              <a:ext uri="{FF2B5EF4-FFF2-40B4-BE49-F238E27FC236}">
                <a16:creationId xmlns:a16="http://schemas.microsoft.com/office/drawing/2014/main" id="{D2A34A0C-1D07-B654-9BB4-6AA2B3F0DF8C}"/>
              </a:ext>
            </a:extLst>
          </p:cNvPr>
          <p:cNvGrpSpPr/>
          <p:nvPr/>
        </p:nvGrpSpPr>
        <p:grpSpPr>
          <a:xfrm>
            <a:off x="1489166" y="2256424"/>
            <a:ext cx="302400" cy="106560"/>
            <a:chOff x="6688760" y="3120510"/>
            <a:chExt cx="302400" cy="1065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127" name="Encre 126">
                  <a:extLst>
                    <a:ext uri="{FF2B5EF4-FFF2-40B4-BE49-F238E27FC236}">
                      <a16:creationId xmlns:a16="http://schemas.microsoft.com/office/drawing/2014/main" id="{12FEB3EC-22FF-68C2-A124-B128FB4C8049}"/>
                    </a:ext>
                  </a:extLst>
                </p14:cNvPr>
                <p14:cNvContentPartPr/>
                <p14:nvPr/>
              </p14:nvContentPartPr>
              <p14:xfrm>
                <a:off x="6692720" y="3120510"/>
                <a:ext cx="298440" cy="75960"/>
              </p14:xfrm>
            </p:contentPart>
          </mc:Choice>
          <mc:Fallback xmlns="">
            <p:pic>
              <p:nvPicPr>
                <p:cNvPr id="127" name="Encre 126">
                  <a:extLst>
                    <a:ext uri="{FF2B5EF4-FFF2-40B4-BE49-F238E27FC236}">
                      <a16:creationId xmlns:a16="http://schemas.microsoft.com/office/drawing/2014/main" id="{12FEB3EC-22FF-68C2-A124-B128FB4C804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683720" y="3066510"/>
                  <a:ext cx="3160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1024" name="Encre 1023">
                  <a:extLst>
                    <a:ext uri="{FF2B5EF4-FFF2-40B4-BE49-F238E27FC236}">
                      <a16:creationId xmlns:a16="http://schemas.microsoft.com/office/drawing/2014/main" id="{003EB04B-6AF0-7348-C9A9-5685BBE2B7AB}"/>
                    </a:ext>
                  </a:extLst>
                </p14:cNvPr>
                <p14:cNvContentPartPr/>
                <p14:nvPr/>
              </p14:nvContentPartPr>
              <p14:xfrm>
                <a:off x="6688760" y="3209430"/>
                <a:ext cx="279000" cy="17640"/>
              </p14:xfrm>
            </p:contentPart>
          </mc:Choice>
          <mc:Fallback xmlns="">
            <p:pic>
              <p:nvPicPr>
                <p:cNvPr id="1024" name="Encre 1023">
                  <a:extLst>
                    <a:ext uri="{FF2B5EF4-FFF2-40B4-BE49-F238E27FC236}">
                      <a16:creationId xmlns:a16="http://schemas.microsoft.com/office/drawing/2014/main" id="{003EB04B-6AF0-7348-C9A9-5685BBE2B7A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679760" y="3155430"/>
                  <a:ext cx="296640" cy="125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28" name="Forme libre : forme 1027">
            <a:extLst>
              <a:ext uri="{FF2B5EF4-FFF2-40B4-BE49-F238E27FC236}">
                <a16:creationId xmlns:a16="http://schemas.microsoft.com/office/drawing/2014/main" id="{DBE59182-72F6-78A0-3302-281A3B22FBCC}"/>
              </a:ext>
            </a:extLst>
          </p:cNvPr>
          <p:cNvSpPr/>
          <p:nvPr/>
        </p:nvSpPr>
        <p:spPr>
          <a:xfrm>
            <a:off x="1483427" y="2109660"/>
            <a:ext cx="996463" cy="256653"/>
          </a:xfrm>
          <a:custGeom>
            <a:avLst/>
            <a:gdLst>
              <a:gd name="connsiteX0" fmla="*/ 36701 w 996463"/>
              <a:gd name="connsiteY0" fmla="*/ 21693 h 256653"/>
              <a:gd name="connsiteX1" fmla="*/ 338705 w 996463"/>
              <a:gd name="connsiteY1" fmla="*/ 147527 h 256653"/>
              <a:gd name="connsiteX2" fmla="*/ 892378 w 996463"/>
              <a:gd name="connsiteY2" fmla="*/ 46860 h 256653"/>
              <a:gd name="connsiteX3" fmla="*/ 951101 w 996463"/>
              <a:gd name="connsiteY3" fmla="*/ 4915 h 256653"/>
              <a:gd name="connsiteX4" fmla="*/ 993046 w 996463"/>
              <a:gd name="connsiteY4" fmla="*/ 155916 h 256653"/>
              <a:gd name="connsiteX5" fmla="*/ 858822 w 996463"/>
              <a:gd name="connsiteY5" fmla="*/ 206250 h 256653"/>
              <a:gd name="connsiteX6" fmla="*/ 590375 w 996463"/>
              <a:gd name="connsiteY6" fmla="*/ 248195 h 256653"/>
              <a:gd name="connsiteX7" fmla="*/ 481318 w 996463"/>
              <a:gd name="connsiteY7" fmla="*/ 256584 h 256653"/>
              <a:gd name="connsiteX8" fmla="*/ 246426 w 996463"/>
              <a:gd name="connsiteY8" fmla="*/ 248195 h 256653"/>
              <a:gd name="connsiteX9" fmla="*/ 28312 w 996463"/>
              <a:gd name="connsiteY9" fmla="*/ 197861 h 256653"/>
              <a:gd name="connsiteX10" fmla="*/ 36701 w 996463"/>
              <a:gd name="connsiteY10" fmla="*/ 21693 h 25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96463" h="256653">
                <a:moveTo>
                  <a:pt x="36701" y="21693"/>
                </a:moveTo>
                <a:cubicBezTo>
                  <a:pt x="88433" y="13304"/>
                  <a:pt x="196092" y="143333"/>
                  <a:pt x="338705" y="147527"/>
                </a:cubicBezTo>
                <a:cubicBezTo>
                  <a:pt x="481318" y="151721"/>
                  <a:pt x="790312" y="70629"/>
                  <a:pt x="892378" y="46860"/>
                </a:cubicBezTo>
                <a:cubicBezTo>
                  <a:pt x="994444" y="23091"/>
                  <a:pt x="934323" y="-13261"/>
                  <a:pt x="951101" y="4915"/>
                </a:cubicBezTo>
                <a:cubicBezTo>
                  <a:pt x="967879" y="23091"/>
                  <a:pt x="1008426" y="122360"/>
                  <a:pt x="993046" y="155916"/>
                </a:cubicBezTo>
                <a:cubicBezTo>
                  <a:pt x="977666" y="189472"/>
                  <a:pt x="925934" y="190870"/>
                  <a:pt x="858822" y="206250"/>
                </a:cubicBezTo>
                <a:cubicBezTo>
                  <a:pt x="791710" y="221630"/>
                  <a:pt x="653292" y="239806"/>
                  <a:pt x="590375" y="248195"/>
                </a:cubicBezTo>
                <a:cubicBezTo>
                  <a:pt x="527458" y="256584"/>
                  <a:pt x="538643" y="256584"/>
                  <a:pt x="481318" y="256584"/>
                </a:cubicBezTo>
                <a:cubicBezTo>
                  <a:pt x="423993" y="256584"/>
                  <a:pt x="321927" y="257982"/>
                  <a:pt x="246426" y="248195"/>
                </a:cubicBezTo>
                <a:cubicBezTo>
                  <a:pt x="170925" y="238408"/>
                  <a:pt x="63266" y="237010"/>
                  <a:pt x="28312" y="197861"/>
                </a:cubicBezTo>
                <a:cubicBezTo>
                  <a:pt x="-6642" y="158713"/>
                  <a:pt x="-15031" y="30082"/>
                  <a:pt x="36701" y="21693"/>
                </a:cubicBezTo>
                <a:close/>
              </a:path>
            </a:pathLst>
          </a:cu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FB86A62-B8CB-8B5B-C47A-0483569ED4C4}"/>
              </a:ext>
            </a:extLst>
          </p:cNvPr>
          <p:cNvSpPr/>
          <p:nvPr/>
        </p:nvSpPr>
        <p:spPr>
          <a:xfrm>
            <a:off x="2662780" y="1913290"/>
            <a:ext cx="265320" cy="21956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8EFCF27-2F81-54CC-53C5-E4FDCD5F829C}"/>
              </a:ext>
            </a:extLst>
          </p:cNvPr>
          <p:cNvCxnSpPr>
            <a:cxnSpLocks/>
          </p:cNvCxnSpPr>
          <p:nvPr/>
        </p:nvCxnSpPr>
        <p:spPr>
          <a:xfrm>
            <a:off x="2911737" y="2053065"/>
            <a:ext cx="739120" cy="599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0FC23B00-16CF-5877-AABF-FBFDB216F10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23743" y="3068960"/>
            <a:ext cx="4042688" cy="31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49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Les six couches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13325AB-2351-0E57-D0EB-FC96CB4B7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07" t="2669" r="36095" b="23351"/>
          <a:stretch/>
        </p:blipFill>
        <p:spPr>
          <a:xfrm>
            <a:off x="560263" y="1426933"/>
            <a:ext cx="985520" cy="51400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8C14561-5A9D-9BCC-9EEB-C44DF398F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863" y="1414233"/>
            <a:ext cx="4938326" cy="5143500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09355F1-4FA8-43FC-DFF0-66A1C640FCDC}"/>
              </a:ext>
            </a:extLst>
          </p:cNvPr>
          <p:cNvCxnSpPr/>
          <p:nvPr/>
        </p:nvCxnSpPr>
        <p:spPr>
          <a:xfrm>
            <a:off x="92903" y="2056853"/>
            <a:ext cx="6502400" cy="0"/>
          </a:xfrm>
          <a:prstGeom prst="line">
            <a:avLst/>
          </a:prstGeom>
          <a:ln w="19050" cmpd="sng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8984CAD-C257-0032-BEBF-3510D3DFA296}"/>
              </a:ext>
            </a:extLst>
          </p:cNvPr>
          <p:cNvCxnSpPr/>
          <p:nvPr/>
        </p:nvCxnSpPr>
        <p:spPr>
          <a:xfrm>
            <a:off x="103063" y="3052533"/>
            <a:ext cx="6502400" cy="0"/>
          </a:xfrm>
          <a:prstGeom prst="line">
            <a:avLst/>
          </a:prstGeom>
          <a:ln w="19050" cmpd="sng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F34FFEB-C611-312C-C83D-9689EED065F5}"/>
              </a:ext>
            </a:extLst>
          </p:cNvPr>
          <p:cNvCxnSpPr/>
          <p:nvPr/>
        </p:nvCxnSpPr>
        <p:spPr>
          <a:xfrm>
            <a:off x="103063" y="3824693"/>
            <a:ext cx="6502400" cy="0"/>
          </a:xfrm>
          <a:prstGeom prst="line">
            <a:avLst/>
          </a:prstGeom>
          <a:ln w="19050" cmpd="sng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881E4B8-7ED1-1D74-DCA4-D2F602F8D0CB}"/>
              </a:ext>
            </a:extLst>
          </p:cNvPr>
          <p:cNvCxnSpPr/>
          <p:nvPr/>
        </p:nvCxnSpPr>
        <p:spPr>
          <a:xfrm>
            <a:off x="123383" y="4495253"/>
            <a:ext cx="6502400" cy="0"/>
          </a:xfrm>
          <a:prstGeom prst="line">
            <a:avLst/>
          </a:prstGeom>
          <a:ln w="19050" cmpd="sng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3CD026C-D627-7397-5E8F-6189AAE2949F}"/>
              </a:ext>
            </a:extLst>
          </p:cNvPr>
          <p:cNvCxnSpPr/>
          <p:nvPr/>
        </p:nvCxnSpPr>
        <p:spPr>
          <a:xfrm>
            <a:off x="123383" y="5369013"/>
            <a:ext cx="6502400" cy="0"/>
          </a:xfrm>
          <a:prstGeom prst="line">
            <a:avLst/>
          </a:prstGeom>
          <a:ln w="19050" cmpd="sng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E3DD0A6-20E8-4D88-D746-ADCDF3E14155}"/>
              </a:ext>
            </a:extLst>
          </p:cNvPr>
          <p:cNvSpPr txBox="1"/>
          <p:nvPr/>
        </p:nvSpPr>
        <p:spPr>
          <a:xfrm>
            <a:off x="202549" y="1498053"/>
            <a:ext cx="27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6"/>
                </a:solidFill>
              </a:rPr>
              <a:t>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1A0D5C-965C-1A3A-61FE-B36D4DE229D3}"/>
              </a:ext>
            </a:extLst>
          </p:cNvPr>
          <p:cNvSpPr txBox="1"/>
          <p:nvPr/>
        </p:nvSpPr>
        <p:spPr>
          <a:xfrm>
            <a:off x="159794" y="2310853"/>
            <a:ext cx="355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6"/>
                </a:solidFill>
              </a:rPr>
              <a:t>II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8A16958-77D5-6E80-1960-8574F2CBBA40}"/>
              </a:ext>
            </a:extLst>
          </p:cNvPr>
          <p:cNvSpPr txBox="1"/>
          <p:nvPr/>
        </p:nvSpPr>
        <p:spPr>
          <a:xfrm>
            <a:off x="127199" y="3204933"/>
            <a:ext cx="441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6"/>
                </a:solidFill>
              </a:rPr>
              <a:t>III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66F82CE-9694-1C69-0EEB-1F985DA1C22C}"/>
              </a:ext>
            </a:extLst>
          </p:cNvPr>
          <p:cNvSpPr txBox="1"/>
          <p:nvPr/>
        </p:nvSpPr>
        <p:spPr>
          <a:xfrm>
            <a:off x="91416" y="394661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6"/>
                </a:solidFill>
              </a:rPr>
              <a:t>IV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CDAA303-E3DC-2C20-D373-0BC504C31215}"/>
              </a:ext>
            </a:extLst>
          </p:cNvPr>
          <p:cNvSpPr txBox="1"/>
          <p:nvPr/>
        </p:nvSpPr>
        <p:spPr>
          <a:xfrm>
            <a:off x="136300" y="4728933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6"/>
                </a:solidFill>
              </a:rPr>
              <a:t>V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B71E1F4-6699-75D7-D949-52C4BEB5623B}"/>
              </a:ext>
            </a:extLst>
          </p:cNvPr>
          <p:cNvSpPr txBox="1"/>
          <p:nvPr/>
        </p:nvSpPr>
        <p:spPr>
          <a:xfrm>
            <a:off x="99907" y="5673813"/>
            <a:ext cx="475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6"/>
                </a:solidFill>
              </a:rPr>
              <a:t>VI</a:t>
            </a:r>
          </a:p>
        </p:txBody>
      </p:sp>
      <p:pic>
        <p:nvPicPr>
          <p:cNvPr id="16" name="Image 15" descr="Capture d’écran 2012-09-03 à 09.32.52.png">
            <a:extLst>
              <a:ext uri="{FF2B5EF4-FFF2-40B4-BE49-F238E27FC236}">
                <a16:creationId xmlns:a16="http://schemas.microsoft.com/office/drawing/2014/main" id="{531FAF0D-97A0-3866-B0A4-F1B8821424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993" y="3080473"/>
            <a:ext cx="317500" cy="330200"/>
          </a:xfrm>
          <a:prstGeom prst="rect">
            <a:avLst/>
          </a:prstGeom>
        </p:spPr>
      </p:pic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9B8989C4-D9C3-D029-C3F7-4944AB330F8F}"/>
              </a:ext>
            </a:extLst>
          </p:cNvPr>
          <p:cNvSpPr txBox="1">
            <a:spLocks/>
          </p:cNvSpPr>
          <p:nvPr/>
        </p:nvSpPr>
        <p:spPr>
          <a:xfrm>
            <a:off x="6656602" y="2356756"/>
            <a:ext cx="2499021" cy="949777"/>
          </a:xfrm>
          <a:prstGeom prst="rect">
            <a:avLst/>
          </a:prstGeom>
        </p:spPr>
        <p:txBody>
          <a:bodyPr vert="horz" wrap="square" lIns="0" tIns="4572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9CAEB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fr-FR" sz="1400" dirty="0">
                <a:solidFill>
                  <a:schemeClr val="accent4"/>
                </a:solidFill>
              </a:rPr>
              <a:t>Couche granulaire externe</a:t>
            </a:r>
            <a:endParaRPr lang="fr-FR" sz="1400" u="sng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929FEE62-B4AE-38D2-16A1-13AE43CDA531}"/>
              </a:ext>
            </a:extLst>
          </p:cNvPr>
          <p:cNvSpPr txBox="1">
            <a:spLocks/>
          </p:cNvSpPr>
          <p:nvPr/>
        </p:nvSpPr>
        <p:spPr>
          <a:xfrm>
            <a:off x="6656602" y="4033156"/>
            <a:ext cx="2499021" cy="949777"/>
          </a:xfrm>
          <a:prstGeom prst="rect">
            <a:avLst/>
          </a:prstGeom>
        </p:spPr>
        <p:txBody>
          <a:bodyPr vert="horz" wrap="square" lIns="0" tIns="4572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9CAEB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fr-FR" sz="1400" dirty="0">
                <a:solidFill>
                  <a:schemeClr val="accent4"/>
                </a:solidFill>
              </a:rPr>
              <a:t>Couche granulaire interne</a:t>
            </a:r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EB81F1CC-3A00-452B-0E44-687281895770}"/>
              </a:ext>
            </a:extLst>
          </p:cNvPr>
          <p:cNvSpPr txBox="1">
            <a:spLocks/>
          </p:cNvSpPr>
          <p:nvPr/>
        </p:nvSpPr>
        <p:spPr>
          <a:xfrm>
            <a:off x="6656602" y="3220356"/>
            <a:ext cx="2499021" cy="949777"/>
          </a:xfrm>
          <a:prstGeom prst="rect">
            <a:avLst/>
          </a:prstGeom>
        </p:spPr>
        <p:txBody>
          <a:bodyPr vert="horz" wrap="square" lIns="0" tIns="4572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9CAEB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fr-FR" sz="1400" dirty="0">
                <a:solidFill>
                  <a:schemeClr val="accent4"/>
                </a:solidFill>
              </a:rPr>
              <a:t>Couche pyramidale externe</a:t>
            </a:r>
            <a:endParaRPr lang="fr-FR" sz="1400" u="sng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4B89D315-AEBE-70E7-CEBC-D252E09A5D99}"/>
              </a:ext>
            </a:extLst>
          </p:cNvPr>
          <p:cNvSpPr txBox="1">
            <a:spLocks/>
          </p:cNvSpPr>
          <p:nvPr/>
        </p:nvSpPr>
        <p:spPr>
          <a:xfrm>
            <a:off x="6656602" y="4500516"/>
            <a:ext cx="2499021" cy="949777"/>
          </a:xfrm>
          <a:prstGeom prst="rect">
            <a:avLst/>
          </a:prstGeom>
        </p:spPr>
        <p:txBody>
          <a:bodyPr vert="horz" wrap="square" lIns="0" tIns="4572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9CAEB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fr-FR" sz="1400" dirty="0">
                <a:solidFill>
                  <a:schemeClr val="accent4"/>
                </a:solidFill>
              </a:rPr>
              <a:t>Couche pyramidale interne: connexion </a:t>
            </a:r>
            <a:r>
              <a:rPr lang="fr-FR" sz="1400" u="sng" dirty="0">
                <a:solidFill>
                  <a:srgbClr val="F2F2F2"/>
                </a:solidFill>
              </a:rPr>
              <a:t>efférentes</a:t>
            </a:r>
            <a:r>
              <a:rPr lang="fr-FR" sz="1400" dirty="0">
                <a:solidFill>
                  <a:schemeClr val="accent4"/>
                </a:solidFill>
              </a:rPr>
              <a:t> </a:t>
            </a:r>
            <a:r>
              <a:rPr lang="fr-FR" sz="1400" u="sng" dirty="0">
                <a:solidFill>
                  <a:srgbClr val="F2F2F2"/>
                </a:solidFill>
              </a:rPr>
              <a:t>extérieures au cortex </a:t>
            </a:r>
            <a:r>
              <a:rPr lang="fr-FR" sz="1400" dirty="0">
                <a:solidFill>
                  <a:schemeClr val="accent4"/>
                </a:solidFill>
              </a:rPr>
              <a:t>(ex: moelle épinière)</a:t>
            </a:r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A2F611AC-CDB2-544B-4DA5-9E2E9040B579}"/>
              </a:ext>
            </a:extLst>
          </p:cNvPr>
          <p:cNvSpPr txBox="1">
            <a:spLocks/>
          </p:cNvSpPr>
          <p:nvPr/>
        </p:nvSpPr>
        <p:spPr>
          <a:xfrm>
            <a:off x="6656602" y="5506356"/>
            <a:ext cx="2499021" cy="949777"/>
          </a:xfrm>
          <a:prstGeom prst="rect">
            <a:avLst/>
          </a:prstGeom>
        </p:spPr>
        <p:txBody>
          <a:bodyPr vert="horz" wrap="square" lIns="0" tIns="4572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9CAEB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fr-FR" sz="1400" dirty="0">
                <a:solidFill>
                  <a:schemeClr val="accent4"/>
                </a:solidFill>
              </a:rPr>
              <a:t>Couche polymorphe</a:t>
            </a: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0E95C5AD-C417-F3EA-316F-8051D24E64F0}"/>
              </a:ext>
            </a:extLst>
          </p:cNvPr>
          <p:cNvSpPr txBox="1">
            <a:spLocks/>
          </p:cNvSpPr>
          <p:nvPr/>
        </p:nvSpPr>
        <p:spPr>
          <a:xfrm>
            <a:off x="6656602" y="1625236"/>
            <a:ext cx="2499021" cy="523057"/>
          </a:xfrm>
          <a:prstGeom prst="rect">
            <a:avLst/>
          </a:prstGeom>
        </p:spPr>
        <p:txBody>
          <a:bodyPr vert="horz" wrap="square" lIns="0" tIns="45720" rIns="0" bIns="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9CAEB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000" kern="1200">
                <a:solidFill>
                  <a:srgbClr val="6666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fr-FR" sz="1400" dirty="0">
                <a:solidFill>
                  <a:schemeClr val="accent4"/>
                </a:solidFill>
              </a:rPr>
              <a:t>Couche moléculaire</a:t>
            </a:r>
            <a:endParaRPr lang="fr-FR" sz="1400" u="sng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66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Les neurones du cortex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06" name="Content Placeholder 5">
            <a:extLst>
              <a:ext uri="{FF2B5EF4-FFF2-40B4-BE49-F238E27FC236}">
                <a16:creationId xmlns:a16="http://schemas.microsoft.com/office/drawing/2014/main" id="{BE4C2132-C236-B740-C134-C7A4A62E080E}"/>
              </a:ext>
            </a:extLst>
          </p:cNvPr>
          <p:cNvSpPr txBox="1">
            <a:spLocks/>
          </p:cNvSpPr>
          <p:nvPr/>
        </p:nvSpPr>
        <p:spPr bwMode="auto">
          <a:xfrm>
            <a:off x="324982" y="1052736"/>
            <a:ext cx="2585617" cy="5760640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On distingue 5 types morphologiques: 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87350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Les cellules pyramidales sont les éléments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cellu-laires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caractéristiques du cortex cérébral. </a:t>
            </a:r>
          </a:p>
          <a:p>
            <a:pPr marL="387350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Les cellules étoilées (grains) (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dentrite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à forme d’étoile)</a:t>
            </a:r>
          </a:p>
          <a:p>
            <a:pPr marL="387350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Les cellules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horizontals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de Cajal</a:t>
            </a:r>
          </a:p>
          <a:p>
            <a:pPr marL="387350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Les cellules fusiformes orientées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perpendiculaire-ment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à la surface du cortex </a:t>
            </a:r>
          </a:p>
          <a:p>
            <a:pPr marL="387350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Cellules à double bouquet (cellules de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Martinotti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) + cellules de soutien</a:t>
            </a:r>
            <a:endParaRPr lang="en-US" altLang="fr-FR" sz="1400" dirty="0">
              <a:solidFill>
                <a:srgbClr val="FFCC00"/>
              </a:solidFill>
            </a:endParaRPr>
          </a:p>
          <a:p>
            <a:pPr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en-US" altLang="fr-FR" sz="1400" dirty="0">
              <a:solidFill>
                <a:srgbClr val="FFCC0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2BD6A85-4F36-BDEA-8893-4AAE37892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918" y="1418764"/>
            <a:ext cx="4938326" cy="5143500"/>
          </a:xfrm>
          <a:prstGeom prst="rect">
            <a:avLst/>
          </a:prstGeo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B73C539C-0936-FFCA-902B-8BEBE71E6124}"/>
              </a:ext>
            </a:extLst>
          </p:cNvPr>
          <p:cNvCxnSpPr>
            <a:cxnSpLocks/>
          </p:cNvCxnSpPr>
          <p:nvPr/>
        </p:nvCxnSpPr>
        <p:spPr>
          <a:xfrm>
            <a:off x="3456918" y="2061384"/>
            <a:ext cx="4917440" cy="0"/>
          </a:xfrm>
          <a:prstGeom prst="line">
            <a:avLst/>
          </a:prstGeom>
          <a:ln w="19050" cmpd="sng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3DEB541B-E6CA-E65B-930B-04D2D6CDD219}"/>
              </a:ext>
            </a:extLst>
          </p:cNvPr>
          <p:cNvCxnSpPr>
            <a:cxnSpLocks/>
          </p:cNvCxnSpPr>
          <p:nvPr/>
        </p:nvCxnSpPr>
        <p:spPr>
          <a:xfrm>
            <a:off x="3456918" y="3057064"/>
            <a:ext cx="4927600" cy="0"/>
          </a:xfrm>
          <a:prstGeom prst="line">
            <a:avLst/>
          </a:prstGeom>
          <a:ln w="19050" cmpd="sng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B95CC00-4673-4B82-B495-39C213BD028E}"/>
              </a:ext>
            </a:extLst>
          </p:cNvPr>
          <p:cNvCxnSpPr>
            <a:cxnSpLocks/>
          </p:cNvCxnSpPr>
          <p:nvPr/>
        </p:nvCxnSpPr>
        <p:spPr>
          <a:xfrm>
            <a:off x="3456918" y="3829224"/>
            <a:ext cx="4927600" cy="0"/>
          </a:xfrm>
          <a:prstGeom prst="line">
            <a:avLst/>
          </a:prstGeom>
          <a:ln w="19050" cmpd="sng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57D64026-0BB9-0851-13BD-9E1DCC622E49}"/>
              </a:ext>
            </a:extLst>
          </p:cNvPr>
          <p:cNvCxnSpPr>
            <a:cxnSpLocks/>
          </p:cNvCxnSpPr>
          <p:nvPr/>
        </p:nvCxnSpPr>
        <p:spPr>
          <a:xfrm>
            <a:off x="3456918" y="4499784"/>
            <a:ext cx="4947920" cy="0"/>
          </a:xfrm>
          <a:prstGeom prst="line">
            <a:avLst/>
          </a:prstGeom>
          <a:ln w="19050" cmpd="sng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BB0A984-DAE4-A233-F87D-3F9417EF2FE7}"/>
              </a:ext>
            </a:extLst>
          </p:cNvPr>
          <p:cNvCxnSpPr>
            <a:cxnSpLocks/>
          </p:cNvCxnSpPr>
          <p:nvPr/>
        </p:nvCxnSpPr>
        <p:spPr>
          <a:xfrm>
            <a:off x="3456918" y="5373544"/>
            <a:ext cx="4947920" cy="0"/>
          </a:xfrm>
          <a:prstGeom prst="line">
            <a:avLst/>
          </a:prstGeom>
          <a:ln w="19050" cmpd="sng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55184ED2-2A94-B06D-F7DD-11DFED2CB721}"/>
              </a:ext>
            </a:extLst>
          </p:cNvPr>
          <p:cNvGrpSpPr/>
          <p:nvPr/>
        </p:nvGrpSpPr>
        <p:grpSpPr>
          <a:xfrm>
            <a:off x="5295489" y="4474999"/>
            <a:ext cx="2362308" cy="508383"/>
            <a:chOff x="5295489" y="4474999"/>
            <a:chExt cx="2362308" cy="508383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85193FDE-77D6-62CD-38B9-27278CCC7B6A}"/>
                </a:ext>
              </a:extLst>
            </p:cNvPr>
            <p:cNvSpPr/>
            <p:nvPr/>
          </p:nvSpPr>
          <p:spPr>
            <a:xfrm>
              <a:off x="5295489" y="4499783"/>
              <a:ext cx="432048" cy="48359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85E498EE-2C87-C28A-ACAC-1C1F748127D1}"/>
                </a:ext>
              </a:extLst>
            </p:cNvPr>
            <p:cNvSpPr txBox="1"/>
            <p:nvPr/>
          </p:nvSpPr>
          <p:spPr>
            <a:xfrm>
              <a:off x="5652120" y="4474999"/>
              <a:ext cx="2005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accent1"/>
                  </a:solidFill>
                </a:rPr>
                <a:t>Cellules pyramidales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7522733D-3EEE-3DE3-07F5-9FEE7E0B190C}"/>
              </a:ext>
            </a:extLst>
          </p:cNvPr>
          <p:cNvGrpSpPr/>
          <p:nvPr/>
        </p:nvGrpSpPr>
        <p:grpSpPr>
          <a:xfrm>
            <a:off x="5727537" y="3618793"/>
            <a:ext cx="1958352" cy="508383"/>
            <a:chOff x="5295489" y="4474999"/>
            <a:chExt cx="1958352" cy="508383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22124A3A-1A36-7EBA-A547-236B5CC9B80C}"/>
                </a:ext>
              </a:extLst>
            </p:cNvPr>
            <p:cNvSpPr/>
            <p:nvPr/>
          </p:nvSpPr>
          <p:spPr>
            <a:xfrm>
              <a:off x="5295489" y="4499783"/>
              <a:ext cx="432048" cy="48359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C000"/>
                </a:solidFill>
              </a:endParaRP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11CFC4C-35B4-F7BC-F2DC-1B6CE365FBA6}"/>
                </a:ext>
              </a:extLst>
            </p:cNvPr>
            <p:cNvSpPr txBox="1"/>
            <p:nvPr/>
          </p:nvSpPr>
          <p:spPr>
            <a:xfrm>
              <a:off x="5652120" y="4474999"/>
              <a:ext cx="16017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accent1"/>
                  </a:solidFill>
                </a:rPr>
                <a:t>Cellules étoilées</a:t>
              </a: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6F1EF005-7170-6149-D575-A86E0BB5D508}"/>
              </a:ext>
            </a:extLst>
          </p:cNvPr>
          <p:cNvGrpSpPr/>
          <p:nvPr/>
        </p:nvGrpSpPr>
        <p:grpSpPr>
          <a:xfrm>
            <a:off x="6465661" y="1592622"/>
            <a:ext cx="1960793" cy="803193"/>
            <a:chOff x="4503401" y="4499783"/>
            <a:chExt cx="1960793" cy="803193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FD46F551-B2E8-AF74-30ED-842287B875EA}"/>
                </a:ext>
              </a:extLst>
            </p:cNvPr>
            <p:cNvSpPr/>
            <p:nvPr/>
          </p:nvSpPr>
          <p:spPr>
            <a:xfrm>
              <a:off x="4503401" y="4499783"/>
              <a:ext cx="1300770" cy="48359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9219BDB9-3854-29D4-7C69-943F59788915}"/>
                </a:ext>
              </a:extLst>
            </p:cNvPr>
            <p:cNvSpPr txBox="1"/>
            <p:nvPr/>
          </p:nvSpPr>
          <p:spPr>
            <a:xfrm>
              <a:off x="4503401" y="4995199"/>
              <a:ext cx="1960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accent1"/>
                  </a:solidFill>
                </a:rPr>
                <a:t>Cellules horizontales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99799E6F-A77A-563C-A1DC-87C89CC38D7D}"/>
              </a:ext>
            </a:extLst>
          </p:cNvPr>
          <p:cNvGrpSpPr/>
          <p:nvPr/>
        </p:nvGrpSpPr>
        <p:grpSpPr>
          <a:xfrm>
            <a:off x="3995936" y="5257555"/>
            <a:ext cx="2444472" cy="483599"/>
            <a:chOff x="4836935" y="4499783"/>
            <a:chExt cx="2444472" cy="483599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513A8421-11B7-DE40-66BC-9E45E436C67E}"/>
                </a:ext>
              </a:extLst>
            </p:cNvPr>
            <p:cNvSpPr/>
            <p:nvPr/>
          </p:nvSpPr>
          <p:spPr>
            <a:xfrm>
              <a:off x="4836935" y="4499783"/>
              <a:ext cx="648072" cy="48359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828B96DC-B9D1-A014-26C0-C11938672F9D}"/>
                </a:ext>
              </a:extLst>
            </p:cNvPr>
            <p:cNvSpPr txBox="1"/>
            <p:nvPr/>
          </p:nvSpPr>
          <p:spPr>
            <a:xfrm>
              <a:off x="5496944" y="4666081"/>
              <a:ext cx="17844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accent1"/>
                  </a:solidFill>
                </a:rPr>
                <a:t>Cellules fusiformes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" name="Encre 48">
                <a:extLst>
                  <a:ext uri="{FF2B5EF4-FFF2-40B4-BE49-F238E27FC236}">
                    <a16:creationId xmlns:a16="http://schemas.microsoft.com/office/drawing/2014/main" id="{E01CF81B-5748-1844-F489-0624F66EE621}"/>
                  </a:ext>
                </a:extLst>
              </p14:cNvPr>
              <p14:cNvContentPartPr/>
              <p14:nvPr/>
            </p14:nvContentPartPr>
            <p14:xfrm>
              <a:off x="10364869" y="2731918"/>
              <a:ext cx="61200" cy="10080"/>
            </p14:xfrm>
          </p:contentPart>
        </mc:Choice>
        <mc:Fallback xmlns="">
          <p:pic>
            <p:nvPicPr>
              <p:cNvPr id="49" name="Encre 48">
                <a:extLst>
                  <a:ext uri="{FF2B5EF4-FFF2-40B4-BE49-F238E27FC236}">
                    <a16:creationId xmlns:a16="http://schemas.microsoft.com/office/drawing/2014/main" id="{E01CF81B-5748-1844-F489-0624F66EE62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58749" y="2725798"/>
                <a:ext cx="7344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1" name="Encre 50">
                <a:extLst>
                  <a:ext uri="{FF2B5EF4-FFF2-40B4-BE49-F238E27FC236}">
                    <a16:creationId xmlns:a16="http://schemas.microsoft.com/office/drawing/2014/main" id="{8253B294-F4FD-A889-3AF0-11884968BF6E}"/>
                  </a:ext>
                </a:extLst>
              </p14:cNvPr>
              <p14:cNvContentPartPr/>
              <p14:nvPr/>
            </p14:nvContentPartPr>
            <p14:xfrm>
              <a:off x="6743269" y="3114238"/>
              <a:ext cx="275040" cy="264240"/>
            </p14:xfrm>
          </p:contentPart>
        </mc:Choice>
        <mc:Fallback xmlns="">
          <p:pic>
            <p:nvPicPr>
              <p:cNvPr id="51" name="Encre 50">
                <a:extLst>
                  <a:ext uri="{FF2B5EF4-FFF2-40B4-BE49-F238E27FC236}">
                    <a16:creationId xmlns:a16="http://schemas.microsoft.com/office/drawing/2014/main" id="{8253B294-F4FD-A889-3AF0-11884968BF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37149" y="3108118"/>
                <a:ext cx="28728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1" name="Encre 80">
                <a:extLst>
                  <a:ext uri="{FF2B5EF4-FFF2-40B4-BE49-F238E27FC236}">
                    <a16:creationId xmlns:a16="http://schemas.microsoft.com/office/drawing/2014/main" id="{C87B652C-7D2B-7679-C6EA-8238A79AF6DF}"/>
                  </a:ext>
                </a:extLst>
              </p14:cNvPr>
              <p14:cNvContentPartPr/>
              <p14:nvPr/>
            </p14:nvContentPartPr>
            <p14:xfrm>
              <a:off x="5843629" y="1795558"/>
              <a:ext cx="230760" cy="157320"/>
            </p14:xfrm>
          </p:contentPart>
        </mc:Choice>
        <mc:Fallback xmlns="">
          <p:pic>
            <p:nvPicPr>
              <p:cNvPr id="81" name="Encre 80">
                <a:extLst>
                  <a:ext uri="{FF2B5EF4-FFF2-40B4-BE49-F238E27FC236}">
                    <a16:creationId xmlns:a16="http://schemas.microsoft.com/office/drawing/2014/main" id="{C87B652C-7D2B-7679-C6EA-8238A79AF6D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37509" y="1789438"/>
                <a:ext cx="243000" cy="16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Groupe 88">
            <a:extLst>
              <a:ext uri="{FF2B5EF4-FFF2-40B4-BE49-F238E27FC236}">
                <a16:creationId xmlns:a16="http://schemas.microsoft.com/office/drawing/2014/main" id="{E79ED2E1-76A8-03C3-3EAC-4609E6502549}"/>
              </a:ext>
            </a:extLst>
          </p:cNvPr>
          <p:cNvGrpSpPr/>
          <p:nvPr/>
        </p:nvGrpSpPr>
        <p:grpSpPr>
          <a:xfrm>
            <a:off x="5555989" y="1812118"/>
            <a:ext cx="392040" cy="282240"/>
            <a:chOff x="5555989" y="1812118"/>
            <a:chExt cx="392040" cy="28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3" name="Encre 82">
                  <a:extLst>
                    <a:ext uri="{FF2B5EF4-FFF2-40B4-BE49-F238E27FC236}">
                      <a16:creationId xmlns:a16="http://schemas.microsoft.com/office/drawing/2014/main" id="{3F1F655C-56CD-28AC-7874-969601D7FE49}"/>
                    </a:ext>
                  </a:extLst>
                </p14:cNvPr>
                <p14:cNvContentPartPr/>
                <p14:nvPr/>
              </p14:nvContentPartPr>
              <p14:xfrm>
                <a:off x="5555989" y="1968358"/>
                <a:ext cx="209160" cy="72720"/>
              </p14:xfrm>
            </p:contentPart>
          </mc:Choice>
          <mc:Fallback xmlns="">
            <p:pic>
              <p:nvPicPr>
                <p:cNvPr id="83" name="Encre 82">
                  <a:extLst>
                    <a:ext uri="{FF2B5EF4-FFF2-40B4-BE49-F238E27FC236}">
                      <a16:creationId xmlns:a16="http://schemas.microsoft.com/office/drawing/2014/main" id="{3F1F655C-56CD-28AC-7874-969601D7FE4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46989" y="1959358"/>
                  <a:ext cx="22680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4" name="Encre 83">
                  <a:extLst>
                    <a:ext uri="{FF2B5EF4-FFF2-40B4-BE49-F238E27FC236}">
                      <a16:creationId xmlns:a16="http://schemas.microsoft.com/office/drawing/2014/main" id="{18B625B0-5A60-C903-3D61-3FCB7A36247D}"/>
                    </a:ext>
                  </a:extLst>
                </p14:cNvPr>
                <p14:cNvContentPartPr/>
                <p14:nvPr/>
              </p14:nvContentPartPr>
              <p14:xfrm>
                <a:off x="5701429" y="1944598"/>
                <a:ext cx="106920" cy="47520"/>
              </p14:xfrm>
            </p:contentPart>
          </mc:Choice>
          <mc:Fallback xmlns="">
            <p:pic>
              <p:nvPicPr>
                <p:cNvPr id="84" name="Encre 83">
                  <a:extLst>
                    <a:ext uri="{FF2B5EF4-FFF2-40B4-BE49-F238E27FC236}">
                      <a16:creationId xmlns:a16="http://schemas.microsoft.com/office/drawing/2014/main" id="{18B625B0-5A60-C903-3D61-3FCB7A36247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92789" y="1935598"/>
                  <a:ext cx="1245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5" name="Encre 84">
                  <a:extLst>
                    <a:ext uri="{FF2B5EF4-FFF2-40B4-BE49-F238E27FC236}">
                      <a16:creationId xmlns:a16="http://schemas.microsoft.com/office/drawing/2014/main" id="{2B6EE69D-6ECA-B528-7324-7886FD31D6D8}"/>
                    </a:ext>
                  </a:extLst>
                </p14:cNvPr>
                <p14:cNvContentPartPr/>
                <p14:nvPr/>
              </p14:nvContentPartPr>
              <p14:xfrm>
                <a:off x="5720509" y="1862518"/>
                <a:ext cx="103680" cy="100080"/>
              </p14:xfrm>
            </p:contentPart>
          </mc:Choice>
          <mc:Fallback xmlns="">
            <p:pic>
              <p:nvPicPr>
                <p:cNvPr id="85" name="Encre 84">
                  <a:extLst>
                    <a:ext uri="{FF2B5EF4-FFF2-40B4-BE49-F238E27FC236}">
                      <a16:creationId xmlns:a16="http://schemas.microsoft.com/office/drawing/2014/main" id="{2B6EE69D-6ECA-B528-7324-7886FD31D6D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711869" y="1853878"/>
                  <a:ext cx="1213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6" name="Encre 85">
                  <a:extLst>
                    <a:ext uri="{FF2B5EF4-FFF2-40B4-BE49-F238E27FC236}">
                      <a16:creationId xmlns:a16="http://schemas.microsoft.com/office/drawing/2014/main" id="{F73D0077-77B2-E51F-2845-2D5B8CBD7118}"/>
                    </a:ext>
                  </a:extLst>
                </p14:cNvPr>
                <p14:cNvContentPartPr/>
                <p14:nvPr/>
              </p14:nvContentPartPr>
              <p14:xfrm>
                <a:off x="5729509" y="1812118"/>
                <a:ext cx="90000" cy="98280"/>
              </p14:xfrm>
            </p:contentPart>
          </mc:Choice>
          <mc:Fallback xmlns="">
            <p:pic>
              <p:nvPicPr>
                <p:cNvPr id="86" name="Encre 85">
                  <a:extLst>
                    <a:ext uri="{FF2B5EF4-FFF2-40B4-BE49-F238E27FC236}">
                      <a16:creationId xmlns:a16="http://schemas.microsoft.com/office/drawing/2014/main" id="{F73D0077-77B2-E51F-2845-2D5B8CBD711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720509" y="1803478"/>
                  <a:ext cx="1076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8" name="Encre 87">
                  <a:extLst>
                    <a:ext uri="{FF2B5EF4-FFF2-40B4-BE49-F238E27FC236}">
                      <a16:creationId xmlns:a16="http://schemas.microsoft.com/office/drawing/2014/main" id="{B448A3AD-E0EF-5105-3F4E-F865335A3F8E}"/>
                    </a:ext>
                  </a:extLst>
                </p14:cNvPr>
                <p14:cNvContentPartPr/>
                <p14:nvPr/>
              </p14:nvContentPartPr>
              <p14:xfrm>
                <a:off x="5742829" y="2000398"/>
                <a:ext cx="205200" cy="93960"/>
              </p14:xfrm>
            </p:contentPart>
          </mc:Choice>
          <mc:Fallback xmlns="">
            <p:pic>
              <p:nvPicPr>
                <p:cNvPr id="88" name="Encre 87">
                  <a:extLst>
                    <a:ext uri="{FF2B5EF4-FFF2-40B4-BE49-F238E27FC236}">
                      <a16:creationId xmlns:a16="http://schemas.microsoft.com/office/drawing/2014/main" id="{B448A3AD-E0EF-5105-3F4E-F865335A3F8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734189" y="1991758"/>
                  <a:ext cx="222840" cy="11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0" name="Encre 89">
                <a:extLst>
                  <a:ext uri="{FF2B5EF4-FFF2-40B4-BE49-F238E27FC236}">
                    <a16:creationId xmlns:a16="http://schemas.microsoft.com/office/drawing/2014/main" id="{EE36F26B-1E8D-FF59-5275-70457F75A3B7}"/>
                  </a:ext>
                </a:extLst>
              </p14:cNvPr>
              <p14:cNvContentPartPr/>
              <p14:nvPr/>
            </p14:nvContentPartPr>
            <p14:xfrm>
              <a:off x="6756229" y="3170038"/>
              <a:ext cx="132480" cy="93960"/>
            </p14:xfrm>
          </p:contentPart>
        </mc:Choice>
        <mc:Fallback xmlns="">
          <p:pic>
            <p:nvPicPr>
              <p:cNvPr id="90" name="Encre 89">
                <a:extLst>
                  <a:ext uri="{FF2B5EF4-FFF2-40B4-BE49-F238E27FC236}">
                    <a16:creationId xmlns:a16="http://schemas.microsoft.com/office/drawing/2014/main" id="{EE36F26B-1E8D-FF59-5275-70457F75A3B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50109" y="3163918"/>
                <a:ext cx="14472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2" name="Encre 91">
                <a:extLst>
                  <a:ext uri="{FF2B5EF4-FFF2-40B4-BE49-F238E27FC236}">
                    <a16:creationId xmlns:a16="http://schemas.microsoft.com/office/drawing/2014/main" id="{F60E9459-283A-478B-D0D7-575921E79692}"/>
                  </a:ext>
                </a:extLst>
              </p14:cNvPr>
              <p14:cNvContentPartPr/>
              <p14:nvPr/>
            </p14:nvContentPartPr>
            <p14:xfrm>
              <a:off x="6807349" y="3212518"/>
              <a:ext cx="105480" cy="29520"/>
            </p14:xfrm>
          </p:contentPart>
        </mc:Choice>
        <mc:Fallback xmlns="">
          <p:pic>
            <p:nvPicPr>
              <p:cNvPr id="92" name="Encre 91">
                <a:extLst>
                  <a:ext uri="{FF2B5EF4-FFF2-40B4-BE49-F238E27FC236}">
                    <a16:creationId xmlns:a16="http://schemas.microsoft.com/office/drawing/2014/main" id="{F60E9459-283A-478B-D0D7-575921E7969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44349" y="3149878"/>
                <a:ext cx="23112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94" name="Encre 93">
                <a:extLst>
                  <a:ext uri="{FF2B5EF4-FFF2-40B4-BE49-F238E27FC236}">
                    <a16:creationId xmlns:a16="http://schemas.microsoft.com/office/drawing/2014/main" id="{913823B7-59F2-7B75-E976-01B1ADAE239C}"/>
                  </a:ext>
                </a:extLst>
              </p14:cNvPr>
              <p14:cNvContentPartPr/>
              <p14:nvPr/>
            </p14:nvContentPartPr>
            <p14:xfrm>
              <a:off x="6789349" y="3188758"/>
              <a:ext cx="152640" cy="62280"/>
            </p14:xfrm>
          </p:contentPart>
        </mc:Choice>
        <mc:Fallback xmlns="">
          <p:pic>
            <p:nvPicPr>
              <p:cNvPr id="94" name="Encre 93">
                <a:extLst>
                  <a:ext uri="{FF2B5EF4-FFF2-40B4-BE49-F238E27FC236}">
                    <a16:creationId xmlns:a16="http://schemas.microsoft.com/office/drawing/2014/main" id="{913823B7-59F2-7B75-E976-01B1ADAE239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726349" y="3126118"/>
                <a:ext cx="278280" cy="1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8" name="Encre 97">
                <a:extLst>
                  <a:ext uri="{FF2B5EF4-FFF2-40B4-BE49-F238E27FC236}">
                    <a16:creationId xmlns:a16="http://schemas.microsoft.com/office/drawing/2014/main" id="{B29A3EE8-DB7A-2802-B769-14277C8D5CEA}"/>
                  </a:ext>
                </a:extLst>
              </p14:cNvPr>
              <p14:cNvContentPartPr/>
              <p14:nvPr/>
            </p14:nvContentPartPr>
            <p14:xfrm>
              <a:off x="6752629" y="3196678"/>
              <a:ext cx="254520" cy="87480"/>
            </p14:xfrm>
          </p:contentPart>
        </mc:Choice>
        <mc:Fallback xmlns="">
          <p:pic>
            <p:nvPicPr>
              <p:cNvPr id="98" name="Encre 97">
                <a:extLst>
                  <a:ext uri="{FF2B5EF4-FFF2-40B4-BE49-F238E27FC236}">
                    <a16:creationId xmlns:a16="http://schemas.microsoft.com/office/drawing/2014/main" id="{B29A3EE8-DB7A-2802-B769-14277C8D5CE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746509" y="3190558"/>
                <a:ext cx="26676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9" name="Encre 98">
                <a:extLst>
                  <a:ext uri="{FF2B5EF4-FFF2-40B4-BE49-F238E27FC236}">
                    <a16:creationId xmlns:a16="http://schemas.microsoft.com/office/drawing/2014/main" id="{AFA6A4E7-939F-16D0-7605-D5E230151222}"/>
                  </a:ext>
                </a:extLst>
              </p14:cNvPr>
              <p14:cNvContentPartPr/>
              <p14:nvPr/>
            </p14:nvContentPartPr>
            <p14:xfrm>
              <a:off x="6740389" y="3135838"/>
              <a:ext cx="284760" cy="170280"/>
            </p14:xfrm>
          </p:contentPart>
        </mc:Choice>
        <mc:Fallback xmlns="">
          <p:pic>
            <p:nvPicPr>
              <p:cNvPr id="99" name="Encre 98">
                <a:extLst>
                  <a:ext uri="{FF2B5EF4-FFF2-40B4-BE49-F238E27FC236}">
                    <a16:creationId xmlns:a16="http://schemas.microsoft.com/office/drawing/2014/main" id="{AFA6A4E7-939F-16D0-7605-D5E23015122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734269" y="3129718"/>
                <a:ext cx="297000" cy="18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B9DC8AA5-4E9F-A30A-2E2C-DCA219B22B0E}"/>
              </a:ext>
            </a:extLst>
          </p:cNvPr>
          <p:cNvGrpSpPr/>
          <p:nvPr/>
        </p:nvGrpSpPr>
        <p:grpSpPr>
          <a:xfrm>
            <a:off x="5788549" y="1849918"/>
            <a:ext cx="2592000" cy="1642320"/>
            <a:chOff x="5788549" y="1849918"/>
            <a:chExt cx="2592000" cy="164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71" name="Encre 70">
                  <a:extLst>
                    <a:ext uri="{FF2B5EF4-FFF2-40B4-BE49-F238E27FC236}">
                      <a16:creationId xmlns:a16="http://schemas.microsoft.com/office/drawing/2014/main" id="{67D047D8-B483-A521-37B9-A1CD574886F0}"/>
                    </a:ext>
                  </a:extLst>
                </p14:cNvPr>
                <p14:cNvContentPartPr/>
                <p14:nvPr/>
              </p14:nvContentPartPr>
              <p14:xfrm>
                <a:off x="5847949" y="1944598"/>
                <a:ext cx="780120" cy="1204560"/>
              </p14:xfrm>
            </p:contentPart>
          </mc:Choice>
          <mc:Fallback xmlns="">
            <p:pic>
              <p:nvPicPr>
                <p:cNvPr id="71" name="Encre 70">
                  <a:extLst>
                    <a:ext uri="{FF2B5EF4-FFF2-40B4-BE49-F238E27FC236}">
                      <a16:creationId xmlns:a16="http://schemas.microsoft.com/office/drawing/2014/main" id="{67D047D8-B483-A521-37B9-A1CD574886F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41829" y="1938478"/>
                  <a:ext cx="792360" cy="12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72" name="Encre 71">
                  <a:extLst>
                    <a:ext uri="{FF2B5EF4-FFF2-40B4-BE49-F238E27FC236}">
                      <a16:creationId xmlns:a16="http://schemas.microsoft.com/office/drawing/2014/main" id="{79EB909B-B34B-40E5-5C85-DD38A6C22271}"/>
                    </a:ext>
                  </a:extLst>
                </p14:cNvPr>
                <p14:cNvContentPartPr/>
                <p14:nvPr/>
              </p14:nvContentPartPr>
              <p14:xfrm>
                <a:off x="5821669" y="1923358"/>
                <a:ext cx="200160" cy="51840"/>
              </p14:xfrm>
            </p:contentPart>
          </mc:Choice>
          <mc:Fallback xmlns="">
            <p:pic>
              <p:nvPicPr>
                <p:cNvPr id="72" name="Encre 71">
                  <a:extLst>
                    <a:ext uri="{FF2B5EF4-FFF2-40B4-BE49-F238E27FC236}">
                      <a16:creationId xmlns:a16="http://schemas.microsoft.com/office/drawing/2014/main" id="{79EB909B-B34B-40E5-5C85-DD38A6C2227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815549" y="1917238"/>
                  <a:ext cx="2124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3" name="Encre 72">
                  <a:extLst>
                    <a:ext uri="{FF2B5EF4-FFF2-40B4-BE49-F238E27FC236}">
                      <a16:creationId xmlns:a16="http://schemas.microsoft.com/office/drawing/2014/main" id="{5F5A2BF5-11DE-A7D8-A376-97283F75C122}"/>
                    </a:ext>
                  </a:extLst>
                </p14:cNvPr>
                <p14:cNvContentPartPr/>
                <p14:nvPr/>
              </p14:nvContentPartPr>
              <p14:xfrm>
                <a:off x="5827069" y="1890598"/>
                <a:ext cx="183960" cy="76680"/>
              </p14:xfrm>
            </p:contentPart>
          </mc:Choice>
          <mc:Fallback xmlns="">
            <p:pic>
              <p:nvPicPr>
                <p:cNvPr id="73" name="Encre 72">
                  <a:extLst>
                    <a:ext uri="{FF2B5EF4-FFF2-40B4-BE49-F238E27FC236}">
                      <a16:creationId xmlns:a16="http://schemas.microsoft.com/office/drawing/2014/main" id="{5F5A2BF5-11DE-A7D8-A376-97283F75C12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820949" y="1884478"/>
                  <a:ext cx="19620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75" name="Encre 74">
                  <a:extLst>
                    <a:ext uri="{FF2B5EF4-FFF2-40B4-BE49-F238E27FC236}">
                      <a16:creationId xmlns:a16="http://schemas.microsoft.com/office/drawing/2014/main" id="{73E71E6E-0CD6-579D-7F27-3B18D402143E}"/>
                    </a:ext>
                  </a:extLst>
                </p14:cNvPr>
                <p14:cNvContentPartPr/>
                <p14:nvPr/>
              </p14:nvContentPartPr>
              <p14:xfrm>
                <a:off x="5830309" y="1849918"/>
                <a:ext cx="228600" cy="106560"/>
              </p14:xfrm>
            </p:contentPart>
          </mc:Choice>
          <mc:Fallback xmlns="">
            <p:pic>
              <p:nvPicPr>
                <p:cNvPr id="75" name="Encre 74">
                  <a:extLst>
                    <a:ext uri="{FF2B5EF4-FFF2-40B4-BE49-F238E27FC236}">
                      <a16:creationId xmlns:a16="http://schemas.microsoft.com/office/drawing/2014/main" id="{73E71E6E-0CD6-579D-7F27-3B18D402143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824189" y="1843798"/>
                  <a:ext cx="2408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76" name="Encre 75">
                  <a:extLst>
                    <a:ext uri="{FF2B5EF4-FFF2-40B4-BE49-F238E27FC236}">
                      <a16:creationId xmlns:a16="http://schemas.microsoft.com/office/drawing/2014/main" id="{DAD91B45-BBA7-E5A7-EECB-1C3494AB722B}"/>
                    </a:ext>
                  </a:extLst>
                </p14:cNvPr>
                <p14:cNvContentPartPr/>
                <p14:nvPr/>
              </p14:nvContentPartPr>
              <p14:xfrm>
                <a:off x="5788549" y="1951438"/>
                <a:ext cx="107280" cy="66960"/>
              </p14:xfrm>
            </p:contentPart>
          </mc:Choice>
          <mc:Fallback xmlns="">
            <p:pic>
              <p:nvPicPr>
                <p:cNvPr id="76" name="Encre 75">
                  <a:extLst>
                    <a:ext uri="{FF2B5EF4-FFF2-40B4-BE49-F238E27FC236}">
                      <a16:creationId xmlns:a16="http://schemas.microsoft.com/office/drawing/2014/main" id="{DAD91B45-BBA7-E5A7-EECB-1C3494AB722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782429" y="1945318"/>
                  <a:ext cx="1195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78" name="Encre 77">
                  <a:extLst>
                    <a:ext uri="{FF2B5EF4-FFF2-40B4-BE49-F238E27FC236}">
                      <a16:creationId xmlns:a16="http://schemas.microsoft.com/office/drawing/2014/main" id="{FC27C783-32D8-115B-81D5-EB6BDF1C8932}"/>
                    </a:ext>
                  </a:extLst>
                </p14:cNvPr>
                <p14:cNvContentPartPr/>
                <p14:nvPr/>
              </p14:nvContentPartPr>
              <p14:xfrm>
                <a:off x="5861269" y="1921558"/>
                <a:ext cx="54000" cy="58320"/>
              </p14:xfrm>
            </p:contentPart>
          </mc:Choice>
          <mc:Fallback xmlns="">
            <p:pic>
              <p:nvPicPr>
                <p:cNvPr id="78" name="Encre 77">
                  <a:extLst>
                    <a:ext uri="{FF2B5EF4-FFF2-40B4-BE49-F238E27FC236}">
                      <a16:creationId xmlns:a16="http://schemas.microsoft.com/office/drawing/2014/main" id="{FC27C783-32D8-115B-81D5-EB6BDF1C893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855149" y="1915438"/>
                  <a:ext cx="662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79" name="Encre 78">
                  <a:extLst>
                    <a:ext uri="{FF2B5EF4-FFF2-40B4-BE49-F238E27FC236}">
                      <a16:creationId xmlns:a16="http://schemas.microsoft.com/office/drawing/2014/main" id="{C2EEA233-7530-6F84-3A6A-C731C9AB63E2}"/>
                    </a:ext>
                  </a:extLst>
                </p14:cNvPr>
                <p14:cNvContentPartPr/>
                <p14:nvPr/>
              </p14:nvContentPartPr>
              <p14:xfrm>
                <a:off x="5937229" y="2002198"/>
                <a:ext cx="59400" cy="76680"/>
              </p14:xfrm>
            </p:contentPart>
          </mc:Choice>
          <mc:Fallback xmlns="">
            <p:pic>
              <p:nvPicPr>
                <p:cNvPr id="79" name="Encre 78">
                  <a:extLst>
                    <a:ext uri="{FF2B5EF4-FFF2-40B4-BE49-F238E27FC236}">
                      <a16:creationId xmlns:a16="http://schemas.microsoft.com/office/drawing/2014/main" id="{C2EEA233-7530-6F84-3A6A-C731C9AB63E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931109" y="1996078"/>
                  <a:ext cx="716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3" name="Encre 52">
                  <a:extLst>
                    <a:ext uri="{FF2B5EF4-FFF2-40B4-BE49-F238E27FC236}">
                      <a16:creationId xmlns:a16="http://schemas.microsoft.com/office/drawing/2014/main" id="{758E9BC1-FC47-245F-D4BD-CC946B5C596C}"/>
                    </a:ext>
                  </a:extLst>
                </p14:cNvPr>
                <p14:cNvContentPartPr/>
                <p14:nvPr/>
              </p14:nvContentPartPr>
              <p14:xfrm>
                <a:off x="6730309" y="3255718"/>
                <a:ext cx="141480" cy="52200"/>
              </p14:xfrm>
            </p:contentPart>
          </mc:Choice>
          <mc:Fallback xmlns="">
            <p:pic>
              <p:nvPicPr>
                <p:cNvPr id="53" name="Encre 52">
                  <a:extLst>
                    <a:ext uri="{FF2B5EF4-FFF2-40B4-BE49-F238E27FC236}">
                      <a16:creationId xmlns:a16="http://schemas.microsoft.com/office/drawing/2014/main" id="{758E9BC1-FC47-245F-D4BD-CC946B5C596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24189" y="3249598"/>
                  <a:ext cx="1537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4" name="Encre 53">
                  <a:extLst>
                    <a:ext uri="{FF2B5EF4-FFF2-40B4-BE49-F238E27FC236}">
                      <a16:creationId xmlns:a16="http://schemas.microsoft.com/office/drawing/2014/main" id="{EDAF68C0-72BC-4B96-4FC5-F380C3E86CF4}"/>
                    </a:ext>
                  </a:extLst>
                </p14:cNvPr>
                <p14:cNvContentPartPr/>
                <p14:nvPr/>
              </p14:nvContentPartPr>
              <p14:xfrm>
                <a:off x="6729949" y="3140518"/>
                <a:ext cx="15480" cy="118440"/>
              </p14:xfrm>
            </p:contentPart>
          </mc:Choice>
          <mc:Fallback xmlns="">
            <p:pic>
              <p:nvPicPr>
                <p:cNvPr id="54" name="Encre 53">
                  <a:extLst>
                    <a:ext uri="{FF2B5EF4-FFF2-40B4-BE49-F238E27FC236}">
                      <a16:creationId xmlns:a16="http://schemas.microsoft.com/office/drawing/2014/main" id="{EDAF68C0-72BC-4B96-4FC5-F380C3E86CF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723829" y="3134398"/>
                  <a:ext cx="277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6" name="Encre 55">
                  <a:extLst>
                    <a:ext uri="{FF2B5EF4-FFF2-40B4-BE49-F238E27FC236}">
                      <a16:creationId xmlns:a16="http://schemas.microsoft.com/office/drawing/2014/main" id="{16565F8C-17C6-7524-D942-326680379FB2}"/>
                    </a:ext>
                  </a:extLst>
                </p14:cNvPr>
                <p14:cNvContentPartPr/>
                <p14:nvPr/>
              </p14:nvContentPartPr>
              <p14:xfrm>
                <a:off x="6594589" y="3131518"/>
                <a:ext cx="157320" cy="20160"/>
              </p14:xfrm>
            </p:contentPart>
          </mc:Choice>
          <mc:Fallback xmlns="">
            <p:pic>
              <p:nvPicPr>
                <p:cNvPr id="56" name="Encre 55">
                  <a:extLst>
                    <a:ext uri="{FF2B5EF4-FFF2-40B4-BE49-F238E27FC236}">
                      <a16:creationId xmlns:a16="http://schemas.microsoft.com/office/drawing/2014/main" id="{16565F8C-17C6-7524-D942-326680379FB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588469" y="3125398"/>
                  <a:ext cx="1695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7" name="Encre 56">
                  <a:extLst>
                    <a:ext uri="{FF2B5EF4-FFF2-40B4-BE49-F238E27FC236}">
                      <a16:creationId xmlns:a16="http://schemas.microsoft.com/office/drawing/2014/main" id="{BA6F8CD4-0E31-0568-D13D-7D0F43024AF0}"/>
                    </a:ext>
                  </a:extLst>
                </p14:cNvPr>
                <p14:cNvContentPartPr/>
                <p14:nvPr/>
              </p14:nvContentPartPr>
              <p14:xfrm>
                <a:off x="7004269" y="3238078"/>
                <a:ext cx="105120" cy="40680"/>
              </p14:xfrm>
            </p:contentPart>
          </mc:Choice>
          <mc:Fallback xmlns="">
            <p:pic>
              <p:nvPicPr>
                <p:cNvPr id="57" name="Encre 56">
                  <a:extLst>
                    <a:ext uri="{FF2B5EF4-FFF2-40B4-BE49-F238E27FC236}">
                      <a16:creationId xmlns:a16="http://schemas.microsoft.com/office/drawing/2014/main" id="{BA6F8CD4-0E31-0568-D13D-7D0F43024AF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998149" y="3231958"/>
                  <a:ext cx="1173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8" name="Encre 57">
                  <a:extLst>
                    <a:ext uri="{FF2B5EF4-FFF2-40B4-BE49-F238E27FC236}">
                      <a16:creationId xmlns:a16="http://schemas.microsoft.com/office/drawing/2014/main" id="{1CF286B0-8C08-CFFF-0BEC-17BC02DCC18D}"/>
                    </a:ext>
                  </a:extLst>
                </p14:cNvPr>
                <p14:cNvContentPartPr/>
                <p14:nvPr/>
              </p14:nvContentPartPr>
              <p14:xfrm>
                <a:off x="7063309" y="3261478"/>
                <a:ext cx="96120" cy="31680"/>
              </p14:xfrm>
            </p:contentPart>
          </mc:Choice>
          <mc:Fallback xmlns="">
            <p:pic>
              <p:nvPicPr>
                <p:cNvPr id="58" name="Encre 57">
                  <a:extLst>
                    <a:ext uri="{FF2B5EF4-FFF2-40B4-BE49-F238E27FC236}">
                      <a16:creationId xmlns:a16="http://schemas.microsoft.com/office/drawing/2014/main" id="{1CF286B0-8C08-CFFF-0BEC-17BC02DCC18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057189" y="3255358"/>
                  <a:ext cx="1083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9" name="Encre 58">
                  <a:extLst>
                    <a:ext uri="{FF2B5EF4-FFF2-40B4-BE49-F238E27FC236}">
                      <a16:creationId xmlns:a16="http://schemas.microsoft.com/office/drawing/2014/main" id="{8F1D3F5E-4F95-F39A-E2CF-A350DD19CE6B}"/>
                    </a:ext>
                  </a:extLst>
                </p14:cNvPr>
                <p14:cNvContentPartPr/>
                <p14:nvPr/>
              </p14:nvContentPartPr>
              <p14:xfrm>
                <a:off x="6856669" y="3374158"/>
                <a:ext cx="41400" cy="75600"/>
              </p14:xfrm>
            </p:contentPart>
          </mc:Choice>
          <mc:Fallback xmlns="">
            <p:pic>
              <p:nvPicPr>
                <p:cNvPr id="59" name="Encre 58">
                  <a:extLst>
                    <a:ext uri="{FF2B5EF4-FFF2-40B4-BE49-F238E27FC236}">
                      <a16:creationId xmlns:a16="http://schemas.microsoft.com/office/drawing/2014/main" id="{8F1D3F5E-4F95-F39A-E2CF-A350DD19CE6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850549" y="3368038"/>
                  <a:ext cx="5364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0" name="Encre 59">
                  <a:extLst>
                    <a:ext uri="{FF2B5EF4-FFF2-40B4-BE49-F238E27FC236}">
                      <a16:creationId xmlns:a16="http://schemas.microsoft.com/office/drawing/2014/main" id="{1E03378E-4BC0-A2DC-7707-692A9F4760B8}"/>
                    </a:ext>
                  </a:extLst>
                </p14:cNvPr>
                <p14:cNvContentPartPr/>
                <p14:nvPr/>
              </p14:nvContentPartPr>
              <p14:xfrm>
                <a:off x="6882589" y="3372358"/>
                <a:ext cx="115920" cy="44280"/>
              </p14:xfrm>
            </p:contentPart>
          </mc:Choice>
          <mc:Fallback xmlns="">
            <p:pic>
              <p:nvPicPr>
                <p:cNvPr id="60" name="Encre 59">
                  <a:extLst>
                    <a:ext uri="{FF2B5EF4-FFF2-40B4-BE49-F238E27FC236}">
                      <a16:creationId xmlns:a16="http://schemas.microsoft.com/office/drawing/2014/main" id="{1E03378E-4BC0-A2DC-7707-692A9F4760B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876469" y="3366238"/>
                  <a:ext cx="1281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3" name="Encre 62">
                  <a:extLst>
                    <a:ext uri="{FF2B5EF4-FFF2-40B4-BE49-F238E27FC236}">
                      <a16:creationId xmlns:a16="http://schemas.microsoft.com/office/drawing/2014/main" id="{EBAC272F-C62A-1A72-757E-3D512A9551CC}"/>
                    </a:ext>
                  </a:extLst>
                </p14:cNvPr>
                <p14:cNvContentPartPr/>
                <p14:nvPr/>
              </p14:nvContentPartPr>
              <p14:xfrm>
                <a:off x="6690709" y="3274078"/>
                <a:ext cx="64440" cy="65160"/>
              </p14:xfrm>
            </p:contentPart>
          </mc:Choice>
          <mc:Fallback xmlns="">
            <p:pic>
              <p:nvPicPr>
                <p:cNvPr id="63" name="Encre 62">
                  <a:extLst>
                    <a:ext uri="{FF2B5EF4-FFF2-40B4-BE49-F238E27FC236}">
                      <a16:creationId xmlns:a16="http://schemas.microsoft.com/office/drawing/2014/main" id="{EBAC272F-C62A-1A72-757E-3D512A9551C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684589" y="3267958"/>
                  <a:ext cx="766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4" name="Encre 63">
                  <a:extLst>
                    <a:ext uri="{FF2B5EF4-FFF2-40B4-BE49-F238E27FC236}">
                      <a16:creationId xmlns:a16="http://schemas.microsoft.com/office/drawing/2014/main" id="{2EC072BE-D16E-A846-FF1B-E745D11AEB06}"/>
                    </a:ext>
                  </a:extLst>
                </p14:cNvPr>
                <p14:cNvContentPartPr/>
                <p14:nvPr/>
              </p14:nvContentPartPr>
              <p14:xfrm>
                <a:off x="6621229" y="3295678"/>
                <a:ext cx="81000" cy="58320"/>
              </p14:xfrm>
            </p:contentPart>
          </mc:Choice>
          <mc:Fallback xmlns="">
            <p:pic>
              <p:nvPicPr>
                <p:cNvPr id="64" name="Encre 63">
                  <a:extLst>
                    <a:ext uri="{FF2B5EF4-FFF2-40B4-BE49-F238E27FC236}">
                      <a16:creationId xmlns:a16="http://schemas.microsoft.com/office/drawing/2014/main" id="{2EC072BE-D16E-A846-FF1B-E745D11AEB0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615109" y="3289558"/>
                  <a:ext cx="932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5" name="Encre 64">
                  <a:extLst>
                    <a:ext uri="{FF2B5EF4-FFF2-40B4-BE49-F238E27FC236}">
                      <a16:creationId xmlns:a16="http://schemas.microsoft.com/office/drawing/2014/main" id="{DCAA07C5-D661-CA00-F739-69AE5C6E739F}"/>
                    </a:ext>
                  </a:extLst>
                </p14:cNvPr>
                <p14:cNvContentPartPr/>
                <p14:nvPr/>
              </p14:nvContentPartPr>
              <p14:xfrm>
                <a:off x="6660469" y="3333118"/>
                <a:ext cx="73440" cy="86760"/>
              </p14:xfrm>
            </p:contentPart>
          </mc:Choice>
          <mc:Fallback xmlns="">
            <p:pic>
              <p:nvPicPr>
                <p:cNvPr id="65" name="Encre 64">
                  <a:extLst>
                    <a:ext uri="{FF2B5EF4-FFF2-40B4-BE49-F238E27FC236}">
                      <a16:creationId xmlns:a16="http://schemas.microsoft.com/office/drawing/2014/main" id="{DCAA07C5-D661-CA00-F739-69AE5C6E739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654349" y="3326998"/>
                  <a:ext cx="8568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6" name="Encre 65">
                  <a:extLst>
                    <a:ext uri="{FF2B5EF4-FFF2-40B4-BE49-F238E27FC236}">
                      <a16:creationId xmlns:a16="http://schemas.microsoft.com/office/drawing/2014/main" id="{709486E7-04FE-ED8D-70DE-DB226F2DCB49}"/>
                    </a:ext>
                  </a:extLst>
                </p14:cNvPr>
                <p14:cNvContentPartPr/>
                <p14:nvPr/>
              </p14:nvContentPartPr>
              <p14:xfrm>
                <a:off x="6598549" y="3408358"/>
                <a:ext cx="57600" cy="83880"/>
              </p14:xfrm>
            </p:contentPart>
          </mc:Choice>
          <mc:Fallback xmlns="">
            <p:pic>
              <p:nvPicPr>
                <p:cNvPr id="66" name="Encre 65">
                  <a:extLst>
                    <a:ext uri="{FF2B5EF4-FFF2-40B4-BE49-F238E27FC236}">
                      <a16:creationId xmlns:a16="http://schemas.microsoft.com/office/drawing/2014/main" id="{709486E7-04FE-ED8D-70DE-DB226F2DCB4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92429" y="3402238"/>
                  <a:ext cx="6984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8" name="Encre 67">
                  <a:extLst>
                    <a:ext uri="{FF2B5EF4-FFF2-40B4-BE49-F238E27FC236}">
                      <a16:creationId xmlns:a16="http://schemas.microsoft.com/office/drawing/2014/main" id="{50045E77-A607-6385-1BBA-1A4E45A9D3CE}"/>
                    </a:ext>
                  </a:extLst>
                </p14:cNvPr>
                <p14:cNvContentPartPr/>
                <p14:nvPr/>
              </p14:nvContentPartPr>
              <p14:xfrm>
                <a:off x="6965389" y="3149158"/>
                <a:ext cx="129600" cy="26280"/>
              </p14:xfrm>
            </p:contentPart>
          </mc:Choice>
          <mc:Fallback xmlns="">
            <p:pic>
              <p:nvPicPr>
                <p:cNvPr id="68" name="Encre 67">
                  <a:extLst>
                    <a:ext uri="{FF2B5EF4-FFF2-40B4-BE49-F238E27FC236}">
                      <a16:creationId xmlns:a16="http://schemas.microsoft.com/office/drawing/2014/main" id="{50045E77-A607-6385-1BBA-1A4E45A9D3C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959269" y="3143038"/>
                  <a:ext cx="1418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9" name="Encre 68">
                  <a:extLst>
                    <a:ext uri="{FF2B5EF4-FFF2-40B4-BE49-F238E27FC236}">
                      <a16:creationId xmlns:a16="http://schemas.microsoft.com/office/drawing/2014/main" id="{5CB47160-B394-D7EF-C79D-CD1BCE1C3393}"/>
                    </a:ext>
                  </a:extLst>
                </p14:cNvPr>
                <p14:cNvContentPartPr/>
                <p14:nvPr/>
              </p14:nvContentPartPr>
              <p14:xfrm>
                <a:off x="6993829" y="3127918"/>
                <a:ext cx="206640" cy="33840"/>
              </p14:xfrm>
            </p:contentPart>
          </mc:Choice>
          <mc:Fallback xmlns="">
            <p:pic>
              <p:nvPicPr>
                <p:cNvPr id="69" name="Encre 68">
                  <a:extLst>
                    <a:ext uri="{FF2B5EF4-FFF2-40B4-BE49-F238E27FC236}">
                      <a16:creationId xmlns:a16="http://schemas.microsoft.com/office/drawing/2014/main" id="{5CB47160-B394-D7EF-C79D-CD1BCE1C339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987709" y="3121798"/>
                  <a:ext cx="21888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4" name="Encre 103">
                  <a:extLst>
                    <a:ext uri="{FF2B5EF4-FFF2-40B4-BE49-F238E27FC236}">
                      <a16:creationId xmlns:a16="http://schemas.microsoft.com/office/drawing/2014/main" id="{6A42A6F5-67BA-06B1-5BAB-AD5D303ABE0B}"/>
                    </a:ext>
                  </a:extLst>
                </p14:cNvPr>
                <p14:cNvContentPartPr/>
                <p14:nvPr/>
              </p14:nvContentPartPr>
              <p14:xfrm>
                <a:off x="6111829" y="1975918"/>
                <a:ext cx="2268720" cy="41760"/>
              </p14:xfrm>
            </p:contentPart>
          </mc:Choice>
          <mc:Fallback xmlns="">
            <p:pic>
              <p:nvPicPr>
                <p:cNvPr id="104" name="Encre 103">
                  <a:extLst>
                    <a:ext uri="{FF2B5EF4-FFF2-40B4-BE49-F238E27FC236}">
                      <a16:creationId xmlns:a16="http://schemas.microsoft.com/office/drawing/2014/main" id="{6A42A6F5-67BA-06B1-5BAB-AD5D303ABE0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105709" y="1969798"/>
                  <a:ext cx="228096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AB19B2F0-46A4-AA1B-72AB-0FB74B7CE4EC}"/>
              </a:ext>
            </a:extLst>
          </p:cNvPr>
          <p:cNvGrpSpPr/>
          <p:nvPr/>
        </p:nvGrpSpPr>
        <p:grpSpPr>
          <a:xfrm>
            <a:off x="6542011" y="2866724"/>
            <a:ext cx="2211547" cy="619671"/>
            <a:chOff x="5295488" y="4363711"/>
            <a:chExt cx="2211547" cy="619671"/>
          </a:xfrm>
        </p:grpSpPr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9DDAF89B-6A30-C5A6-609F-7D8F369A497A}"/>
                </a:ext>
              </a:extLst>
            </p:cNvPr>
            <p:cNvSpPr/>
            <p:nvPr/>
          </p:nvSpPr>
          <p:spPr>
            <a:xfrm>
              <a:off x="5295488" y="4499783"/>
              <a:ext cx="577311" cy="483599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C000"/>
                </a:solidFill>
              </a:endParaRP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7F76A9DD-9D65-E404-24BC-FBF4DDE782B3}"/>
                </a:ext>
              </a:extLst>
            </p:cNvPr>
            <p:cNvSpPr txBox="1"/>
            <p:nvPr/>
          </p:nvSpPr>
          <p:spPr>
            <a:xfrm>
              <a:off x="5916535" y="4363711"/>
              <a:ext cx="15905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accent1"/>
                  </a:solidFill>
                </a:rPr>
                <a:t>Cellules à </a:t>
              </a:r>
            </a:p>
            <a:p>
              <a:r>
                <a:rPr lang="fr-FR" sz="1400" b="1" dirty="0">
                  <a:solidFill>
                    <a:schemeClr val="accent1"/>
                  </a:solidFill>
                </a:rPr>
                <a:t>double bouquet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Les six couches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23" name="Image 22" descr="Capture d’écran 2012-08-31 à 18.45.48.png">
            <a:extLst>
              <a:ext uri="{FF2B5EF4-FFF2-40B4-BE49-F238E27FC236}">
                <a16:creationId xmlns:a16="http://schemas.microsoft.com/office/drawing/2014/main" id="{C95F5495-6398-D725-C987-1CFE60E80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" b="4708"/>
          <a:stretch/>
        </p:blipFill>
        <p:spPr>
          <a:xfrm>
            <a:off x="2555776" y="1078049"/>
            <a:ext cx="3844306" cy="3354256"/>
          </a:xfrm>
          <a:prstGeom prst="rect">
            <a:avLst/>
          </a:prstGeom>
        </p:spPr>
      </p:pic>
      <p:pic>
        <p:nvPicPr>
          <p:cNvPr id="24" name="Image 23" descr="Capture d’écran 2012-08-31 à 18.46.29.png">
            <a:extLst>
              <a:ext uri="{FF2B5EF4-FFF2-40B4-BE49-F238E27FC236}">
                <a16:creationId xmlns:a16="http://schemas.microsoft.com/office/drawing/2014/main" id="{2FA3111A-2C25-2004-FEA2-1AA00ABC1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611902"/>
            <a:ext cx="4981323" cy="216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53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accent1"/>
                </a:solidFill>
              </a:rPr>
              <a:t>Le cortex </a:t>
            </a:r>
            <a:r>
              <a:rPr lang="en-US" sz="2800" dirty="0" err="1">
                <a:solidFill>
                  <a:schemeClr val="accent1"/>
                </a:solidFill>
              </a:rPr>
              <a:t>cérébelleux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27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Le cortex cérébelleux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C68C405-EF54-82D8-1096-A9B21746DB60}"/>
              </a:ext>
            </a:extLst>
          </p:cNvPr>
          <p:cNvSpPr txBox="1">
            <a:spLocks/>
          </p:cNvSpPr>
          <p:nvPr/>
        </p:nvSpPr>
        <p:spPr bwMode="auto">
          <a:xfrm>
            <a:off x="330200" y="1412776"/>
            <a:ext cx="2348576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  Substance grise/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subst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blanche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circonvolutions ramifiées, « arbre de vie »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=&gt; augmente la surface de cortex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Rôle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ds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la coordination des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mvts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et permet le maintien de la posture et de l’équilibre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6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6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dirty="0"/>
          </a:p>
          <a:p>
            <a:pPr lvl="2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endParaRPr lang="en-US" altLang="fr-FR" sz="2000" dirty="0">
              <a:solidFill>
                <a:srgbClr val="FFCC00"/>
              </a:solidFill>
            </a:endParaRPr>
          </a:p>
          <a:p>
            <a:pPr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en-US" altLang="fr-FR" sz="2000" dirty="0">
              <a:solidFill>
                <a:srgbClr val="FFCC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C494674-44DA-DDF9-E874-AADE3AF9C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87" t="7293" r="21711" b="7972"/>
          <a:stretch/>
        </p:blipFill>
        <p:spPr>
          <a:xfrm>
            <a:off x="3491880" y="1460221"/>
            <a:ext cx="4417154" cy="497714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0FF038E-59ED-BC07-1B0C-1F8CF312976E}"/>
              </a:ext>
            </a:extLst>
          </p:cNvPr>
          <p:cNvSpPr txBox="1"/>
          <p:nvPr/>
        </p:nvSpPr>
        <p:spPr>
          <a:xfrm>
            <a:off x="4263510" y="6283417"/>
            <a:ext cx="37296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050" b="1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fr-FR" sz="1050" dirty="0">
                <a:solidFill>
                  <a:schemeClr val="tx1">
                    <a:lumMod val="95000"/>
                  </a:schemeClr>
                </a:solidFill>
              </a:rPr>
              <a:t>Dr Serge </a:t>
            </a:r>
            <a:r>
              <a:rPr lang="fr-FR" sz="1050" dirty="0" err="1">
                <a:solidFill>
                  <a:schemeClr val="tx1">
                    <a:lumMod val="95000"/>
                  </a:schemeClr>
                </a:solidFill>
              </a:rPr>
              <a:t>Nataf</a:t>
            </a:r>
            <a:r>
              <a:rPr lang="fr-FR" sz="1050" dirty="0">
                <a:solidFill>
                  <a:schemeClr val="tx1">
                    <a:lumMod val="95000"/>
                  </a:schemeClr>
                </a:solidFill>
              </a:rPr>
              <a:t>, Université de Lyon/Hospices Civils de Lyon</a:t>
            </a:r>
          </a:p>
        </p:txBody>
      </p:sp>
      <p:sp>
        <p:nvSpPr>
          <p:cNvPr id="5" name="Double flèche horizontale 3">
            <a:extLst>
              <a:ext uri="{FF2B5EF4-FFF2-40B4-BE49-F238E27FC236}">
                <a16:creationId xmlns:a16="http://schemas.microsoft.com/office/drawing/2014/main" id="{135AEED5-A5D3-2449-5FDA-F84A17A35235}"/>
              </a:ext>
            </a:extLst>
          </p:cNvPr>
          <p:cNvSpPr/>
          <p:nvPr/>
        </p:nvSpPr>
        <p:spPr>
          <a:xfrm>
            <a:off x="5292080" y="4149080"/>
            <a:ext cx="282243" cy="115449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730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Le cortex cérébelleux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7" name="Image 6" descr="Capture d’écran 2011-10-12 à 17.28.47.png">
            <a:extLst>
              <a:ext uri="{FF2B5EF4-FFF2-40B4-BE49-F238E27FC236}">
                <a16:creationId xmlns:a16="http://schemas.microsoft.com/office/drawing/2014/main" id="{DEC0BC27-4338-07E3-26AC-03EF1E6DD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340768"/>
            <a:ext cx="3316641" cy="5268503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50D525CE-8C60-CD6A-FCD4-E0A4363D17F6}"/>
              </a:ext>
            </a:extLst>
          </p:cNvPr>
          <p:cNvGrpSpPr/>
          <p:nvPr/>
        </p:nvGrpSpPr>
        <p:grpSpPr>
          <a:xfrm>
            <a:off x="395536" y="1158672"/>
            <a:ext cx="913508" cy="1944997"/>
            <a:chOff x="2736832" y="4707760"/>
            <a:chExt cx="913508" cy="1944997"/>
          </a:xfrm>
        </p:grpSpPr>
        <p:pic>
          <p:nvPicPr>
            <p:cNvPr id="6" name="Image 5" descr="Capture d’écran 2011-10-23 à 11.14.56.png">
              <a:extLst>
                <a:ext uri="{FF2B5EF4-FFF2-40B4-BE49-F238E27FC236}">
                  <a16:creationId xmlns:a16="http://schemas.microsoft.com/office/drawing/2014/main" id="{555DEF67-EC70-26FB-D171-780902B40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832" y="4707760"/>
              <a:ext cx="913508" cy="194499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E150AC-7E08-E17F-7EB6-097ADEB93AF9}"/>
                </a:ext>
              </a:extLst>
            </p:cNvPr>
            <p:cNvSpPr/>
            <p:nvPr/>
          </p:nvSpPr>
          <p:spPr>
            <a:xfrm>
              <a:off x="3060441" y="4964314"/>
              <a:ext cx="198174" cy="307864"/>
            </a:xfrm>
            <a:prstGeom prst="rect">
              <a:avLst/>
            </a:prstGeom>
            <a:noFill/>
            <a:ln w="38100" cmpd="sng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DDF5F88-3C49-1740-5FB6-CCBA5F9B2821}"/>
              </a:ext>
            </a:extLst>
          </p:cNvPr>
          <p:cNvCxnSpPr/>
          <p:nvPr/>
        </p:nvCxnSpPr>
        <p:spPr>
          <a:xfrm>
            <a:off x="917319" y="1537088"/>
            <a:ext cx="1988524" cy="1051870"/>
          </a:xfrm>
          <a:prstGeom prst="line">
            <a:avLst/>
          </a:prstGeom>
          <a:noFill/>
          <a:ln w="38100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3895361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Le cortex cérébelleux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2" name="Image 1" descr="Capture d’écran 2011-10-12 à 17.28.47.png">
            <a:extLst>
              <a:ext uri="{FF2B5EF4-FFF2-40B4-BE49-F238E27FC236}">
                <a16:creationId xmlns:a16="http://schemas.microsoft.com/office/drawing/2014/main" id="{704968C3-247F-A573-F570-AD154331A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24" y="1064696"/>
            <a:ext cx="3316641" cy="5268503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61F37CD-4A4B-52F9-832B-FD16C5E5012C}"/>
              </a:ext>
            </a:extLst>
          </p:cNvPr>
          <p:cNvCxnSpPr/>
          <p:nvPr/>
        </p:nvCxnSpPr>
        <p:spPr>
          <a:xfrm flipV="1">
            <a:off x="768201" y="2475742"/>
            <a:ext cx="7979752" cy="1"/>
          </a:xfrm>
          <a:prstGeom prst="line">
            <a:avLst/>
          </a:prstGeom>
          <a:noFill/>
          <a:ln w="38100" cmpd="sng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6979D9D-FEF9-366E-DBF5-CC1C0239D09D}"/>
              </a:ext>
            </a:extLst>
          </p:cNvPr>
          <p:cNvCxnSpPr/>
          <p:nvPr/>
        </p:nvCxnSpPr>
        <p:spPr>
          <a:xfrm flipV="1">
            <a:off x="768201" y="3154077"/>
            <a:ext cx="7979752" cy="1"/>
          </a:xfrm>
          <a:prstGeom prst="line">
            <a:avLst/>
          </a:prstGeom>
          <a:noFill/>
          <a:ln w="38100" cmpd="sng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C5CD49A-4864-1AD7-E96D-352C17106AEB}"/>
              </a:ext>
            </a:extLst>
          </p:cNvPr>
          <p:cNvCxnSpPr/>
          <p:nvPr/>
        </p:nvCxnSpPr>
        <p:spPr>
          <a:xfrm flipV="1">
            <a:off x="768201" y="5283471"/>
            <a:ext cx="7979752" cy="1"/>
          </a:xfrm>
          <a:prstGeom prst="line">
            <a:avLst/>
          </a:prstGeom>
          <a:noFill/>
          <a:ln w="38100" cmpd="sng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20E8A128-632B-0453-4FDB-4FFEA8EE8580}"/>
              </a:ext>
            </a:extLst>
          </p:cNvPr>
          <p:cNvSpPr txBox="1"/>
          <p:nvPr/>
        </p:nvSpPr>
        <p:spPr>
          <a:xfrm>
            <a:off x="127737" y="1898497"/>
            <a:ext cx="390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u="sng" dirty="0">
                <a:solidFill>
                  <a:schemeClr val="accent4"/>
                </a:solidFill>
              </a:rPr>
              <a:t>Couche moléculaire (ou externe)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1FD8B5-E045-B222-C7EC-5E87C1E6C467}"/>
              </a:ext>
            </a:extLst>
          </p:cNvPr>
          <p:cNvSpPr txBox="1"/>
          <p:nvPr/>
        </p:nvSpPr>
        <p:spPr>
          <a:xfrm>
            <a:off x="127737" y="2604019"/>
            <a:ext cx="4405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u="sng" dirty="0">
                <a:solidFill>
                  <a:schemeClr val="accent4"/>
                </a:solidFill>
              </a:rPr>
              <a:t>Couche ganglionnaire </a:t>
            </a:r>
            <a:r>
              <a:rPr lang="fr-FR" sz="2000" dirty="0">
                <a:solidFill>
                  <a:schemeClr val="accent4"/>
                </a:solidFill>
              </a:rPr>
              <a:t>(</a:t>
            </a:r>
            <a:r>
              <a:rPr lang="fr-FR" sz="2000" u="sng" dirty="0">
                <a:solidFill>
                  <a:srgbClr val="F2F2F2"/>
                </a:solidFill>
              </a:rPr>
              <a:t>¢ de Purkinje</a:t>
            </a:r>
            <a:r>
              <a:rPr lang="fr-FR" sz="2000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DA5ACA-D6A7-FEA1-7FE1-81C0219940C6}"/>
              </a:ext>
            </a:extLst>
          </p:cNvPr>
          <p:cNvSpPr txBox="1"/>
          <p:nvPr/>
        </p:nvSpPr>
        <p:spPr>
          <a:xfrm>
            <a:off x="127737" y="3322370"/>
            <a:ext cx="48590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u="sng" dirty="0">
                <a:solidFill>
                  <a:schemeClr val="accent4"/>
                </a:solidFill>
              </a:rPr>
              <a:t>Couche granulaire </a:t>
            </a:r>
            <a:r>
              <a:rPr lang="fr-FR" sz="2000" dirty="0">
                <a:solidFill>
                  <a:schemeClr val="accent4"/>
                </a:solidFill>
              </a:rPr>
              <a:t>(grains)</a:t>
            </a:r>
          </a:p>
          <a:p>
            <a:pPr algn="l"/>
            <a:endParaRPr lang="fr-FR" sz="2000" dirty="0">
              <a:solidFill>
                <a:schemeClr val="accent4"/>
              </a:solidFill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accent4"/>
                </a:solidFill>
              </a:rPr>
              <a:t>Les + petites cellules : ¢ de grains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accent4"/>
                </a:solidFill>
              </a:rPr>
              <a:t>Les + </a:t>
            </a:r>
            <a:r>
              <a:rPr lang="fr-FR" sz="2000" dirty="0" err="1">
                <a:solidFill>
                  <a:schemeClr val="accent4"/>
                </a:solidFill>
              </a:rPr>
              <a:t>gdes</a:t>
            </a:r>
            <a:r>
              <a:rPr lang="fr-FR" sz="2000" dirty="0">
                <a:solidFill>
                  <a:schemeClr val="accent4"/>
                </a:solidFill>
              </a:rPr>
              <a:t> ¢ de golgi de type II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DB0333A-D1B9-AB40-AB5A-6F1326015BC9}"/>
              </a:ext>
            </a:extLst>
          </p:cNvPr>
          <p:cNvSpPr txBox="1"/>
          <p:nvPr/>
        </p:nvSpPr>
        <p:spPr>
          <a:xfrm>
            <a:off x="127737" y="5297833"/>
            <a:ext cx="2366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dirty="0">
                <a:solidFill>
                  <a:schemeClr val="accent4"/>
                </a:solidFill>
              </a:rPr>
              <a:t>Substance blanche</a:t>
            </a:r>
          </a:p>
        </p:txBody>
      </p:sp>
    </p:spTree>
    <p:extLst>
      <p:ext uri="{BB962C8B-B14F-4D97-AF65-F5344CB8AC3E}">
        <p14:creationId xmlns:p14="http://schemas.microsoft.com/office/powerpoint/2010/main" val="1883386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Le cortex cérébelleux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2" name="Image 1" descr="Capture d’écran 2011-10-12 à 17.28.47.png">
            <a:extLst>
              <a:ext uri="{FF2B5EF4-FFF2-40B4-BE49-F238E27FC236}">
                <a16:creationId xmlns:a16="http://schemas.microsoft.com/office/drawing/2014/main" id="{704968C3-247F-A573-F570-AD154331A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424" y="1064696"/>
            <a:ext cx="3316641" cy="5268503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61F37CD-4A4B-52F9-832B-FD16C5E5012C}"/>
              </a:ext>
            </a:extLst>
          </p:cNvPr>
          <p:cNvCxnSpPr/>
          <p:nvPr/>
        </p:nvCxnSpPr>
        <p:spPr>
          <a:xfrm flipV="1">
            <a:off x="768201" y="2475742"/>
            <a:ext cx="7979752" cy="1"/>
          </a:xfrm>
          <a:prstGeom prst="line">
            <a:avLst/>
          </a:prstGeom>
          <a:noFill/>
          <a:ln w="38100" cmpd="sng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6979D9D-FEF9-366E-DBF5-CC1C0239D09D}"/>
              </a:ext>
            </a:extLst>
          </p:cNvPr>
          <p:cNvCxnSpPr/>
          <p:nvPr/>
        </p:nvCxnSpPr>
        <p:spPr>
          <a:xfrm flipV="1">
            <a:off x="768201" y="3154077"/>
            <a:ext cx="7979752" cy="1"/>
          </a:xfrm>
          <a:prstGeom prst="line">
            <a:avLst/>
          </a:prstGeom>
          <a:noFill/>
          <a:ln w="38100" cmpd="sng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C5CD49A-4864-1AD7-E96D-352C17106AEB}"/>
              </a:ext>
            </a:extLst>
          </p:cNvPr>
          <p:cNvCxnSpPr/>
          <p:nvPr/>
        </p:nvCxnSpPr>
        <p:spPr>
          <a:xfrm flipV="1">
            <a:off x="768201" y="5283471"/>
            <a:ext cx="7979752" cy="1"/>
          </a:xfrm>
          <a:prstGeom prst="line">
            <a:avLst/>
          </a:prstGeom>
          <a:noFill/>
          <a:ln w="38100" cmpd="sng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20E8A128-632B-0453-4FDB-4FFEA8EE8580}"/>
              </a:ext>
            </a:extLst>
          </p:cNvPr>
          <p:cNvSpPr txBox="1"/>
          <p:nvPr/>
        </p:nvSpPr>
        <p:spPr>
          <a:xfrm>
            <a:off x="127737" y="1898497"/>
            <a:ext cx="390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u="sng" dirty="0">
                <a:solidFill>
                  <a:schemeClr val="accent4"/>
                </a:solidFill>
              </a:rPr>
              <a:t>Couche moléculaire (ou externe)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1FD8B5-E045-B222-C7EC-5E87C1E6C467}"/>
              </a:ext>
            </a:extLst>
          </p:cNvPr>
          <p:cNvSpPr txBox="1"/>
          <p:nvPr/>
        </p:nvSpPr>
        <p:spPr>
          <a:xfrm>
            <a:off x="127737" y="2604019"/>
            <a:ext cx="4405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u="sng" dirty="0">
                <a:solidFill>
                  <a:schemeClr val="accent4"/>
                </a:solidFill>
              </a:rPr>
              <a:t>Couche ganglionnaire </a:t>
            </a:r>
            <a:r>
              <a:rPr lang="fr-FR" sz="2000" dirty="0">
                <a:solidFill>
                  <a:schemeClr val="accent4"/>
                </a:solidFill>
              </a:rPr>
              <a:t>(</a:t>
            </a:r>
            <a:r>
              <a:rPr lang="fr-FR" sz="2000" u="sng" dirty="0">
                <a:solidFill>
                  <a:srgbClr val="F2F2F2"/>
                </a:solidFill>
              </a:rPr>
              <a:t>¢ de Purkinje</a:t>
            </a:r>
            <a:r>
              <a:rPr lang="fr-FR" sz="2000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DA5ACA-D6A7-FEA1-7FE1-81C0219940C6}"/>
              </a:ext>
            </a:extLst>
          </p:cNvPr>
          <p:cNvSpPr txBox="1"/>
          <p:nvPr/>
        </p:nvSpPr>
        <p:spPr>
          <a:xfrm>
            <a:off x="127737" y="3322370"/>
            <a:ext cx="48590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u="sng" dirty="0">
                <a:solidFill>
                  <a:schemeClr val="accent4"/>
                </a:solidFill>
              </a:rPr>
              <a:t>Couche granulaire </a:t>
            </a:r>
            <a:r>
              <a:rPr lang="fr-FR" sz="2000" dirty="0">
                <a:solidFill>
                  <a:schemeClr val="accent4"/>
                </a:solidFill>
              </a:rPr>
              <a:t>(grains)</a:t>
            </a:r>
          </a:p>
          <a:p>
            <a:pPr algn="l"/>
            <a:endParaRPr lang="fr-FR" sz="2000" dirty="0">
              <a:solidFill>
                <a:schemeClr val="accent4"/>
              </a:solidFill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accent4"/>
                </a:solidFill>
              </a:rPr>
              <a:t>Les + petites cellules : ¢ de grains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accent4"/>
                </a:solidFill>
              </a:rPr>
              <a:t>Les + </a:t>
            </a:r>
            <a:r>
              <a:rPr lang="fr-FR" sz="2000" dirty="0" err="1">
                <a:solidFill>
                  <a:schemeClr val="accent4"/>
                </a:solidFill>
              </a:rPr>
              <a:t>gdes</a:t>
            </a:r>
            <a:r>
              <a:rPr lang="fr-FR" sz="2000" dirty="0">
                <a:solidFill>
                  <a:schemeClr val="accent4"/>
                </a:solidFill>
              </a:rPr>
              <a:t> ¢ de golgi de type II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DB0333A-D1B9-AB40-AB5A-6F1326015BC9}"/>
              </a:ext>
            </a:extLst>
          </p:cNvPr>
          <p:cNvSpPr txBox="1"/>
          <p:nvPr/>
        </p:nvSpPr>
        <p:spPr>
          <a:xfrm>
            <a:off x="127737" y="5297833"/>
            <a:ext cx="2366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dirty="0">
                <a:solidFill>
                  <a:schemeClr val="accent4"/>
                </a:solidFill>
              </a:rPr>
              <a:t>Substance blanche</a:t>
            </a:r>
          </a:p>
        </p:txBody>
      </p:sp>
    </p:spTree>
    <p:extLst>
      <p:ext uri="{BB962C8B-B14F-4D97-AF65-F5344CB8AC3E}">
        <p14:creationId xmlns:p14="http://schemas.microsoft.com/office/powerpoint/2010/main" val="4218428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 txBox="1">
            <a:spLocks/>
          </p:cNvSpPr>
          <p:nvPr/>
        </p:nvSpPr>
        <p:spPr>
          <a:xfrm>
            <a:off x="251520" y="1196752"/>
            <a:ext cx="8542866" cy="5544616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657225" lvl="1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►"/>
              <a:defRPr/>
            </a:pPr>
            <a:endParaRPr lang="fr-FR" sz="2400" dirty="0">
              <a:latin typeface="Arial" charset="0"/>
              <a:ea typeface="ＭＳ Ｐゴシック" charset="0"/>
            </a:endParaRPr>
          </a:p>
          <a:p>
            <a:pPr marL="657225" lvl="1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►"/>
              <a:defRPr/>
            </a:pPr>
            <a:r>
              <a:rPr lang="fr-FR" sz="2000" dirty="0">
                <a:latin typeface="Arial" charset="0"/>
                <a:ea typeface="ＭＳ Ｐゴシック" charset="0"/>
              </a:rPr>
              <a:t>1 – INTRODUCTION</a:t>
            </a:r>
          </a:p>
          <a:p>
            <a:pPr marL="200025" lvl="1" indent="0">
              <a:lnSpc>
                <a:spcPct val="110000"/>
              </a:lnSpc>
              <a:spcBef>
                <a:spcPct val="0"/>
              </a:spcBef>
              <a:buNone/>
              <a:defRPr/>
            </a:pPr>
            <a:endParaRPr lang="fr-FR" sz="2000" dirty="0">
              <a:latin typeface="Arial" charset="0"/>
              <a:ea typeface="ＭＳ Ｐゴシック" charset="0"/>
            </a:endParaRPr>
          </a:p>
          <a:p>
            <a:pPr marL="600075" lvl="2" indent="0">
              <a:lnSpc>
                <a:spcPct val="110000"/>
              </a:lnSpc>
              <a:spcBef>
                <a:spcPct val="0"/>
              </a:spcBef>
              <a:buNone/>
              <a:defRPr/>
            </a:pPr>
            <a:endParaRPr lang="fr-FR" sz="2000" dirty="0">
              <a:solidFill>
                <a:schemeClr val="accent1"/>
              </a:solidFill>
              <a:latin typeface="Arial" charset="0"/>
              <a:ea typeface="ＭＳ Ｐゴシック" charset="0"/>
            </a:endParaRPr>
          </a:p>
          <a:p>
            <a:pPr marL="657225" lvl="1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►"/>
              <a:defRPr/>
            </a:pPr>
            <a:r>
              <a:rPr lang="fr-FR" sz="2000" dirty="0">
                <a:latin typeface="Arial" charset="0"/>
                <a:ea typeface="ＭＳ Ｐゴシック" charset="0"/>
              </a:rPr>
              <a:t>2 –  LE SYTEME NERVEUX CENTRAL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Le cortex cérébral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Le cortex cérébelleux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La moelle épinière </a:t>
            </a:r>
            <a:endParaRPr lang="fr-FR" sz="2000" dirty="0">
              <a:latin typeface="Arial" charset="0"/>
              <a:ea typeface="ＭＳ Ｐゴシック" charset="0"/>
            </a:endParaRPr>
          </a:p>
          <a:p>
            <a:pPr marL="200025" lvl="1" indent="0">
              <a:lnSpc>
                <a:spcPct val="110000"/>
              </a:lnSpc>
              <a:spcBef>
                <a:spcPct val="0"/>
              </a:spcBef>
              <a:buNone/>
              <a:defRPr/>
            </a:pPr>
            <a:endParaRPr lang="fr-FR" sz="1800" dirty="0">
              <a:latin typeface="Arial" charset="0"/>
              <a:ea typeface="ＭＳ Ｐゴシック" charset="0"/>
            </a:endParaRP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fr-FR" sz="1800" dirty="0">
              <a:latin typeface="Arial" charset="0"/>
              <a:ea typeface="ＭＳ Ｐゴシック" charset="0"/>
            </a:endParaRP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fr-FR" sz="1800" dirty="0">
              <a:latin typeface="Arial" charset="0"/>
              <a:ea typeface="ＭＳ Ｐゴシック" charset="0"/>
            </a:endParaRP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fr-FR" sz="1800" dirty="0">
              <a:latin typeface="Arial" charset="0"/>
              <a:ea typeface="ＭＳ Ｐゴシック" charset="0"/>
            </a:endParaRP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fr-FR" sz="2600" dirty="0">
              <a:latin typeface="Arial" charset="0"/>
              <a:ea typeface="ＭＳ Ｐゴシック" charset="0"/>
            </a:endParaRPr>
          </a:p>
          <a:p>
            <a:pPr marL="482600" lvl="2" indent="0">
              <a:lnSpc>
                <a:spcPct val="110000"/>
              </a:lnSpc>
              <a:spcBef>
                <a:spcPct val="0"/>
              </a:spcBef>
              <a:buNone/>
              <a:defRPr/>
            </a:pPr>
            <a:endParaRPr lang="fr-FR" sz="2800" dirty="0">
              <a:latin typeface="Arial" charset="0"/>
              <a:ea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1378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Le cortex cérébelleux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30</a:t>
            </a:fld>
            <a:endParaRPr lang="fr-FR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F715FEB-4B38-BD91-3D89-553A33724D98}"/>
              </a:ext>
            </a:extLst>
          </p:cNvPr>
          <p:cNvGrpSpPr/>
          <p:nvPr/>
        </p:nvGrpSpPr>
        <p:grpSpPr>
          <a:xfrm>
            <a:off x="3347864" y="1920247"/>
            <a:ext cx="5269530" cy="4579672"/>
            <a:chOff x="2049558" y="937560"/>
            <a:chExt cx="6927876" cy="574746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E9B13D9-3A75-DA9C-360A-D5C4C2F6E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8585" y="937560"/>
              <a:ext cx="3688849" cy="3385369"/>
            </a:xfrm>
            <a:prstGeom prst="rect">
              <a:avLst/>
            </a:prstGeom>
          </p:spPr>
        </p:pic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3A7E8537-1142-F34E-D40A-C84086C40256}"/>
                </a:ext>
              </a:extLst>
            </p:cNvPr>
            <p:cNvCxnSpPr/>
            <p:nvPr/>
          </p:nvCxnSpPr>
          <p:spPr>
            <a:xfrm>
              <a:off x="7351122" y="3758511"/>
              <a:ext cx="12829" cy="513107"/>
            </a:xfrm>
            <a:prstGeom prst="straightConnector1">
              <a:avLst/>
            </a:prstGeom>
            <a:ln w="28575" cmpd="sng"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870A056-25F5-F778-5C67-4AF80F780377}"/>
                </a:ext>
              </a:extLst>
            </p:cNvPr>
            <p:cNvSpPr txBox="1"/>
            <p:nvPr/>
          </p:nvSpPr>
          <p:spPr>
            <a:xfrm>
              <a:off x="7026214" y="3655891"/>
              <a:ext cx="32132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solidFill>
                    <a:schemeClr val="accent3"/>
                  </a:solidFill>
                </a:rPr>
                <a:t>-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F116539-FB3A-B18E-AB5A-9064005F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9558" y="3896924"/>
              <a:ext cx="2196901" cy="2788104"/>
            </a:xfrm>
            <a:prstGeom prst="rect">
              <a:avLst/>
            </a:prstGeom>
          </p:spPr>
        </p:pic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865FF7B-EC67-6083-DF3C-B052845B10AF}"/>
                </a:ext>
              </a:extLst>
            </p:cNvPr>
            <p:cNvCxnSpPr/>
            <p:nvPr/>
          </p:nvCxnSpPr>
          <p:spPr>
            <a:xfrm flipV="1">
              <a:off x="4233630" y="2462915"/>
              <a:ext cx="2168132" cy="1449528"/>
            </a:xfrm>
            <a:prstGeom prst="line">
              <a:avLst/>
            </a:prstGeom>
            <a:ln w="28575" cmpd="sng">
              <a:solidFill>
                <a:schemeClr val="tx1">
                  <a:lumMod val="65000"/>
                </a:schemeClr>
              </a:solidFill>
              <a:prstDash val="soli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14D311A4-FCE2-6F53-A9A8-13A1763BFE49}"/>
                </a:ext>
              </a:extLst>
            </p:cNvPr>
            <p:cNvCxnSpPr/>
            <p:nvPr/>
          </p:nvCxnSpPr>
          <p:spPr>
            <a:xfrm flipV="1">
              <a:off x="4252148" y="2615315"/>
              <a:ext cx="2302014" cy="4035722"/>
            </a:xfrm>
            <a:prstGeom prst="line">
              <a:avLst/>
            </a:prstGeom>
            <a:ln w="28575" cmpd="sng">
              <a:solidFill>
                <a:schemeClr val="tx1">
                  <a:lumMod val="65000"/>
                </a:schemeClr>
              </a:solidFill>
              <a:prstDash val="soli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023C8257-4167-36B1-77DC-26F0C67243C6}"/>
              </a:ext>
            </a:extLst>
          </p:cNvPr>
          <p:cNvSpPr txBox="1">
            <a:spLocks/>
          </p:cNvSpPr>
          <p:nvPr/>
        </p:nvSpPr>
        <p:spPr bwMode="auto">
          <a:xfrm>
            <a:off x="330199" y="1412776"/>
            <a:ext cx="1777919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</a:rPr>
              <a:t> Péricaryon piriforme, 30-40 µ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400" dirty="0">
              <a:latin typeface="Arial" charset="0"/>
              <a:ea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</a:rPr>
              <a:t>Dendrites très ramifiées et  </a:t>
            </a:r>
            <a:r>
              <a:rPr lang="fr-FR" sz="1400" dirty="0" err="1">
                <a:latin typeface="Arial" charset="0"/>
                <a:ea typeface="ＭＳ Ｐゴシック" charset="0"/>
              </a:rPr>
              <a:t>nom-breuses</a:t>
            </a:r>
            <a:r>
              <a:rPr lang="fr-FR" sz="1400" dirty="0">
                <a:latin typeface="Arial" charset="0"/>
                <a:ea typeface="ＭＳ Ｐゴシック" charset="0"/>
              </a:rPr>
              <a:t> synapses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400" dirty="0">
                <a:latin typeface="Arial" charset="0"/>
                <a:ea typeface="ＭＳ Ｐゴシック" charset="0"/>
              </a:rPr>
              <a:t>Contact avec plus de 200 000 autres neurones</a:t>
            </a:r>
            <a:endParaRPr lang="en-US" altLang="fr-FR" sz="1400" dirty="0"/>
          </a:p>
          <a:p>
            <a:pPr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en-US" altLang="fr-FR" sz="1400" dirty="0"/>
          </a:p>
        </p:txBody>
      </p:sp>
    </p:spTree>
    <p:extLst>
      <p:ext uri="{BB962C8B-B14F-4D97-AF65-F5344CB8AC3E}">
        <p14:creationId xmlns:p14="http://schemas.microsoft.com/office/powerpoint/2010/main" val="3851049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Le cortex cérébelleux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023C8257-4167-36B1-77DC-26F0C67243C6}"/>
              </a:ext>
            </a:extLst>
          </p:cNvPr>
          <p:cNvSpPr txBox="1">
            <a:spLocks/>
          </p:cNvSpPr>
          <p:nvPr/>
        </p:nvSpPr>
        <p:spPr bwMode="auto">
          <a:xfrm>
            <a:off x="330199" y="1412776"/>
            <a:ext cx="2225577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</a:rPr>
              <a:t> Schéma représentant les interactions des neurones cérébelleux</a:t>
            </a:r>
            <a:endParaRPr lang="en-US" altLang="fr-FR" sz="1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AACC0D-F9CC-387F-8F7E-64BC8799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222" y="1088279"/>
            <a:ext cx="3335671" cy="56991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EE700E9-8306-0D57-9B74-D6935718FEAA}"/>
              </a:ext>
            </a:extLst>
          </p:cNvPr>
          <p:cNvSpPr txBox="1"/>
          <p:nvPr/>
        </p:nvSpPr>
        <p:spPr>
          <a:xfrm>
            <a:off x="2775643" y="3212976"/>
            <a:ext cx="250741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fr-FR" sz="1400" dirty="0">
                <a:solidFill>
                  <a:schemeClr val="tx1"/>
                </a:solidFill>
              </a:rPr>
              <a:t>¢ étoilées superficielles</a:t>
            </a:r>
          </a:p>
          <a:p>
            <a:pPr marL="342900" indent="-342900">
              <a:buAutoNum type="arabicParenBoth"/>
            </a:pPr>
            <a:r>
              <a:rPr lang="fr-FR" sz="1400" dirty="0">
                <a:solidFill>
                  <a:schemeClr val="tx1"/>
                </a:solidFill>
              </a:rPr>
              <a:t>¢ en panier                   </a:t>
            </a:r>
          </a:p>
          <a:p>
            <a:pPr marL="342900" indent="-342900">
              <a:buAutoNum type="arabicParenBoth"/>
            </a:pPr>
            <a:r>
              <a:rPr lang="fr-FR" sz="1400" dirty="0">
                <a:solidFill>
                  <a:schemeClr val="tx1"/>
                </a:solidFill>
              </a:rPr>
              <a:t>¢ des grains                 </a:t>
            </a:r>
          </a:p>
          <a:p>
            <a:pPr marL="342900" indent="-342900">
              <a:buAutoNum type="arabicParenBoth"/>
            </a:pPr>
            <a:r>
              <a:rPr lang="fr-FR" sz="1400" dirty="0">
                <a:solidFill>
                  <a:schemeClr val="tx1"/>
                </a:solidFill>
              </a:rPr>
              <a:t>¢ de golgi de type II     </a:t>
            </a:r>
          </a:p>
          <a:p>
            <a:r>
              <a:rPr lang="fr-FR" sz="14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B96FE49-1DEE-6E3D-183E-0B8201AD2E9C}"/>
              </a:ext>
            </a:extLst>
          </p:cNvPr>
          <p:cNvSpPr/>
          <p:nvPr/>
        </p:nvSpPr>
        <p:spPr>
          <a:xfrm>
            <a:off x="5508104" y="1412776"/>
            <a:ext cx="288032" cy="2880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BC7C42B-32BA-92E5-3E1B-67AA90FF438D}"/>
              </a:ext>
            </a:extLst>
          </p:cNvPr>
          <p:cNvSpPr/>
          <p:nvPr/>
        </p:nvSpPr>
        <p:spPr>
          <a:xfrm>
            <a:off x="7462177" y="2636912"/>
            <a:ext cx="288032" cy="2880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BDB7FAE-1F22-5E0A-998D-A51755CAB082}"/>
              </a:ext>
            </a:extLst>
          </p:cNvPr>
          <p:cNvSpPr/>
          <p:nvPr/>
        </p:nvSpPr>
        <p:spPr>
          <a:xfrm>
            <a:off x="7766431" y="4581128"/>
            <a:ext cx="288032" cy="2880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CC8BF3A-0863-E442-9523-068716510130}"/>
              </a:ext>
            </a:extLst>
          </p:cNvPr>
          <p:cNvSpPr/>
          <p:nvPr/>
        </p:nvSpPr>
        <p:spPr>
          <a:xfrm>
            <a:off x="6300192" y="4094495"/>
            <a:ext cx="288032" cy="2880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81010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Le cortex cérébelleux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32</a:t>
            </a:fld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E5C6580-84D9-C25E-F1C2-FFCC11F23DDF}"/>
              </a:ext>
            </a:extLst>
          </p:cNvPr>
          <p:cNvGrpSpPr/>
          <p:nvPr/>
        </p:nvGrpSpPr>
        <p:grpSpPr>
          <a:xfrm>
            <a:off x="685389" y="1412776"/>
            <a:ext cx="6550907" cy="4685657"/>
            <a:chOff x="685389" y="164230"/>
            <a:chExt cx="7801820" cy="5934203"/>
          </a:xfrm>
        </p:grpSpPr>
        <p:pic>
          <p:nvPicPr>
            <p:cNvPr id="8" name="Image 7" descr="Capture d’écran 2012-09-04 à 16.33.47.png">
              <a:extLst>
                <a:ext uri="{FF2B5EF4-FFF2-40B4-BE49-F238E27FC236}">
                  <a16:creationId xmlns:a16="http://schemas.microsoft.com/office/drawing/2014/main" id="{BD2F978B-58F5-6684-DC7E-A08737CC9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89" y="164230"/>
              <a:ext cx="7801820" cy="593420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EC98D6D-D6C9-8EF5-26D2-85517E2AB8EA}"/>
                </a:ext>
              </a:extLst>
            </p:cNvPr>
            <p:cNvSpPr/>
            <p:nvPr/>
          </p:nvSpPr>
          <p:spPr>
            <a:xfrm>
              <a:off x="2561744" y="2682436"/>
              <a:ext cx="2244261" cy="1697050"/>
            </a:xfrm>
            <a:prstGeom prst="rect">
              <a:avLst/>
            </a:prstGeom>
            <a:noFill/>
            <a:ln w="38100" cmpd="sng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64642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Le cortex cérébelleux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33</a:t>
            </a:fld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CDB7B17-3B22-0A7D-A115-C99E8052A75B}"/>
              </a:ext>
            </a:extLst>
          </p:cNvPr>
          <p:cNvGrpSpPr/>
          <p:nvPr/>
        </p:nvGrpSpPr>
        <p:grpSpPr>
          <a:xfrm>
            <a:off x="632597" y="1556792"/>
            <a:ext cx="6892294" cy="4645554"/>
            <a:chOff x="398445" y="295614"/>
            <a:chExt cx="8329545" cy="5916411"/>
          </a:xfrm>
        </p:grpSpPr>
        <p:pic>
          <p:nvPicPr>
            <p:cNvPr id="4" name="Image 3" descr="Capture d’écran 2012-09-04 à 16.33.40.png">
              <a:extLst>
                <a:ext uri="{FF2B5EF4-FFF2-40B4-BE49-F238E27FC236}">
                  <a16:creationId xmlns:a16="http://schemas.microsoft.com/office/drawing/2014/main" id="{0F1A50B9-4A95-1325-A4B2-857FE7328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445" y="295614"/>
              <a:ext cx="8329545" cy="591641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D88F7C-5E25-D274-511E-FD6013769173}"/>
                </a:ext>
              </a:extLst>
            </p:cNvPr>
            <p:cNvSpPr/>
            <p:nvPr/>
          </p:nvSpPr>
          <p:spPr>
            <a:xfrm>
              <a:off x="4236730" y="2693384"/>
              <a:ext cx="1784461" cy="1357640"/>
            </a:xfrm>
            <a:prstGeom prst="rect">
              <a:avLst/>
            </a:prstGeom>
            <a:noFill/>
            <a:ln w="38100" cmpd="sng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380144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Le cortex cérébelleux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34</a:t>
            </a:fld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6802C55-EF21-4B0A-C6A1-D4CBDCF6F839}"/>
              </a:ext>
            </a:extLst>
          </p:cNvPr>
          <p:cNvGrpSpPr/>
          <p:nvPr/>
        </p:nvGrpSpPr>
        <p:grpSpPr>
          <a:xfrm>
            <a:off x="614895" y="1556792"/>
            <a:ext cx="6837425" cy="4994644"/>
            <a:chOff x="614895" y="569736"/>
            <a:chExt cx="7861300" cy="5981700"/>
          </a:xfrm>
        </p:grpSpPr>
        <p:pic>
          <p:nvPicPr>
            <p:cNvPr id="2" name="Image 1" descr="Capture d’écran 2012-09-04 à 16.33.28.png">
              <a:extLst>
                <a:ext uri="{FF2B5EF4-FFF2-40B4-BE49-F238E27FC236}">
                  <a16:creationId xmlns:a16="http://schemas.microsoft.com/office/drawing/2014/main" id="{569510E3-10B0-DDB1-D689-175442CD1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95" y="569736"/>
              <a:ext cx="7861300" cy="59817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50A60F-FDFB-A28D-8BF9-30677BC76463}"/>
                </a:ext>
              </a:extLst>
            </p:cNvPr>
            <p:cNvSpPr/>
            <p:nvPr/>
          </p:nvSpPr>
          <p:spPr>
            <a:xfrm>
              <a:off x="4959273" y="2452513"/>
              <a:ext cx="2014362" cy="1248152"/>
            </a:xfrm>
            <a:prstGeom prst="rect">
              <a:avLst/>
            </a:prstGeom>
            <a:noFill/>
            <a:ln w="38100" cmpd="sng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85481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Le cortex cérébelleux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35</a:t>
            </a:fld>
            <a:endParaRPr lang="fr-FR" dirty="0"/>
          </a:p>
        </p:txBody>
      </p:sp>
      <p:pic>
        <p:nvPicPr>
          <p:cNvPr id="2" name="Image 1" descr="Capture d’écran 2012-09-04 à 16.32.49.png">
            <a:extLst>
              <a:ext uri="{FF2B5EF4-FFF2-40B4-BE49-F238E27FC236}">
                <a16:creationId xmlns:a16="http://schemas.microsoft.com/office/drawing/2014/main" id="{7CDF0909-D522-1795-0F9E-5D0ED4113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7" y="1700808"/>
            <a:ext cx="8183756" cy="4589539"/>
          </a:xfrm>
          <a:prstGeom prst="rect">
            <a:avLst/>
          </a:prstGeom>
        </p:spPr>
      </p:pic>
      <p:sp>
        <p:nvSpPr>
          <p:cNvPr id="4" name="Line 11">
            <a:extLst>
              <a:ext uri="{FF2B5EF4-FFF2-40B4-BE49-F238E27FC236}">
                <a16:creationId xmlns:a16="http://schemas.microsoft.com/office/drawing/2014/main" id="{CBA5ABD2-D3DA-D9A5-6429-AE7025C58D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55918" y="3660628"/>
            <a:ext cx="836257" cy="441815"/>
          </a:xfrm>
          <a:prstGeom prst="line">
            <a:avLst/>
          </a:prstGeom>
          <a:ln w="28575" cmpd="sng">
            <a:solidFill>
              <a:srgbClr val="C00000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Line 11">
            <a:extLst>
              <a:ext uri="{FF2B5EF4-FFF2-40B4-BE49-F238E27FC236}">
                <a16:creationId xmlns:a16="http://schemas.microsoft.com/office/drawing/2014/main" id="{3F988AA0-8E2D-03AB-6E9C-6CDCDE8B2E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96590" y="3781064"/>
            <a:ext cx="836257" cy="441815"/>
          </a:xfrm>
          <a:prstGeom prst="line">
            <a:avLst/>
          </a:prstGeom>
          <a:ln w="28575" cmpd="sng">
            <a:solidFill>
              <a:srgbClr val="C00000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Line 11">
            <a:extLst>
              <a:ext uri="{FF2B5EF4-FFF2-40B4-BE49-F238E27FC236}">
                <a16:creationId xmlns:a16="http://schemas.microsoft.com/office/drawing/2014/main" id="{634EA270-1740-5336-E491-DB43BBAA7A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49560" y="3452603"/>
            <a:ext cx="836257" cy="441815"/>
          </a:xfrm>
          <a:prstGeom prst="line">
            <a:avLst/>
          </a:prstGeom>
          <a:ln w="28575" cmpd="sng">
            <a:solidFill>
              <a:srgbClr val="C00000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489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Le cortex cérébelleux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36</a:t>
            </a:fld>
            <a:endParaRPr lang="fr-FR" dirty="0"/>
          </a:p>
        </p:txBody>
      </p:sp>
      <p:pic>
        <p:nvPicPr>
          <p:cNvPr id="7" name="Image 6" descr="Capture d’écran 2012-09-04 à 16.32.32.png">
            <a:extLst>
              <a:ext uri="{FF2B5EF4-FFF2-40B4-BE49-F238E27FC236}">
                <a16:creationId xmlns:a16="http://schemas.microsoft.com/office/drawing/2014/main" id="{74C2E6EA-32B2-E87E-6818-F4827FF0D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57023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34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accent1"/>
                </a:solidFill>
              </a:rPr>
              <a:t>La </a:t>
            </a:r>
            <a:r>
              <a:rPr lang="en-US" sz="2800" dirty="0" err="1">
                <a:solidFill>
                  <a:schemeClr val="accent1"/>
                </a:solidFill>
              </a:rPr>
              <a:t>moelle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épinière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78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La moelle épinière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C68C405-EF54-82D8-1096-A9B21746DB60}"/>
              </a:ext>
            </a:extLst>
          </p:cNvPr>
          <p:cNvSpPr txBox="1">
            <a:spLocks/>
          </p:cNvSpPr>
          <p:nvPr/>
        </p:nvSpPr>
        <p:spPr bwMode="auto">
          <a:xfrm>
            <a:off x="330200" y="1412776"/>
            <a:ext cx="2098756" cy="5256582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la moelle épinière en coupe transversale présente deux régions distinctes :</a:t>
            </a:r>
          </a:p>
          <a:p>
            <a:pPr marL="387350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La substance grise qui enveloppe le canal épendymaire et présente une forme de papillon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87350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La substance blanche qui entoure la substance grise 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dirty="0"/>
          </a:p>
          <a:p>
            <a:pPr lvl="2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endParaRPr lang="en-US" altLang="fr-FR" sz="1400" dirty="0">
              <a:solidFill>
                <a:srgbClr val="FFCC00"/>
              </a:solidFill>
            </a:endParaRPr>
          </a:p>
          <a:p>
            <a:pPr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en-US" altLang="fr-FR" sz="1400" dirty="0">
              <a:solidFill>
                <a:srgbClr val="FFCC00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97BFA52-B437-2822-1882-87B9E04B83D7}"/>
              </a:ext>
            </a:extLst>
          </p:cNvPr>
          <p:cNvGrpSpPr/>
          <p:nvPr/>
        </p:nvGrpSpPr>
        <p:grpSpPr>
          <a:xfrm>
            <a:off x="3650425" y="2232127"/>
            <a:ext cx="1760976" cy="1384210"/>
            <a:chOff x="6865068" y="2415581"/>
            <a:chExt cx="1760976" cy="1384210"/>
          </a:xfrm>
        </p:grpSpPr>
        <p:sp>
          <p:nvSpPr>
            <p:cNvPr id="13" name="Forme libre 49">
              <a:extLst>
                <a:ext uri="{FF2B5EF4-FFF2-40B4-BE49-F238E27FC236}">
                  <a16:creationId xmlns:a16="http://schemas.microsoft.com/office/drawing/2014/main" id="{89A79242-A6B7-175C-EAF9-73AAC70F436B}"/>
                </a:ext>
              </a:extLst>
            </p:cNvPr>
            <p:cNvSpPr/>
            <p:nvPr/>
          </p:nvSpPr>
          <p:spPr>
            <a:xfrm>
              <a:off x="6883877" y="2428286"/>
              <a:ext cx="1742167" cy="1141448"/>
            </a:xfrm>
            <a:custGeom>
              <a:avLst/>
              <a:gdLst>
                <a:gd name="connsiteX0" fmla="*/ 86178 w 979992"/>
                <a:gd name="connsiteY0" fmla="*/ 163715 h 642080"/>
                <a:gd name="connsiteX1" fmla="*/ 8172 w 979992"/>
                <a:gd name="connsiteY1" fmla="*/ 302392 h 642080"/>
                <a:gd name="connsiteX2" fmla="*/ 3838 w 979992"/>
                <a:gd name="connsiteY2" fmla="*/ 406400 h 642080"/>
                <a:gd name="connsiteX3" fmla="*/ 21173 w 979992"/>
                <a:gd name="connsiteY3" fmla="*/ 493073 h 642080"/>
                <a:gd name="connsiteX4" fmla="*/ 51508 w 979992"/>
                <a:gd name="connsiteY4" fmla="*/ 527742 h 642080"/>
                <a:gd name="connsiteX5" fmla="*/ 116513 w 979992"/>
                <a:gd name="connsiteY5" fmla="*/ 566745 h 642080"/>
                <a:gd name="connsiteX6" fmla="*/ 190185 w 979992"/>
                <a:gd name="connsiteY6" fmla="*/ 566745 h 642080"/>
                <a:gd name="connsiteX7" fmla="*/ 250856 w 979992"/>
                <a:gd name="connsiteY7" fmla="*/ 549410 h 642080"/>
                <a:gd name="connsiteX8" fmla="*/ 311527 w 979992"/>
                <a:gd name="connsiteY8" fmla="*/ 584079 h 642080"/>
                <a:gd name="connsiteX9" fmla="*/ 419869 w 979992"/>
                <a:gd name="connsiteY9" fmla="*/ 601414 h 642080"/>
                <a:gd name="connsiteX10" fmla="*/ 515209 w 979992"/>
                <a:gd name="connsiteY10" fmla="*/ 631750 h 642080"/>
                <a:gd name="connsiteX11" fmla="*/ 593215 w 979992"/>
                <a:gd name="connsiteY11" fmla="*/ 636083 h 642080"/>
                <a:gd name="connsiteX12" fmla="*/ 679888 w 979992"/>
                <a:gd name="connsiteY12" fmla="*/ 640417 h 642080"/>
                <a:gd name="connsiteX13" fmla="*/ 723224 w 979992"/>
                <a:gd name="connsiteY13" fmla="*/ 605748 h 642080"/>
                <a:gd name="connsiteX14" fmla="*/ 744892 w 979992"/>
                <a:gd name="connsiteY14" fmla="*/ 536409 h 642080"/>
                <a:gd name="connsiteX15" fmla="*/ 757893 w 979992"/>
                <a:gd name="connsiteY15" fmla="*/ 506074 h 642080"/>
                <a:gd name="connsiteX16" fmla="*/ 822898 w 979992"/>
                <a:gd name="connsiteY16" fmla="*/ 501740 h 642080"/>
                <a:gd name="connsiteX17" fmla="*/ 896570 w 979992"/>
                <a:gd name="connsiteY17" fmla="*/ 510407 h 642080"/>
                <a:gd name="connsiteX18" fmla="*/ 935573 w 979992"/>
                <a:gd name="connsiteY18" fmla="*/ 480072 h 642080"/>
                <a:gd name="connsiteX19" fmla="*/ 974576 w 979992"/>
                <a:gd name="connsiteY19" fmla="*/ 410733 h 642080"/>
                <a:gd name="connsiteX20" fmla="*/ 970242 w 979992"/>
                <a:gd name="connsiteY20" fmla="*/ 276390 h 642080"/>
                <a:gd name="connsiteX21" fmla="*/ 887903 w 979992"/>
                <a:gd name="connsiteY21" fmla="*/ 129046 h 642080"/>
                <a:gd name="connsiteX22" fmla="*/ 757893 w 979992"/>
                <a:gd name="connsiteY22" fmla="*/ 38040 h 642080"/>
                <a:gd name="connsiteX23" fmla="*/ 584547 w 979992"/>
                <a:gd name="connsiteY23" fmla="*/ 7704 h 642080"/>
                <a:gd name="connsiteX24" fmla="*/ 415535 w 979992"/>
                <a:gd name="connsiteY24" fmla="*/ 3370 h 642080"/>
                <a:gd name="connsiteX25" fmla="*/ 289859 w 979992"/>
                <a:gd name="connsiteY25" fmla="*/ 51041 h 642080"/>
                <a:gd name="connsiteX26" fmla="*/ 86178 w 979992"/>
                <a:gd name="connsiteY26" fmla="*/ 163715 h 64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9992" h="642080">
                  <a:moveTo>
                    <a:pt x="86178" y="163715"/>
                  </a:moveTo>
                  <a:cubicBezTo>
                    <a:pt x="39230" y="205607"/>
                    <a:pt x="21895" y="261944"/>
                    <a:pt x="8172" y="302392"/>
                  </a:cubicBezTo>
                  <a:cubicBezTo>
                    <a:pt x="-5551" y="342840"/>
                    <a:pt x="1671" y="374620"/>
                    <a:pt x="3838" y="406400"/>
                  </a:cubicBezTo>
                  <a:cubicBezTo>
                    <a:pt x="6005" y="438180"/>
                    <a:pt x="13228" y="472849"/>
                    <a:pt x="21173" y="493073"/>
                  </a:cubicBezTo>
                  <a:cubicBezTo>
                    <a:pt x="29118" y="513297"/>
                    <a:pt x="35618" y="515463"/>
                    <a:pt x="51508" y="527742"/>
                  </a:cubicBezTo>
                  <a:cubicBezTo>
                    <a:pt x="67398" y="540021"/>
                    <a:pt x="93400" y="560245"/>
                    <a:pt x="116513" y="566745"/>
                  </a:cubicBezTo>
                  <a:cubicBezTo>
                    <a:pt x="139626" y="573246"/>
                    <a:pt x="167795" y="569634"/>
                    <a:pt x="190185" y="566745"/>
                  </a:cubicBezTo>
                  <a:cubicBezTo>
                    <a:pt x="212576" y="563856"/>
                    <a:pt x="230632" y="546521"/>
                    <a:pt x="250856" y="549410"/>
                  </a:cubicBezTo>
                  <a:cubicBezTo>
                    <a:pt x="271080" y="552299"/>
                    <a:pt x="283358" y="575412"/>
                    <a:pt x="311527" y="584079"/>
                  </a:cubicBezTo>
                  <a:cubicBezTo>
                    <a:pt x="339696" y="592746"/>
                    <a:pt x="385922" y="593469"/>
                    <a:pt x="419869" y="601414"/>
                  </a:cubicBezTo>
                  <a:cubicBezTo>
                    <a:pt x="453816" y="609359"/>
                    <a:pt x="486318" y="625972"/>
                    <a:pt x="515209" y="631750"/>
                  </a:cubicBezTo>
                  <a:cubicBezTo>
                    <a:pt x="544100" y="637528"/>
                    <a:pt x="593215" y="636083"/>
                    <a:pt x="593215" y="636083"/>
                  </a:cubicBezTo>
                  <a:cubicBezTo>
                    <a:pt x="620661" y="637527"/>
                    <a:pt x="658220" y="645473"/>
                    <a:pt x="679888" y="640417"/>
                  </a:cubicBezTo>
                  <a:cubicBezTo>
                    <a:pt x="701556" y="635361"/>
                    <a:pt x="712390" y="623083"/>
                    <a:pt x="723224" y="605748"/>
                  </a:cubicBezTo>
                  <a:cubicBezTo>
                    <a:pt x="734058" y="588413"/>
                    <a:pt x="739114" y="553021"/>
                    <a:pt x="744892" y="536409"/>
                  </a:cubicBezTo>
                  <a:cubicBezTo>
                    <a:pt x="750670" y="519797"/>
                    <a:pt x="744892" y="511852"/>
                    <a:pt x="757893" y="506074"/>
                  </a:cubicBezTo>
                  <a:cubicBezTo>
                    <a:pt x="770894" y="500296"/>
                    <a:pt x="799785" y="501018"/>
                    <a:pt x="822898" y="501740"/>
                  </a:cubicBezTo>
                  <a:cubicBezTo>
                    <a:pt x="846011" y="502462"/>
                    <a:pt x="877791" y="514018"/>
                    <a:pt x="896570" y="510407"/>
                  </a:cubicBezTo>
                  <a:cubicBezTo>
                    <a:pt x="915349" y="506796"/>
                    <a:pt x="922572" y="496684"/>
                    <a:pt x="935573" y="480072"/>
                  </a:cubicBezTo>
                  <a:cubicBezTo>
                    <a:pt x="948574" y="463460"/>
                    <a:pt x="968798" y="444680"/>
                    <a:pt x="974576" y="410733"/>
                  </a:cubicBezTo>
                  <a:cubicBezTo>
                    <a:pt x="980354" y="376786"/>
                    <a:pt x="984687" y="323338"/>
                    <a:pt x="970242" y="276390"/>
                  </a:cubicBezTo>
                  <a:cubicBezTo>
                    <a:pt x="955797" y="229442"/>
                    <a:pt x="923294" y="168771"/>
                    <a:pt x="887903" y="129046"/>
                  </a:cubicBezTo>
                  <a:cubicBezTo>
                    <a:pt x="852512" y="89321"/>
                    <a:pt x="808452" y="58264"/>
                    <a:pt x="757893" y="38040"/>
                  </a:cubicBezTo>
                  <a:cubicBezTo>
                    <a:pt x="707334" y="17816"/>
                    <a:pt x="641607" y="13482"/>
                    <a:pt x="584547" y="7704"/>
                  </a:cubicBezTo>
                  <a:cubicBezTo>
                    <a:pt x="527487" y="1926"/>
                    <a:pt x="464650" y="-3853"/>
                    <a:pt x="415535" y="3370"/>
                  </a:cubicBezTo>
                  <a:cubicBezTo>
                    <a:pt x="366420" y="10593"/>
                    <a:pt x="341140" y="29373"/>
                    <a:pt x="289859" y="51041"/>
                  </a:cubicBezTo>
                  <a:cubicBezTo>
                    <a:pt x="238578" y="72709"/>
                    <a:pt x="133126" y="121823"/>
                    <a:pt x="86178" y="163715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4" name="Forme libre 50">
              <a:extLst>
                <a:ext uri="{FF2B5EF4-FFF2-40B4-BE49-F238E27FC236}">
                  <a16:creationId xmlns:a16="http://schemas.microsoft.com/office/drawing/2014/main" id="{C874AF4A-B7C8-B2E6-6E93-C09D4FA0C134}"/>
                </a:ext>
              </a:extLst>
            </p:cNvPr>
            <p:cNvSpPr/>
            <p:nvPr/>
          </p:nvSpPr>
          <p:spPr>
            <a:xfrm>
              <a:off x="7514396" y="2568482"/>
              <a:ext cx="365281" cy="459164"/>
            </a:xfrm>
            <a:custGeom>
              <a:avLst/>
              <a:gdLst>
                <a:gd name="connsiteX0" fmla="*/ 75076 w 205476"/>
                <a:gd name="connsiteY0" fmla="*/ 6446 h 258286"/>
                <a:gd name="connsiteX1" fmla="*/ 115050 w 205476"/>
                <a:gd name="connsiteY1" fmla="*/ 71403 h 258286"/>
                <a:gd name="connsiteX2" fmla="*/ 132538 w 205476"/>
                <a:gd name="connsiteY2" fmla="*/ 96386 h 258286"/>
                <a:gd name="connsiteX3" fmla="*/ 152525 w 205476"/>
                <a:gd name="connsiteY3" fmla="*/ 133862 h 258286"/>
                <a:gd name="connsiteX4" fmla="*/ 157522 w 205476"/>
                <a:gd name="connsiteY4" fmla="*/ 158846 h 258286"/>
                <a:gd name="connsiteX5" fmla="*/ 147528 w 205476"/>
                <a:gd name="connsiteY5" fmla="*/ 186327 h 258286"/>
                <a:gd name="connsiteX6" fmla="*/ 132538 w 205476"/>
                <a:gd name="connsiteY6" fmla="*/ 156347 h 258286"/>
                <a:gd name="connsiteX7" fmla="*/ 102558 w 205476"/>
                <a:gd name="connsiteY7" fmla="*/ 116373 h 258286"/>
                <a:gd name="connsiteX8" fmla="*/ 70079 w 205476"/>
                <a:gd name="connsiteY8" fmla="*/ 131364 h 258286"/>
                <a:gd name="connsiteX9" fmla="*/ 47594 w 205476"/>
                <a:gd name="connsiteY9" fmla="*/ 158846 h 258286"/>
                <a:gd name="connsiteX10" fmla="*/ 15115 w 205476"/>
                <a:gd name="connsiteY10" fmla="*/ 176334 h 258286"/>
                <a:gd name="connsiteX11" fmla="*/ 125 w 205476"/>
                <a:gd name="connsiteY11" fmla="*/ 206314 h 258286"/>
                <a:gd name="connsiteX12" fmla="*/ 22610 w 205476"/>
                <a:gd name="connsiteY12" fmla="*/ 231298 h 258286"/>
                <a:gd name="connsiteX13" fmla="*/ 42597 w 205476"/>
                <a:gd name="connsiteY13" fmla="*/ 211311 h 258286"/>
                <a:gd name="connsiteX14" fmla="*/ 52591 w 205476"/>
                <a:gd name="connsiteY14" fmla="*/ 188826 h 258286"/>
                <a:gd name="connsiteX15" fmla="*/ 70079 w 205476"/>
                <a:gd name="connsiteY15" fmla="*/ 183829 h 258286"/>
                <a:gd name="connsiteX16" fmla="*/ 85069 w 205476"/>
                <a:gd name="connsiteY16" fmla="*/ 193823 h 258286"/>
                <a:gd name="connsiteX17" fmla="*/ 102558 w 205476"/>
                <a:gd name="connsiteY17" fmla="*/ 226301 h 258286"/>
                <a:gd name="connsiteX18" fmla="*/ 140033 w 205476"/>
                <a:gd name="connsiteY18" fmla="*/ 246288 h 258286"/>
                <a:gd name="connsiteX19" fmla="*/ 175010 w 205476"/>
                <a:gd name="connsiteY19" fmla="*/ 256282 h 258286"/>
                <a:gd name="connsiteX20" fmla="*/ 202492 w 205476"/>
                <a:gd name="connsiteY20" fmla="*/ 206314 h 258286"/>
                <a:gd name="connsiteX21" fmla="*/ 202492 w 205476"/>
                <a:gd name="connsiteY21" fmla="*/ 146354 h 258286"/>
                <a:gd name="connsiteX22" fmla="*/ 182505 w 205476"/>
                <a:gd name="connsiteY22" fmla="*/ 86393 h 258286"/>
                <a:gd name="connsiteX23" fmla="*/ 137535 w 205476"/>
                <a:gd name="connsiteY23" fmla="*/ 13941 h 258286"/>
                <a:gd name="connsiteX24" fmla="*/ 75076 w 205476"/>
                <a:gd name="connsiteY24" fmla="*/ 6446 h 25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5476" h="258286">
                  <a:moveTo>
                    <a:pt x="75076" y="6446"/>
                  </a:moveTo>
                  <a:cubicBezTo>
                    <a:pt x="71329" y="16023"/>
                    <a:pt x="105473" y="56413"/>
                    <a:pt x="115050" y="71403"/>
                  </a:cubicBezTo>
                  <a:cubicBezTo>
                    <a:pt x="124627" y="86393"/>
                    <a:pt x="126292" y="85976"/>
                    <a:pt x="132538" y="96386"/>
                  </a:cubicBezTo>
                  <a:cubicBezTo>
                    <a:pt x="138784" y="106796"/>
                    <a:pt x="148361" y="123452"/>
                    <a:pt x="152525" y="133862"/>
                  </a:cubicBezTo>
                  <a:cubicBezTo>
                    <a:pt x="156689" y="144272"/>
                    <a:pt x="158355" y="150102"/>
                    <a:pt x="157522" y="158846"/>
                  </a:cubicBezTo>
                  <a:cubicBezTo>
                    <a:pt x="156689" y="167590"/>
                    <a:pt x="151692" y="186744"/>
                    <a:pt x="147528" y="186327"/>
                  </a:cubicBezTo>
                  <a:cubicBezTo>
                    <a:pt x="143364" y="185911"/>
                    <a:pt x="140033" y="168006"/>
                    <a:pt x="132538" y="156347"/>
                  </a:cubicBezTo>
                  <a:cubicBezTo>
                    <a:pt x="125043" y="144688"/>
                    <a:pt x="112968" y="120537"/>
                    <a:pt x="102558" y="116373"/>
                  </a:cubicBezTo>
                  <a:cubicBezTo>
                    <a:pt x="92148" y="112209"/>
                    <a:pt x="79240" y="124285"/>
                    <a:pt x="70079" y="131364"/>
                  </a:cubicBezTo>
                  <a:cubicBezTo>
                    <a:pt x="60918" y="138443"/>
                    <a:pt x="56755" y="151351"/>
                    <a:pt x="47594" y="158846"/>
                  </a:cubicBezTo>
                  <a:cubicBezTo>
                    <a:pt x="38433" y="166341"/>
                    <a:pt x="23026" y="168423"/>
                    <a:pt x="15115" y="176334"/>
                  </a:cubicBezTo>
                  <a:cubicBezTo>
                    <a:pt x="7204" y="184245"/>
                    <a:pt x="-1124" y="197153"/>
                    <a:pt x="125" y="206314"/>
                  </a:cubicBezTo>
                  <a:cubicBezTo>
                    <a:pt x="1374" y="215475"/>
                    <a:pt x="15531" y="230465"/>
                    <a:pt x="22610" y="231298"/>
                  </a:cubicBezTo>
                  <a:cubicBezTo>
                    <a:pt x="29689" y="232131"/>
                    <a:pt x="37600" y="218390"/>
                    <a:pt x="42597" y="211311"/>
                  </a:cubicBezTo>
                  <a:cubicBezTo>
                    <a:pt x="47594" y="204232"/>
                    <a:pt x="48011" y="193406"/>
                    <a:pt x="52591" y="188826"/>
                  </a:cubicBezTo>
                  <a:cubicBezTo>
                    <a:pt x="57171" y="184246"/>
                    <a:pt x="64666" y="182996"/>
                    <a:pt x="70079" y="183829"/>
                  </a:cubicBezTo>
                  <a:cubicBezTo>
                    <a:pt x="75492" y="184662"/>
                    <a:pt x="79656" y="186744"/>
                    <a:pt x="85069" y="193823"/>
                  </a:cubicBezTo>
                  <a:cubicBezTo>
                    <a:pt x="90482" y="200902"/>
                    <a:pt x="93397" y="217557"/>
                    <a:pt x="102558" y="226301"/>
                  </a:cubicBezTo>
                  <a:cubicBezTo>
                    <a:pt x="111719" y="235045"/>
                    <a:pt x="127958" y="241291"/>
                    <a:pt x="140033" y="246288"/>
                  </a:cubicBezTo>
                  <a:cubicBezTo>
                    <a:pt x="152108" y="251285"/>
                    <a:pt x="164600" y="262944"/>
                    <a:pt x="175010" y="256282"/>
                  </a:cubicBezTo>
                  <a:cubicBezTo>
                    <a:pt x="185420" y="249620"/>
                    <a:pt x="197912" y="224635"/>
                    <a:pt x="202492" y="206314"/>
                  </a:cubicBezTo>
                  <a:cubicBezTo>
                    <a:pt x="207072" y="187993"/>
                    <a:pt x="205823" y="166341"/>
                    <a:pt x="202492" y="146354"/>
                  </a:cubicBezTo>
                  <a:cubicBezTo>
                    <a:pt x="199161" y="126367"/>
                    <a:pt x="193331" y="108462"/>
                    <a:pt x="182505" y="86393"/>
                  </a:cubicBezTo>
                  <a:cubicBezTo>
                    <a:pt x="171679" y="64324"/>
                    <a:pt x="152942" y="31013"/>
                    <a:pt x="137535" y="13941"/>
                  </a:cubicBezTo>
                  <a:cubicBezTo>
                    <a:pt x="122129" y="-3131"/>
                    <a:pt x="78823" y="-3131"/>
                    <a:pt x="75076" y="644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5" name="Forme libre 51">
              <a:extLst>
                <a:ext uri="{FF2B5EF4-FFF2-40B4-BE49-F238E27FC236}">
                  <a16:creationId xmlns:a16="http://schemas.microsoft.com/office/drawing/2014/main" id="{2A03CF08-7935-F37C-BA56-18E898ECBFD1}"/>
                </a:ext>
              </a:extLst>
            </p:cNvPr>
            <p:cNvSpPr/>
            <p:nvPr/>
          </p:nvSpPr>
          <p:spPr>
            <a:xfrm>
              <a:off x="7716058" y="2428286"/>
              <a:ext cx="141678" cy="215269"/>
            </a:xfrm>
            <a:custGeom>
              <a:avLst/>
              <a:gdLst>
                <a:gd name="connsiteX0" fmla="*/ 1616 w 79696"/>
                <a:gd name="connsiteY0" fmla="*/ 2863 h 121091"/>
                <a:gd name="connsiteX1" fmla="*/ 16606 w 79696"/>
                <a:gd name="connsiteY1" fmla="*/ 77813 h 121091"/>
                <a:gd name="connsiteX2" fmla="*/ 49084 w 79696"/>
                <a:gd name="connsiteY2" fmla="*/ 120286 h 121091"/>
                <a:gd name="connsiteX3" fmla="*/ 76566 w 79696"/>
                <a:gd name="connsiteY3" fmla="*/ 102797 h 121091"/>
                <a:gd name="connsiteX4" fmla="*/ 76566 w 79696"/>
                <a:gd name="connsiteY4" fmla="*/ 67820 h 121091"/>
                <a:gd name="connsiteX5" fmla="*/ 54081 w 79696"/>
                <a:gd name="connsiteY5" fmla="*/ 20351 h 121091"/>
                <a:gd name="connsiteX6" fmla="*/ 1616 w 79696"/>
                <a:gd name="connsiteY6" fmla="*/ 2863 h 12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696" h="121091">
                  <a:moveTo>
                    <a:pt x="1616" y="2863"/>
                  </a:moveTo>
                  <a:cubicBezTo>
                    <a:pt x="-4630" y="12440"/>
                    <a:pt x="8695" y="58242"/>
                    <a:pt x="16606" y="77813"/>
                  </a:cubicBezTo>
                  <a:cubicBezTo>
                    <a:pt x="24517" y="97384"/>
                    <a:pt x="39091" y="116122"/>
                    <a:pt x="49084" y="120286"/>
                  </a:cubicBezTo>
                  <a:cubicBezTo>
                    <a:pt x="59077" y="124450"/>
                    <a:pt x="71986" y="111541"/>
                    <a:pt x="76566" y="102797"/>
                  </a:cubicBezTo>
                  <a:cubicBezTo>
                    <a:pt x="81146" y="94053"/>
                    <a:pt x="80314" y="81561"/>
                    <a:pt x="76566" y="67820"/>
                  </a:cubicBezTo>
                  <a:cubicBezTo>
                    <a:pt x="72819" y="54079"/>
                    <a:pt x="64491" y="30761"/>
                    <a:pt x="54081" y="20351"/>
                  </a:cubicBezTo>
                  <a:cubicBezTo>
                    <a:pt x="43671" y="9941"/>
                    <a:pt x="7862" y="-6714"/>
                    <a:pt x="1616" y="286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6" name="Forme libre 52">
              <a:extLst>
                <a:ext uri="{FF2B5EF4-FFF2-40B4-BE49-F238E27FC236}">
                  <a16:creationId xmlns:a16="http://schemas.microsoft.com/office/drawing/2014/main" id="{118834F7-3DB0-525C-DB1E-4A3490E35D3A}"/>
                </a:ext>
              </a:extLst>
            </p:cNvPr>
            <p:cNvSpPr/>
            <p:nvPr/>
          </p:nvSpPr>
          <p:spPr>
            <a:xfrm>
              <a:off x="7843238" y="2588421"/>
              <a:ext cx="687858" cy="724734"/>
            </a:xfrm>
            <a:custGeom>
              <a:avLst/>
              <a:gdLst>
                <a:gd name="connsiteX0" fmla="*/ 26 w 386929"/>
                <a:gd name="connsiteY0" fmla="*/ 45197 h 407673"/>
                <a:gd name="connsiteX1" fmla="*/ 32504 w 386929"/>
                <a:gd name="connsiteY1" fmla="*/ 175111 h 407673"/>
                <a:gd name="connsiteX2" fmla="*/ 10019 w 386929"/>
                <a:gd name="connsiteY2" fmla="*/ 242567 h 407673"/>
                <a:gd name="connsiteX3" fmla="*/ 20013 w 386929"/>
                <a:gd name="connsiteY3" fmla="*/ 270049 h 407673"/>
                <a:gd name="connsiteX4" fmla="*/ 54990 w 386929"/>
                <a:gd name="connsiteY4" fmla="*/ 302528 h 407673"/>
                <a:gd name="connsiteX5" fmla="*/ 97462 w 386929"/>
                <a:gd name="connsiteY5" fmla="*/ 317518 h 407673"/>
                <a:gd name="connsiteX6" fmla="*/ 124944 w 386929"/>
                <a:gd name="connsiteY6" fmla="*/ 332508 h 407673"/>
                <a:gd name="connsiteX7" fmla="*/ 142432 w 386929"/>
                <a:gd name="connsiteY7" fmla="*/ 347498 h 407673"/>
                <a:gd name="connsiteX8" fmla="*/ 182406 w 386929"/>
                <a:gd name="connsiteY8" fmla="*/ 372482 h 407673"/>
                <a:gd name="connsiteX9" fmla="*/ 202393 w 386929"/>
                <a:gd name="connsiteY9" fmla="*/ 402462 h 407673"/>
                <a:gd name="connsiteX10" fmla="*/ 227377 w 386929"/>
                <a:gd name="connsiteY10" fmla="*/ 407459 h 407673"/>
                <a:gd name="connsiteX11" fmla="*/ 334806 w 386929"/>
                <a:gd name="connsiteY11" fmla="*/ 399964 h 407673"/>
                <a:gd name="connsiteX12" fmla="*/ 382275 w 386929"/>
                <a:gd name="connsiteY12" fmla="*/ 357492 h 407673"/>
                <a:gd name="connsiteX13" fmla="*/ 379777 w 386929"/>
                <a:gd name="connsiteY13" fmla="*/ 332508 h 407673"/>
                <a:gd name="connsiteX14" fmla="*/ 334806 w 386929"/>
                <a:gd name="connsiteY14" fmla="*/ 362489 h 407673"/>
                <a:gd name="connsiteX15" fmla="*/ 289836 w 386929"/>
                <a:gd name="connsiteY15" fmla="*/ 372482 h 407673"/>
                <a:gd name="connsiteX16" fmla="*/ 234872 w 386929"/>
                <a:gd name="connsiteY16" fmla="*/ 337505 h 407673"/>
                <a:gd name="connsiteX17" fmla="*/ 244865 w 386929"/>
                <a:gd name="connsiteY17" fmla="*/ 315020 h 407673"/>
                <a:gd name="connsiteX18" fmla="*/ 229875 w 386929"/>
                <a:gd name="connsiteY18" fmla="*/ 282541 h 407673"/>
                <a:gd name="connsiteX19" fmla="*/ 187403 w 386929"/>
                <a:gd name="connsiteY19" fmla="*/ 270049 h 407673"/>
                <a:gd name="connsiteX20" fmla="*/ 157422 w 386929"/>
                <a:gd name="connsiteY20" fmla="*/ 297531 h 407673"/>
                <a:gd name="connsiteX21" fmla="*/ 154924 w 386929"/>
                <a:gd name="connsiteY21" fmla="*/ 257557 h 407673"/>
                <a:gd name="connsiteX22" fmla="*/ 144931 w 386929"/>
                <a:gd name="connsiteY22" fmla="*/ 232574 h 407673"/>
                <a:gd name="connsiteX23" fmla="*/ 94963 w 386929"/>
                <a:gd name="connsiteY23" fmla="*/ 210089 h 407673"/>
                <a:gd name="connsiteX24" fmla="*/ 69980 w 386929"/>
                <a:gd name="connsiteY24" fmla="*/ 225079 h 407673"/>
                <a:gd name="connsiteX25" fmla="*/ 82472 w 386929"/>
                <a:gd name="connsiteY25" fmla="*/ 185105 h 407673"/>
                <a:gd name="connsiteX26" fmla="*/ 82472 w 386929"/>
                <a:gd name="connsiteY26" fmla="*/ 120148 h 407673"/>
                <a:gd name="connsiteX27" fmla="*/ 72478 w 386929"/>
                <a:gd name="connsiteY27" fmla="*/ 85170 h 407673"/>
                <a:gd name="connsiteX28" fmla="*/ 57488 w 386929"/>
                <a:gd name="connsiteY28" fmla="*/ 30207 h 407673"/>
                <a:gd name="connsiteX29" fmla="*/ 27508 w 386929"/>
                <a:gd name="connsiteY29" fmla="*/ 226 h 407673"/>
                <a:gd name="connsiteX30" fmla="*/ 26 w 386929"/>
                <a:gd name="connsiteY30" fmla="*/ 45197 h 40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6929" h="407673">
                  <a:moveTo>
                    <a:pt x="26" y="45197"/>
                  </a:moveTo>
                  <a:cubicBezTo>
                    <a:pt x="859" y="74344"/>
                    <a:pt x="30839" y="142216"/>
                    <a:pt x="32504" y="175111"/>
                  </a:cubicBezTo>
                  <a:cubicBezTo>
                    <a:pt x="34169" y="208006"/>
                    <a:pt x="12101" y="226744"/>
                    <a:pt x="10019" y="242567"/>
                  </a:cubicBezTo>
                  <a:cubicBezTo>
                    <a:pt x="7937" y="258390"/>
                    <a:pt x="12518" y="260056"/>
                    <a:pt x="20013" y="270049"/>
                  </a:cubicBezTo>
                  <a:cubicBezTo>
                    <a:pt x="27508" y="280042"/>
                    <a:pt x="42082" y="294617"/>
                    <a:pt x="54990" y="302528"/>
                  </a:cubicBezTo>
                  <a:cubicBezTo>
                    <a:pt x="67898" y="310439"/>
                    <a:pt x="85803" y="312521"/>
                    <a:pt x="97462" y="317518"/>
                  </a:cubicBezTo>
                  <a:cubicBezTo>
                    <a:pt x="109121" y="322515"/>
                    <a:pt x="117449" y="327511"/>
                    <a:pt x="124944" y="332508"/>
                  </a:cubicBezTo>
                  <a:cubicBezTo>
                    <a:pt x="132439" y="337505"/>
                    <a:pt x="132855" y="340836"/>
                    <a:pt x="142432" y="347498"/>
                  </a:cubicBezTo>
                  <a:cubicBezTo>
                    <a:pt x="152009" y="354160"/>
                    <a:pt x="172413" y="363321"/>
                    <a:pt x="182406" y="372482"/>
                  </a:cubicBezTo>
                  <a:cubicBezTo>
                    <a:pt x="192399" y="381643"/>
                    <a:pt x="194898" y="396633"/>
                    <a:pt x="202393" y="402462"/>
                  </a:cubicBezTo>
                  <a:cubicBezTo>
                    <a:pt x="209888" y="408292"/>
                    <a:pt x="205308" y="407875"/>
                    <a:pt x="227377" y="407459"/>
                  </a:cubicBezTo>
                  <a:cubicBezTo>
                    <a:pt x="249446" y="407043"/>
                    <a:pt x="308990" y="408292"/>
                    <a:pt x="334806" y="399964"/>
                  </a:cubicBezTo>
                  <a:cubicBezTo>
                    <a:pt x="360622" y="391636"/>
                    <a:pt x="374780" y="368735"/>
                    <a:pt x="382275" y="357492"/>
                  </a:cubicBezTo>
                  <a:cubicBezTo>
                    <a:pt x="389770" y="346249"/>
                    <a:pt x="387688" y="331675"/>
                    <a:pt x="379777" y="332508"/>
                  </a:cubicBezTo>
                  <a:cubicBezTo>
                    <a:pt x="371866" y="333341"/>
                    <a:pt x="349796" y="355827"/>
                    <a:pt x="334806" y="362489"/>
                  </a:cubicBezTo>
                  <a:cubicBezTo>
                    <a:pt x="319816" y="369151"/>
                    <a:pt x="306492" y="376646"/>
                    <a:pt x="289836" y="372482"/>
                  </a:cubicBezTo>
                  <a:cubicBezTo>
                    <a:pt x="273180" y="368318"/>
                    <a:pt x="242367" y="347082"/>
                    <a:pt x="234872" y="337505"/>
                  </a:cubicBezTo>
                  <a:cubicBezTo>
                    <a:pt x="227377" y="327928"/>
                    <a:pt x="245698" y="324181"/>
                    <a:pt x="244865" y="315020"/>
                  </a:cubicBezTo>
                  <a:cubicBezTo>
                    <a:pt x="244032" y="305859"/>
                    <a:pt x="239452" y="290036"/>
                    <a:pt x="229875" y="282541"/>
                  </a:cubicBezTo>
                  <a:cubicBezTo>
                    <a:pt x="220298" y="275046"/>
                    <a:pt x="199479" y="267551"/>
                    <a:pt x="187403" y="270049"/>
                  </a:cubicBezTo>
                  <a:cubicBezTo>
                    <a:pt x="175328" y="272547"/>
                    <a:pt x="162835" y="299613"/>
                    <a:pt x="157422" y="297531"/>
                  </a:cubicBezTo>
                  <a:cubicBezTo>
                    <a:pt x="152009" y="295449"/>
                    <a:pt x="157006" y="268383"/>
                    <a:pt x="154924" y="257557"/>
                  </a:cubicBezTo>
                  <a:cubicBezTo>
                    <a:pt x="152842" y="246731"/>
                    <a:pt x="154924" y="240485"/>
                    <a:pt x="144931" y="232574"/>
                  </a:cubicBezTo>
                  <a:cubicBezTo>
                    <a:pt x="134938" y="224663"/>
                    <a:pt x="107455" y="211338"/>
                    <a:pt x="94963" y="210089"/>
                  </a:cubicBezTo>
                  <a:cubicBezTo>
                    <a:pt x="82471" y="208840"/>
                    <a:pt x="72062" y="229243"/>
                    <a:pt x="69980" y="225079"/>
                  </a:cubicBezTo>
                  <a:cubicBezTo>
                    <a:pt x="67898" y="220915"/>
                    <a:pt x="80390" y="202594"/>
                    <a:pt x="82472" y="185105"/>
                  </a:cubicBezTo>
                  <a:cubicBezTo>
                    <a:pt x="84554" y="167617"/>
                    <a:pt x="84138" y="136804"/>
                    <a:pt x="82472" y="120148"/>
                  </a:cubicBezTo>
                  <a:cubicBezTo>
                    <a:pt x="80806" y="103492"/>
                    <a:pt x="76642" y="100160"/>
                    <a:pt x="72478" y="85170"/>
                  </a:cubicBezTo>
                  <a:cubicBezTo>
                    <a:pt x="68314" y="70180"/>
                    <a:pt x="64983" y="44364"/>
                    <a:pt x="57488" y="30207"/>
                  </a:cubicBezTo>
                  <a:cubicBezTo>
                    <a:pt x="49993" y="16050"/>
                    <a:pt x="37085" y="2724"/>
                    <a:pt x="27508" y="226"/>
                  </a:cubicBezTo>
                  <a:cubicBezTo>
                    <a:pt x="17931" y="-2272"/>
                    <a:pt x="-807" y="16050"/>
                    <a:pt x="26" y="45197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7" name="Forme libre 53">
              <a:extLst>
                <a:ext uri="{FF2B5EF4-FFF2-40B4-BE49-F238E27FC236}">
                  <a16:creationId xmlns:a16="http://schemas.microsoft.com/office/drawing/2014/main" id="{11DD629F-554F-F8DE-1422-8A73D0E01258}"/>
                </a:ext>
              </a:extLst>
            </p:cNvPr>
            <p:cNvSpPr/>
            <p:nvPr/>
          </p:nvSpPr>
          <p:spPr>
            <a:xfrm>
              <a:off x="7061346" y="2634339"/>
              <a:ext cx="548898" cy="354491"/>
            </a:xfrm>
            <a:custGeom>
              <a:avLst/>
              <a:gdLst>
                <a:gd name="connsiteX0" fmla="*/ 229991 w 308762"/>
                <a:gd name="connsiteY0" fmla="*/ 1878 h 199406"/>
                <a:gd name="connsiteX1" fmla="*/ 302444 w 308762"/>
                <a:gd name="connsiteY1" fmla="*/ 49347 h 199406"/>
                <a:gd name="connsiteX2" fmla="*/ 299945 w 308762"/>
                <a:gd name="connsiteY2" fmla="*/ 101813 h 199406"/>
                <a:gd name="connsiteX3" fmla="*/ 257473 w 308762"/>
                <a:gd name="connsiteY3" fmla="*/ 139288 h 199406"/>
                <a:gd name="connsiteX4" fmla="*/ 224995 w 308762"/>
                <a:gd name="connsiteY4" fmla="*/ 116803 h 199406"/>
                <a:gd name="connsiteX5" fmla="*/ 172529 w 308762"/>
                <a:gd name="connsiteY5" fmla="*/ 74331 h 199406"/>
                <a:gd name="connsiteX6" fmla="*/ 132555 w 308762"/>
                <a:gd name="connsiteY6" fmla="*/ 56842 h 199406"/>
                <a:gd name="connsiteX7" fmla="*/ 215001 w 308762"/>
                <a:gd name="connsiteY7" fmla="*/ 116803 h 199406"/>
                <a:gd name="connsiteX8" fmla="*/ 244982 w 308762"/>
                <a:gd name="connsiteY8" fmla="*/ 149281 h 199406"/>
                <a:gd name="connsiteX9" fmla="*/ 229991 w 308762"/>
                <a:gd name="connsiteY9" fmla="*/ 194252 h 199406"/>
                <a:gd name="connsiteX10" fmla="*/ 157539 w 308762"/>
                <a:gd name="connsiteY10" fmla="*/ 196750 h 199406"/>
                <a:gd name="connsiteX11" fmla="*/ 115067 w 308762"/>
                <a:gd name="connsiteY11" fmla="*/ 179262 h 199406"/>
                <a:gd name="connsiteX12" fmla="*/ 65100 w 308762"/>
                <a:gd name="connsiteY12" fmla="*/ 176763 h 199406"/>
                <a:gd name="connsiteX13" fmla="*/ 22627 w 308762"/>
                <a:gd name="connsiteY13" fmla="*/ 194252 h 199406"/>
                <a:gd name="connsiteX14" fmla="*/ 142 w 308762"/>
                <a:gd name="connsiteY14" fmla="*/ 156777 h 199406"/>
                <a:gd name="connsiteX15" fmla="*/ 32621 w 308762"/>
                <a:gd name="connsiteY15" fmla="*/ 109308 h 199406"/>
                <a:gd name="connsiteX16" fmla="*/ 72595 w 308762"/>
                <a:gd name="connsiteY16" fmla="*/ 106809 h 199406"/>
                <a:gd name="connsiteX17" fmla="*/ 102575 w 308762"/>
                <a:gd name="connsiteY17" fmla="*/ 114304 h 199406"/>
                <a:gd name="connsiteX18" fmla="*/ 132555 w 308762"/>
                <a:gd name="connsiteY18" fmla="*/ 139288 h 199406"/>
                <a:gd name="connsiteX19" fmla="*/ 172529 w 308762"/>
                <a:gd name="connsiteY19" fmla="*/ 151780 h 199406"/>
                <a:gd name="connsiteX20" fmla="*/ 170031 w 308762"/>
                <a:gd name="connsiteY20" fmla="*/ 131793 h 199406"/>
                <a:gd name="connsiteX21" fmla="*/ 132555 w 308762"/>
                <a:gd name="connsiteY21" fmla="*/ 119301 h 199406"/>
                <a:gd name="connsiteX22" fmla="*/ 87585 w 308762"/>
                <a:gd name="connsiteY22" fmla="*/ 86822 h 199406"/>
                <a:gd name="connsiteX23" fmla="*/ 80090 w 308762"/>
                <a:gd name="connsiteY23" fmla="*/ 54344 h 199406"/>
                <a:gd name="connsiteX24" fmla="*/ 120064 w 308762"/>
                <a:gd name="connsiteY24" fmla="*/ 29360 h 199406"/>
                <a:gd name="connsiteX25" fmla="*/ 165034 w 308762"/>
                <a:gd name="connsiteY25" fmla="*/ 21865 h 199406"/>
                <a:gd name="connsiteX26" fmla="*/ 247480 w 308762"/>
                <a:gd name="connsiteY26" fmla="*/ 79327 h 199406"/>
                <a:gd name="connsiteX27" fmla="*/ 262470 w 308762"/>
                <a:gd name="connsiteY27" fmla="*/ 76829 h 199406"/>
                <a:gd name="connsiteX28" fmla="*/ 252477 w 308762"/>
                <a:gd name="connsiteY28" fmla="*/ 54344 h 199406"/>
                <a:gd name="connsiteX29" fmla="*/ 180024 w 308762"/>
                <a:gd name="connsiteY29" fmla="*/ 14370 h 199406"/>
                <a:gd name="connsiteX30" fmla="*/ 229991 w 308762"/>
                <a:gd name="connsiteY30" fmla="*/ 1878 h 1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08762" h="199406">
                  <a:moveTo>
                    <a:pt x="229991" y="1878"/>
                  </a:moveTo>
                  <a:cubicBezTo>
                    <a:pt x="250394" y="7708"/>
                    <a:pt x="290785" y="32691"/>
                    <a:pt x="302444" y="49347"/>
                  </a:cubicBezTo>
                  <a:cubicBezTo>
                    <a:pt x="314103" y="66003"/>
                    <a:pt x="307440" y="86823"/>
                    <a:pt x="299945" y="101813"/>
                  </a:cubicBezTo>
                  <a:cubicBezTo>
                    <a:pt x="292450" y="116803"/>
                    <a:pt x="269965" y="136790"/>
                    <a:pt x="257473" y="139288"/>
                  </a:cubicBezTo>
                  <a:cubicBezTo>
                    <a:pt x="244981" y="141786"/>
                    <a:pt x="239152" y="127629"/>
                    <a:pt x="224995" y="116803"/>
                  </a:cubicBezTo>
                  <a:cubicBezTo>
                    <a:pt x="210838" y="105977"/>
                    <a:pt x="187936" y="84325"/>
                    <a:pt x="172529" y="74331"/>
                  </a:cubicBezTo>
                  <a:cubicBezTo>
                    <a:pt x="157122" y="64338"/>
                    <a:pt x="125476" y="49763"/>
                    <a:pt x="132555" y="56842"/>
                  </a:cubicBezTo>
                  <a:cubicBezTo>
                    <a:pt x="139634" y="63921"/>
                    <a:pt x="196263" y="101397"/>
                    <a:pt x="215001" y="116803"/>
                  </a:cubicBezTo>
                  <a:cubicBezTo>
                    <a:pt x="233739" y="132210"/>
                    <a:pt x="242484" y="136373"/>
                    <a:pt x="244982" y="149281"/>
                  </a:cubicBezTo>
                  <a:cubicBezTo>
                    <a:pt x="247480" y="162189"/>
                    <a:pt x="244565" y="186340"/>
                    <a:pt x="229991" y="194252"/>
                  </a:cubicBezTo>
                  <a:cubicBezTo>
                    <a:pt x="215417" y="202164"/>
                    <a:pt x="176693" y="199248"/>
                    <a:pt x="157539" y="196750"/>
                  </a:cubicBezTo>
                  <a:cubicBezTo>
                    <a:pt x="138385" y="194252"/>
                    <a:pt x="130473" y="182593"/>
                    <a:pt x="115067" y="179262"/>
                  </a:cubicBezTo>
                  <a:cubicBezTo>
                    <a:pt x="99661" y="175931"/>
                    <a:pt x="80507" y="174265"/>
                    <a:pt x="65100" y="176763"/>
                  </a:cubicBezTo>
                  <a:cubicBezTo>
                    <a:pt x="49693" y="179261"/>
                    <a:pt x="33453" y="197583"/>
                    <a:pt x="22627" y="194252"/>
                  </a:cubicBezTo>
                  <a:cubicBezTo>
                    <a:pt x="11801" y="190921"/>
                    <a:pt x="-1524" y="170934"/>
                    <a:pt x="142" y="156777"/>
                  </a:cubicBezTo>
                  <a:cubicBezTo>
                    <a:pt x="1808" y="142620"/>
                    <a:pt x="20545" y="117636"/>
                    <a:pt x="32621" y="109308"/>
                  </a:cubicBezTo>
                  <a:cubicBezTo>
                    <a:pt x="44696" y="100980"/>
                    <a:pt x="60936" y="105976"/>
                    <a:pt x="72595" y="106809"/>
                  </a:cubicBezTo>
                  <a:cubicBezTo>
                    <a:pt x="84254" y="107642"/>
                    <a:pt x="92582" y="108891"/>
                    <a:pt x="102575" y="114304"/>
                  </a:cubicBezTo>
                  <a:cubicBezTo>
                    <a:pt x="112568" y="119717"/>
                    <a:pt x="120896" y="133042"/>
                    <a:pt x="132555" y="139288"/>
                  </a:cubicBezTo>
                  <a:cubicBezTo>
                    <a:pt x="144214" y="145534"/>
                    <a:pt x="166283" y="153029"/>
                    <a:pt x="172529" y="151780"/>
                  </a:cubicBezTo>
                  <a:cubicBezTo>
                    <a:pt x="178775" y="150531"/>
                    <a:pt x="176693" y="137206"/>
                    <a:pt x="170031" y="131793"/>
                  </a:cubicBezTo>
                  <a:cubicBezTo>
                    <a:pt x="163369" y="126380"/>
                    <a:pt x="146296" y="126796"/>
                    <a:pt x="132555" y="119301"/>
                  </a:cubicBezTo>
                  <a:cubicBezTo>
                    <a:pt x="118814" y="111806"/>
                    <a:pt x="96329" y="97648"/>
                    <a:pt x="87585" y="86822"/>
                  </a:cubicBezTo>
                  <a:cubicBezTo>
                    <a:pt x="78841" y="75996"/>
                    <a:pt x="74677" y="63921"/>
                    <a:pt x="80090" y="54344"/>
                  </a:cubicBezTo>
                  <a:cubicBezTo>
                    <a:pt x="85503" y="44767"/>
                    <a:pt x="105907" y="34773"/>
                    <a:pt x="120064" y="29360"/>
                  </a:cubicBezTo>
                  <a:cubicBezTo>
                    <a:pt x="134221" y="23947"/>
                    <a:pt x="143798" y="13537"/>
                    <a:pt x="165034" y="21865"/>
                  </a:cubicBezTo>
                  <a:cubicBezTo>
                    <a:pt x="186270" y="30193"/>
                    <a:pt x="231241" y="70166"/>
                    <a:pt x="247480" y="79327"/>
                  </a:cubicBezTo>
                  <a:cubicBezTo>
                    <a:pt x="263719" y="88488"/>
                    <a:pt x="261637" y="80993"/>
                    <a:pt x="262470" y="76829"/>
                  </a:cubicBezTo>
                  <a:cubicBezTo>
                    <a:pt x="263303" y="72665"/>
                    <a:pt x="266218" y="64754"/>
                    <a:pt x="252477" y="54344"/>
                  </a:cubicBezTo>
                  <a:cubicBezTo>
                    <a:pt x="238736" y="43934"/>
                    <a:pt x="184188" y="23947"/>
                    <a:pt x="180024" y="14370"/>
                  </a:cubicBezTo>
                  <a:cubicBezTo>
                    <a:pt x="175860" y="4793"/>
                    <a:pt x="209588" y="-3952"/>
                    <a:pt x="229991" y="1878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8" name="Forme libre 54">
              <a:extLst>
                <a:ext uri="{FF2B5EF4-FFF2-40B4-BE49-F238E27FC236}">
                  <a16:creationId xmlns:a16="http://schemas.microsoft.com/office/drawing/2014/main" id="{41C2306A-1657-48B4-D731-7872B4F195B2}"/>
                </a:ext>
              </a:extLst>
            </p:cNvPr>
            <p:cNvSpPr/>
            <p:nvPr/>
          </p:nvSpPr>
          <p:spPr>
            <a:xfrm>
              <a:off x="7983517" y="2699649"/>
              <a:ext cx="482118" cy="409065"/>
            </a:xfrm>
            <a:custGeom>
              <a:avLst/>
              <a:gdLst>
                <a:gd name="connsiteX0" fmla="*/ 6064 w 271198"/>
                <a:gd name="connsiteY0" fmla="*/ 10113 h 230105"/>
                <a:gd name="connsiteX1" fmla="*/ 16057 w 271198"/>
                <a:gd name="connsiteY1" fmla="*/ 122539 h 230105"/>
                <a:gd name="connsiteX2" fmla="*/ 31048 w 271198"/>
                <a:gd name="connsiteY2" fmla="*/ 155018 h 230105"/>
                <a:gd name="connsiteX3" fmla="*/ 88510 w 271198"/>
                <a:gd name="connsiteY3" fmla="*/ 182500 h 230105"/>
                <a:gd name="connsiteX4" fmla="*/ 86011 w 271198"/>
                <a:gd name="connsiteY4" fmla="*/ 222473 h 230105"/>
                <a:gd name="connsiteX5" fmla="*/ 125985 w 271198"/>
                <a:gd name="connsiteY5" fmla="*/ 192493 h 230105"/>
                <a:gd name="connsiteX6" fmla="*/ 165959 w 271198"/>
                <a:gd name="connsiteY6" fmla="*/ 217477 h 230105"/>
                <a:gd name="connsiteX7" fmla="*/ 195939 w 271198"/>
                <a:gd name="connsiteY7" fmla="*/ 229968 h 230105"/>
                <a:gd name="connsiteX8" fmla="*/ 223421 w 271198"/>
                <a:gd name="connsiteY8" fmla="*/ 209982 h 230105"/>
                <a:gd name="connsiteX9" fmla="*/ 238411 w 271198"/>
                <a:gd name="connsiteY9" fmla="*/ 180001 h 230105"/>
                <a:gd name="connsiteX10" fmla="*/ 230916 w 271198"/>
                <a:gd name="connsiteY10" fmla="*/ 150021 h 230105"/>
                <a:gd name="connsiteX11" fmla="*/ 203434 w 271198"/>
                <a:gd name="connsiteY11" fmla="*/ 97555 h 230105"/>
                <a:gd name="connsiteX12" fmla="*/ 153467 w 271198"/>
                <a:gd name="connsiteY12" fmla="*/ 75070 h 230105"/>
                <a:gd name="connsiteX13" fmla="*/ 108497 w 271198"/>
                <a:gd name="connsiteY13" fmla="*/ 62578 h 230105"/>
                <a:gd name="connsiteX14" fmla="*/ 63526 w 271198"/>
                <a:gd name="connsiteY14" fmla="*/ 62578 h 230105"/>
                <a:gd name="connsiteX15" fmla="*/ 71021 w 271198"/>
                <a:gd name="connsiteY15" fmla="*/ 92559 h 230105"/>
                <a:gd name="connsiteX16" fmla="*/ 108497 w 271198"/>
                <a:gd name="connsiteY16" fmla="*/ 125037 h 230105"/>
                <a:gd name="connsiteX17" fmla="*/ 158464 w 271198"/>
                <a:gd name="connsiteY17" fmla="*/ 142526 h 230105"/>
                <a:gd name="connsiteX18" fmla="*/ 183448 w 271198"/>
                <a:gd name="connsiteY18" fmla="*/ 152519 h 230105"/>
                <a:gd name="connsiteX19" fmla="*/ 178451 w 271198"/>
                <a:gd name="connsiteY19" fmla="*/ 180001 h 230105"/>
                <a:gd name="connsiteX20" fmla="*/ 133480 w 271198"/>
                <a:gd name="connsiteY20" fmla="*/ 165011 h 230105"/>
                <a:gd name="connsiteX21" fmla="*/ 91008 w 271198"/>
                <a:gd name="connsiteY21" fmla="*/ 137529 h 230105"/>
                <a:gd name="connsiteX22" fmla="*/ 61028 w 271198"/>
                <a:gd name="connsiteY22" fmla="*/ 102552 h 230105"/>
                <a:gd name="connsiteX23" fmla="*/ 46038 w 271198"/>
                <a:gd name="connsiteY23" fmla="*/ 75070 h 230105"/>
                <a:gd name="connsiteX24" fmla="*/ 66025 w 271198"/>
                <a:gd name="connsiteY24" fmla="*/ 47588 h 230105"/>
                <a:gd name="connsiteX25" fmla="*/ 160962 w 271198"/>
                <a:gd name="connsiteY25" fmla="*/ 62578 h 230105"/>
                <a:gd name="connsiteX26" fmla="*/ 225920 w 271198"/>
                <a:gd name="connsiteY26" fmla="*/ 102552 h 230105"/>
                <a:gd name="connsiteX27" fmla="*/ 248405 w 271198"/>
                <a:gd name="connsiteY27" fmla="*/ 140027 h 230105"/>
                <a:gd name="connsiteX28" fmla="*/ 270890 w 271198"/>
                <a:gd name="connsiteY28" fmla="*/ 112545 h 230105"/>
                <a:gd name="connsiteX29" fmla="*/ 255900 w 271198"/>
                <a:gd name="connsiteY29" fmla="*/ 55083 h 230105"/>
                <a:gd name="connsiteX30" fmla="*/ 185946 w 271198"/>
                <a:gd name="connsiteY30" fmla="*/ 22604 h 230105"/>
                <a:gd name="connsiteX31" fmla="*/ 115992 w 271198"/>
                <a:gd name="connsiteY31" fmla="*/ 7614 h 230105"/>
                <a:gd name="connsiteX32" fmla="*/ 6064 w 271198"/>
                <a:gd name="connsiteY32" fmla="*/ 10113 h 230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71198" h="230105">
                  <a:moveTo>
                    <a:pt x="6064" y="10113"/>
                  </a:moveTo>
                  <a:cubicBezTo>
                    <a:pt x="-10592" y="29267"/>
                    <a:pt x="11893" y="98388"/>
                    <a:pt x="16057" y="122539"/>
                  </a:cubicBezTo>
                  <a:cubicBezTo>
                    <a:pt x="20221" y="146690"/>
                    <a:pt x="18973" y="145025"/>
                    <a:pt x="31048" y="155018"/>
                  </a:cubicBezTo>
                  <a:cubicBezTo>
                    <a:pt x="43124" y="165012"/>
                    <a:pt x="79350" y="171258"/>
                    <a:pt x="88510" y="182500"/>
                  </a:cubicBezTo>
                  <a:cubicBezTo>
                    <a:pt x="97670" y="193742"/>
                    <a:pt x="79765" y="220808"/>
                    <a:pt x="86011" y="222473"/>
                  </a:cubicBezTo>
                  <a:cubicBezTo>
                    <a:pt x="92257" y="224139"/>
                    <a:pt x="112660" y="193326"/>
                    <a:pt x="125985" y="192493"/>
                  </a:cubicBezTo>
                  <a:cubicBezTo>
                    <a:pt x="139310" y="191660"/>
                    <a:pt x="154300" y="211231"/>
                    <a:pt x="165959" y="217477"/>
                  </a:cubicBezTo>
                  <a:cubicBezTo>
                    <a:pt x="177618" y="223723"/>
                    <a:pt x="186362" y="231217"/>
                    <a:pt x="195939" y="229968"/>
                  </a:cubicBezTo>
                  <a:cubicBezTo>
                    <a:pt x="205516" y="228719"/>
                    <a:pt x="216342" y="218310"/>
                    <a:pt x="223421" y="209982"/>
                  </a:cubicBezTo>
                  <a:cubicBezTo>
                    <a:pt x="230500" y="201654"/>
                    <a:pt x="237162" y="189995"/>
                    <a:pt x="238411" y="180001"/>
                  </a:cubicBezTo>
                  <a:cubicBezTo>
                    <a:pt x="239660" y="170007"/>
                    <a:pt x="236745" y="163762"/>
                    <a:pt x="230916" y="150021"/>
                  </a:cubicBezTo>
                  <a:cubicBezTo>
                    <a:pt x="225087" y="136280"/>
                    <a:pt x="216342" y="110047"/>
                    <a:pt x="203434" y="97555"/>
                  </a:cubicBezTo>
                  <a:cubicBezTo>
                    <a:pt x="190526" y="85063"/>
                    <a:pt x="169290" y="80899"/>
                    <a:pt x="153467" y="75070"/>
                  </a:cubicBezTo>
                  <a:cubicBezTo>
                    <a:pt x="137644" y="69241"/>
                    <a:pt x="123487" y="64660"/>
                    <a:pt x="108497" y="62578"/>
                  </a:cubicBezTo>
                  <a:cubicBezTo>
                    <a:pt x="93507" y="60496"/>
                    <a:pt x="69772" y="57581"/>
                    <a:pt x="63526" y="62578"/>
                  </a:cubicBezTo>
                  <a:cubicBezTo>
                    <a:pt x="57280" y="67575"/>
                    <a:pt x="63526" y="82149"/>
                    <a:pt x="71021" y="92559"/>
                  </a:cubicBezTo>
                  <a:cubicBezTo>
                    <a:pt x="78516" y="102969"/>
                    <a:pt x="93923" y="116709"/>
                    <a:pt x="108497" y="125037"/>
                  </a:cubicBezTo>
                  <a:cubicBezTo>
                    <a:pt x="123071" y="133365"/>
                    <a:pt x="145972" y="137946"/>
                    <a:pt x="158464" y="142526"/>
                  </a:cubicBezTo>
                  <a:cubicBezTo>
                    <a:pt x="170956" y="147106"/>
                    <a:pt x="180117" y="146273"/>
                    <a:pt x="183448" y="152519"/>
                  </a:cubicBezTo>
                  <a:cubicBezTo>
                    <a:pt x="186779" y="158765"/>
                    <a:pt x="186779" y="177919"/>
                    <a:pt x="178451" y="180001"/>
                  </a:cubicBezTo>
                  <a:cubicBezTo>
                    <a:pt x="170123" y="182083"/>
                    <a:pt x="148054" y="172090"/>
                    <a:pt x="133480" y="165011"/>
                  </a:cubicBezTo>
                  <a:cubicBezTo>
                    <a:pt x="118906" y="157932"/>
                    <a:pt x="103083" y="147939"/>
                    <a:pt x="91008" y="137529"/>
                  </a:cubicBezTo>
                  <a:cubicBezTo>
                    <a:pt x="78933" y="127119"/>
                    <a:pt x="68523" y="112962"/>
                    <a:pt x="61028" y="102552"/>
                  </a:cubicBezTo>
                  <a:cubicBezTo>
                    <a:pt x="53533" y="92142"/>
                    <a:pt x="45205" y="84231"/>
                    <a:pt x="46038" y="75070"/>
                  </a:cubicBezTo>
                  <a:cubicBezTo>
                    <a:pt x="46871" y="65909"/>
                    <a:pt x="46871" y="49670"/>
                    <a:pt x="66025" y="47588"/>
                  </a:cubicBezTo>
                  <a:cubicBezTo>
                    <a:pt x="85179" y="45506"/>
                    <a:pt x="134313" y="53417"/>
                    <a:pt x="160962" y="62578"/>
                  </a:cubicBezTo>
                  <a:cubicBezTo>
                    <a:pt x="187611" y="71739"/>
                    <a:pt x="211346" y="89644"/>
                    <a:pt x="225920" y="102552"/>
                  </a:cubicBezTo>
                  <a:cubicBezTo>
                    <a:pt x="240494" y="115460"/>
                    <a:pt x="240910" y="138362"/>
                    <a:pt x="248405" y="140027"/>
                  </a:cubicBezTo>
                  <a:cubicBezTo>
                    <a:pt x="255900" y="141692"/>
                    <a:pt x="269641" y="126702"/>
                    <a:pt x="270890" y="112545"/>
                  </a:cubicBezTo>
                  <a:cubicBezTo>
                    <a:pt x="272139" y="98388"/>
                    <a:pt x="270057" y="70073"/>
                    <a:pt x="255900" y="55083"/>
                  </a:cubicBezTo>
                  <a:cubicBezTo>
                    <a:pt x="241743" y="40093"/>
                    <a:pt x="209264" y="30515"/>
                    <a:pt x="185946" y="22604"/>
                  </a:cubicBezTo>
                  <a:cubicBezTo>
                    <a:pt x="162628" y="14693"/>
                    <a:pt x="140559" y="10945"/>
                    <a:pt x="115992" y="7614"/>
                  </a:cubicBezTo>
                  <a:cubicBezTo>
                    <a:pt x="91425" y="4283"/>
                    <a:pt x="22720" y="-9041"/>
                    <a:pt x="6064" y="1011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9" name="Forme libre 55">
              <a:extLst>
                <a:ext uri="{FF2B5EF4-FFF2-40B4-BE49-F238E27FC236}">
                  <a16:creationId xmlns:a16="http://schemas.microsoft.com/office/drawing/2014/main" id="{4FE7F703-6F82-6C2B-CF7D-F99CF429CA11}"/>
                </a:ext>
              </a:extLst>
            </p:cNvPr>
            <p:cNvSpPr/>
            <p:nvPr/>
          </p:nvSpPr>
          <p:spPr>
            <a:xfrm>
              <a:off x="7569953" y="2937905"/>
              <a:ext cx="162496" cy="153435"/>
            </a:xfrm>
            <a:custGeom>
              <a:avLst/>
              <a:gdLst>
                <a:gd name="connsiteX0" fmla="*/ 1351 w 91406"/>
                <a:gd name="connsiteY0" fmla="*/ 48481 h 86310"/>
                <a:gd name="connsiteX1" fmla="*/ 76302 w 91406"/>
                <a:gd name="connsiteY1" fmla="*/ 85956 h 86310"/>
                <a:gd name="connsiteX2" fmla="*/ 91292 w 91406"/>
                <a:gd name="connsiteY2" fmla="*/ 65969 h 86310"/>
                <a:gd name="connsiteX3" fmla="*/ 81298 w 91406"/>
                <a:gd name="connsiteY3" fmla="*/ 43484 h 86310"/>
                <a:gd name="connsiteX4" fmla="*/ 48820 w 91406"/>
                <a:gd name="connsiteY4" fmla="*/ 13504 h 86310"/>
                <a:gd name="connsiteX5" fmla="*/ 28833 w 91406"/>
                <a:gd name="connsiteY5" fmla="*/ 1012 h 86310"/>
                <a:gd name="connsiteX6" fmla="*/ 1351 w 91406"/>
                <a:gd name="connsiteY6" fmla="*/ 48481 h 8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06" h="86310">
                  <a:moveTo>
                    <a:pt x="1351" y="48481"/>
                  </a:moveTo>
                  <a:cubicBezTo>
                    <a:pt x="9262" y="62638"/>
                    <a:pt x="61312" y="83041"/>
                    <a:pt x="76302" y="85956"/>
                  </a:cubicBezTo>
                  <a:cubicBezTo>
                    <a:pt x="91292" y="88871"/>
                    <a:pt x="90459" y="73048"/>
                    <a:pt x="91292" y="65969"/>
                  </a:cubicBezTo>
                  <a:cubicBezTo>
                    <a:pt x="92125" y="58890"/>
                    <a:pt x="88377" y="52228"/>
                    <a:pt x="81298" y="43484"/>
                  </a:cubicBezTo>
                  <a:cubicBezTo>
                    <a:pt x="74219" y="34740"/>
                    <a:pt x="57564" y="20583"/>
                    <a:pt x="48820" y="13504"/>
                  </a:cubicBezTo>
                  <a:cubicBezTo>
                    <a:pt x="40076" y="6425"/>
                    <a:pt x="35079" y="-3152"/>
                    <a:pt x="28833" y="1012"/>
                  </a:cubicBezTo>
                  <a:cubicBezTo>
                    <a:pt x="22587" y="5176"/>
                    <a:pt x="-6560" y="34324"/>
                    <a:pt x="1351" y="48481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0" name="Forme libre 56">
              <a:extLst>
                <a:ext uri="{FF2B5EF4-FFF2-40B4-BE49-F238E27FC236}">
                  <a16:creationId xmlns:a16="http://schemas.microsoft.com/office/drawing/2014/main" id="{DBF1B6C0-C783-BECC-1883-2E779DED7367}"/>
                </a:ext>
              </a:extLst>
            </p:cNvPr>
            <p:cNvSpPr/>
            <p:nvPr/>
          </p:nvSpPr>
          <p:spPr>
            <a:xfrm>
              <a:off x="7849377" y="3187619"/>
              <a:ext cx="333098" cy="263335"/>
            </a:xfrm>
            <a:custGeom>
              <a:avLst/>
              <a:gdLst>
                <a:gd name="connsiteX0" fmla="*/ 76524 w 187373"/>
                <a:gd name="connsiteY0" fmla="*/ 452 h 148130"/>
                <a:gd name="connsiteX1" fmla="*/ 61534 w 187373"/>
                <a:gd name="connsiteY1" fmla="*/ 52917 h 148130"/>
                <a:gd name="connsiteX2" fmla="*/ 96511 w 187373"/>
                <a:gd name="connsiteY2" fmla="*/ 65409 h 148130"/>
                <a:gd name="connsiteX3" fmla="*/ 116498 w 187373"/>
                <a:gd name="connsiteY3" fmla="*/ 67908 h 148130"/>
                <a:gd name="connsiteX4" fmla="*/ 121495 w 187373"/>
                <a:gd name="connsiteY4" fmla="*/ 102885 h 148130"/>
                <a:gd name="connsiteX5" fmla="*/ 49042 w 187373"/>
                <a:gd name="connsiteY5" fmla="*/ 70406 h 148130"/>
                <a:gd name="connsiteX6" fmla="*/ 11567 w 187373"/>
                <a:gd name="connsiteY6" fmla="*/ 77901 h 148130"/>
                <a:gd name="connsiteX7" fmla="*/ 6570 w 187373"/>
                <a:gd name="connsiteY7" fmla="*/ 120373 h 148130"/>
                <a:gd name="connsiteX8" fmla="*/ 96511 w 187373"/>
                <a:gd name="connsiteY8" fmla="*/ 135363 h 148130"/>
                <a:gd name="connsiteX9" fmla="*/ 143980 w 187373"/>
                <a:gd name="connsiteY9" fmla="*/ 137862 h 148130"/>
                <a:gd name="connsiteX10" fmla="*/ 176459 w 187373"/>
                <a:gd name="connsiteY10" fmla="*/ 145357 h 148130"/>
                <a:gd name="connsiteX11" fmla="*/ 186452 w 187373"/>
                <a:gd name="connsiteY11" fmla="*/ 85396 h 148130"/>
                <a:gd name="connsiteX12" fmla="*/ 156472 w 187373"/>
                <a:gd name="connsiteY12" fmla="*/ 30432 h 148130"/>
                <a:gd name="connsiteX13" fmla="*/ 76524 w 187373"/>
                <a:gd name="connsiteY13" fmla="*/ 452 h 1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373" h="148130">
                  <a:moveTo>
                    <a:pt x="76524" y="452"/>
                  </a:moveTo>
                  <a:cubicBezTo>
                    <a:pt x="60701" y="4200"/>
                    <a:pt x="58203" y="42091"/>
                    <a:pt x="61534" y="52917"/>
                  </a:cubicBezTo>
                  <a:cubicBezTo>
                    <a:pt x="64865" y="63743"/>
                    <a:pt x="87350" y="62911"/>
                    <a:pt x="96511" y="65409"/>
                  </a:cubicBezTo>
                  <a:cubicBezTo>
                    <a:pt x="105672" y="67907"/>
                    <a:pt x="112334" y="61662"/>
                    <a:pt x="116498" y="67908"/>
                  </a:cubicBezTo>
                  <a:cubicBezTo>
                    <a:pt x="120662" y="74154"/>
                    <a:pt x="132738" y="102469"/>
                    <a:pt x="121495" y="102885"/>
                  </a:cubicBezTo>
                  <a:cubicBezTo>
                    <a:pt x="110252" y="103301"/>
                    <a:pt x="67363" y="74570"/>
                    <a:pt x="49042" y="70406"/>
                  </a:cubicBezTo>
                  <a:cubicBezTo>
                    <a:pt x="30721" y="66242"/>
                    <a:pt x="18646" y="69573"/>
                    <a:pt x="11567" y="77901"/>
                  </a:cubicBezTo>
                  <a:cubicBezTo>
                    <a:pt x="4488" y="86229"/>
                    <a:pt x="-7587" y="110796"/>
                    <a:pt x="6570" y="120373"/>
                  </a:cubicBezTo>
                  <a:cubicBezTo>
                    <a:pt x="20727" y="129950"/>
                    <a:pt x="73609" y="132448"/>
                    <a:pt x="96511" y="135363"/>
                  </a:cubicBezTo>
                  <a:cubicBezTo>
                    <a:pt x="119413" y="138278"/>
                    <a:pt x="130655" y="136196"/>
                    <a:pt x="143980" y="137862"/>
                  </a:cubicBezTo>
                  <a:cubicBezTo>
                    <a:pt x="157305" y="139528"/>
                    <a:pt x="169380" y="154101"/>
                    <a:pt x="176459" y="145357"/>
                  </a:cubicBezTo>
                  <a:cubicBezTo>
                    <a:pt x="183538" y="136613"/>
                    <a:pt x="189783" y="104550"/>
                    <a:pt x="186452" y="85396"/>
                  </a:cubicBezTo>
                  <a:cubicBezTo>
                    <a:pt x="183121" y="66242"/>
                    <a:pt x="171046" y="43756"/>
                    <a:pt x="156472" y="30432"/>
                  </a:cubicBezTo>
                  <a:cubicBezTo>
                    <a:pt x="141898" y="17108"/>
                    <a:pt x="92347" y="-3296"/>
                    <a:pt x="76524" y="452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1" name="Forme libre 57">
              <a:extLst>
                <a:ext uri="{FF2B5EF4-FFF2-40B4-BE49-F238E27FC236}">
                  <a16:creationId xmlns:a16="http://schemas.microsoft.com/office/drawing/2014/main" id="{98FDCED3-F632-276F-FD15-13F8EEDF7A3F}"/>
                </a:ext>
              </a:extLst>
            </p:cNvPr>
            <p:cNvSpPr/>
            <p:nvPr/>
          </p:nvSpPr>
          <p:spPr>
            <a:xfrm>
              <a:off x="7526066" y="3231329"/>
              <a:ext cx="289162" cy="119375"/>
            </a:xfrm>
            <a:custGeom>
              <a:avLst/>
              <a:gdLst>
                <a:gd name="connsiteX0" fmla="*/ 1059 w 162658"/>
                <a:gd name="connsiteY0" fmla="*/ 15835 h 67151"/>
                <a:gd name="connsiteX1" fmla="*/ 105990 w 162658"/>
                <a:gd name="connsiteY1" fmla="*/ 65802 h 67151"/>
                <a:gd name="connsiteX2" fmla="*/ 153459 w 162658"/>
                <a:gd name="connsiteY2" fmla="*/ 50812 h 67151"/>
                <a:gd name="connsiteX3" fmla="*/ 158456 w 162658"/>
                <a:gd name="connsiteY3" fmla="*/ 28326 h 67151"/>
                <a:gd name="connsiteX4" fmla="*/ 105990 w 162658"/>
                <a:gd name="connsiteY4" fmla="*/ 845 h 67151"/>
                <a:gd name="connsiteX5" fmla="*/ 53525 w 162658"/>
                <a:gd name="connsiteY5" fmla="*/ 5841 h 67151"/>
                <a:gd name="connsiteX6" fmla="*/ 1059 w 162658"/>
                <a:gd name="connsiteY6" fmla="*/ 15835 h 6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658" h="67151">
                  <a:moveTo>
                    <a:pt x="1059" y="15835"/>
                  </a:moveTo>
                  <a:cubicBezTo>
                    <a:pt x="9803" y="25828"/>
                    <a:pt x="80590" y="59972"/>
                    <a:pt x="105990" y="65802"/>
                  </a:cubicBezTo>
                  <a:cubicBezTo>
                    <a:pt x="131390" y="71632"/>
                    <a:pt x="144715" y="57058"/>
                    <a:pt x="153459" y="50812"/>
                  </a:cubicBezTo>
                  <a:cubicBezTo>
                    <a:pt x="162203" y="44566"/>
                    <a:pt x="166368" y="36654"/>
                    <a:pt x="158456" y="28326"/>
                  </a:cubicBezTo>
                  <a:cubicBezTo>
                    <a:pt x="150545" y="19998"/>
                    <a:pt x="123478" y="4592"/>
                    <a:pt x="105990" y="845"/>
                  </a:cubicBezTo>
                  <a:cubicBezTo>
                    <a:pt x="88502" y="-2902"/>
                    <a:pt x="66849" y="7090"/>
                    <a:pt x="53525" y="5841"/>
                  </a:cubicBezTo>
                  <a:cubicBezTo>
                    <a:pt x="40201" y="4592"/>
                    <a:pt x="-7685" y="5842"/>
                    <a:pt x="1059" y="15835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2" name="Forme libre 58">
              <a:extLst>
                <a:ext uri="{FF2B5EF4-FFF2-40B4-BE49-F238E27FC236}">
                  <a16:creationId xmlns:a16="http://schemas.microsoft.com/office/drawing/2014/main" id="{FFD5C886-5217-C15D-BEE1-5D054FB2ACBA}"/>
                </a:ext>
              </a:extLst>
            </p:cNvPr>
            <p:cNvSpPr/>
            <p:nvPr/>
          </p:nvSpPr>
          <p:spPr>
            <a:xfrm>
              <a:off x="6936920" y="3210220"/>
              <a:ext cx="1187909" cy="321509"/>
            </a:xfrm>
            <a:custGeom>
              <a:avLst/>
              <a:gdLst>
                <a:gd name="connsiteX0" fmla="*/ 72634 w 668215"/>
                <a:gd name="connsiteY0" fmla="*/ 20214 h 180853"/>
                <a:gd name="connsiteX1" fmla="*/ 181 w 668215"/>
                <a:gd name="connsiteY1" fmla="*/ 2725 h 180853"/>
                <a:gd name="connsiteX2" fmla="*/ 55145 w 668215"/>
                <a:gd name="connsiteY2" fmla="*/ 87669 h 180853"/>
                <a:gd name="connsiteX3" fmla="*/ 150083 w 668215"/>
                <a:gd name="connsiteY3" fmla="*/ 70181 h 180853"/>
                <a:gd name="connsiteX4" fmla="*/ 242522 w 668215"/>
                <a:gd name="connsiteY4" fmla="*/ 80174 h 180853"/>
                <a:gd name="connsiteX5" fmla="*/ 314975 w 668215"/>
                <a:gd name="connsiteY5" fmla="*/ 105158 h 180853"/>
                <a:gd name="connsiteX6" fmla="*/ 409912 w 668215"/>
                <a:gd name="connsiteY6" fmla="*/ 142633 h 180853"/>
                <a:gd name="connsiteX7" fmla="*/ 562312 w 668215"/>
                <a:gd name="connsiteY7" fmla="*/ 180109 h 180853"/>
                <a:gd name="connsiteX8" fmla="*/ 662247 w 668215"/>
                <a:gd name="connsiteY8" fmla="*/ 165119 h 180853"/>
                <a:gd name="connsiteX9" fmla="*/ 642260 w 668215"/>
                <a:gd name="connsiteY9" fmla="*/ 135138 h 180853"/>
                <a:gd name="connsiteX10" fmla="*/ 522338 w 668215"/>
                <a:gd name="connsiteY10" fmla="*/ 140135 h 180853"/>
                <a:gd name="connsiteX11" fmla="*/ 444889 w 668215"/>
                <a:gd name="connsiteY11" fmla="*/ 115151 h 180853"/>
                <a:gd name="connsiteX12" fmla="*/ 392424 w 668215"/>
                <a:gd name="connsiteY12" fmla="*/ 65184 h 180853"/>
                <a:gd name="connsiteX13" fmla="*/ 297486 w 668215"/>
                <a:gd name="connsiteY13" fmla="*/ 42699 h 180853"/>
                <a:gd name="connsiteX14" fmla="*/ 215040 w 668215"/>
                <a:gd name="connsiteY14" fmla="*/ 27709 h 180853"/>
                <a:gd name="connsiteX15" fmla="*/ 150083 w 668215"/>
                <a:gd name="connsiteY15" fmla="*/ 12719 h 180853"/>
                <a:gd name="connsiteX16" fmla="*/ 72634 w 668215"/>
                <a:gd name="connsiteY16" fmla="*/ 20214 h 1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8215" h="180853">
                  <a:moveTo>
                    <a:pt x="72634" y="20214"/>
                  </a:moveTo>
                  <a:cubicBezTo>
                    <a:pt x="47650" y="18548"/>
                    <a:pt x="3096" y="-8517"/>
                    <a:pt x="181" y="2725"/>
                  </a:cubicBezTo>
                  <a:cubicBezTo>
                    <a:pt x="-2734" y="13967"/>
                    <a:pt x="30161" y="76426"/>
                    <a:pt x="55145" y="87669"/>
                  </a:cubicBezTo>
                  <a:cubicBezTo>
                    <a:pt x="80129" y="98912"/>
                    <a:pt x="118854" y="71430"/>
                    <a:pt x="150083" y="70181"/>
                  </a:cubicBezTo>
                  <a:cubicBezTo>
                    <a:pt x="181312" y="68932"/>
                    <a:pt x="215040" y="74345"/>
                    <a:pt x="242522" y="80174"/>
                  </a:cubicBezTo>
                  <a:cubicBezTo>
                    <a:pt x="270004" y="86003"/>
                    <a:pt x="287077" y="94748"/>
                    <a:pt x="314975" y="105158"/>
                  </a:cubicBezTo>
                  <a:cubicBezTo>
                    <a:pt x="342873" y="115568"/>
                    <a:pt x="368689" y="130141"/>
                    <a:pt x="409912" y="142633"/>
                  </a:cubicBezTo>
                  <a:cubicBezTo>
                    <a:pt x="451135" y="155125"/>
                    <a:pt x="520256" y="176361"/>
                    <a:pt x="562312" y="180109"/>
                  </a:cubicBezTo>
                  <a:cubicBezTo>
                    <a:pt x="604368" y="183857"/>
                    <a:pt x="648922" y="172614"/>
                    <a:pt x="662247" y="165119"/>
                  </a:cubicBezTo>
                  <a:cubicBezTo>
                    <a:pt x="675572" y="157624"/>
                    <a:pt x="665578" y="139302"/>
                    <a:pt x="642260" y="135138"/>
                  </a:cubicBezTo>
                  <a:cubicBezTo>
                    <a:pt x="618942" y="130974"/>
                    <a:pt x="555233" y="143466"/>
                    <a:pt x="522338" y="140135"/>
                  </a:cubicBezTo>
                  <a:cubicBezTo>
                    <a:pt x="489443" y="136804"/>
                    <a:pt x="466541" y="127643"/>
                    <a:pt x="444889" y="115151"/>
                  </a:cubicBezTo>
                  <a:cubicBezTo>
                    <a:pt x="423237" y="102659"/>
                    <a:pt x="416991" y="77259"/>
                    <a:pt x="392424" y="65184"/>
                  </a:cubicBezTo>
                  <a:cubicBezTo>
                    <a:pt x="367857" y="53109"/>
                    <a:pt x="327050" y="48945"/>
                    <a:pt x="297486" y="42699"/>
                  </a:cubicBezTo>
                  <a:cubicBezTo>
                    <a:pt x="267922" y="36453"/>
                    <a:pt x="239607" y="32706"/>
                    <a:pt x="215040" y="27709"/>
                  </a:cubicBezTo>
                  <a:cubicBezTo>
                    <a:pt x="190473" y="22712"/>
                    <a:pt x="170070" y="13968"/>
                    <a:pt x="150083" y="12719"/>
                  </a:cubicBezTo>
                  <a:cubicBezTo>
                    <a:pt x="130096" y="11470"/>
                    <a:pt x="97618" y="21880"/>
                    <a:pt x="72634" y="20214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3" name="Forme libre 59">
              <a:extLst>
                <a:ext uri="{FF2B5EF4-FFF2-40B4-BE49-F238E27FC236}">
                  <a16:creationId xmlns:a16="http://schemas.microsoft.com/office/drawing/2014/main" id="{B83A8512-37FB-D97A-0CB0-82F0961223A2}"/>
                </a:ext>
              </a:extLst>
            </p:cNvPr>
            <p:cNvSpPr/>
            <p:nvPr/>
          </p:nvSpPr>
          <p:spPr>
            <a:xfrm>
              <a:off x="7016871" y="3107523"/>
              <a:ext cx="521077" cy="138698"/>
            </a:xfrm>
            <a:custGeom>
              <a:avLst/>
              <a:gdLst>
                <a:gd name="connsiteX0" fmla="*/ 70127 w 293112"/>
                <a:gd name="connsiteY0" fmla="*/ 8029 h 78020"/>
                <a:gd name="connsiteX1" fmla="*/ 173 w 293112"/>
                <a:gd name="connsiteY1" fmla="*/ 3032 h 78020"/>
                <a:gd name="connsiteX2" fmla="*/ 52638 w 293112"/>
                <a:gd name="connsiteY2" fmla="*/ 57996 h 78020"/>
                <a:gd name="connsiteX3" fmla="*/ 125091 w 293112"/>
                <a:gd name="connsiteY3" fmla="*/ 60494 h 78020"/>
                <a:gd name="connsiteX4" fmla="*/ 232520 w 293112"/>
                <a:gd name="connsiteY4" fmla="*/ 75484 h 78020"/>
                <a:gd name="connsiteX5" fmla="*/ 272494 w 293112"/>
                <a:gd name="connsiteY5" fmla="*/ 75484 h 78020"/>
                <a:gd name="connsiteX6" fmla="*/ 292481 w 293112"/>
                <a:gd name="connsiteY6" fmla="*/ 50501 h 78020"/>
                <a:gd name="connsiteX7" fmla="*/ 250009 w 293112"/>
                <a:gd name="connsiteY7" fmla="*/ 38009 h 78020"/>
                <a:gd name="connsiteX8" fmla="*/ 207537 w 293112"/>
                <a:gd name="connsiteY8" fmla="*/ 35510 h 78020"/>
                <a:gd name="connsiteX9" fmla="*/ 150074 w 293112"/>
                <a:gd name="connsiteY9" fmla="*/ 15524 h 78020"/>
                <a:gd name="connsiteX10" fmla="*/ 70127 w 293112"/>
                <a:gd name="connsiteY10" fmla="*/ 8029 h 7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3112" h="78020">
                  <a:moveTo>
                    <a:pt x="70127" y="8029"/>
                  </a:moveTo>
                  <a:cubicBezTo>
                    <a:pt x="45143" y="5947"/>
                    <a:pt x="3088" y="-5296"/>
                    <a:pt x="173" y="3032"/>
                  </a:cubicBezTo>
                  <a:cubicBezTo>
                    <a:pt x="-2742" y="11360"/>
                    <a:pt x="31818" y="48419"/>
                    <a:pt x="52638" y="57996"/>
                  </a:cubicBezTo>
                  <a:cubicBezTo>
                    <a:pt x="73458" y="67573"/>
                    <a:pt x="95111" y="57579"/>
                    <a:pt x="125091" y="60494"/>
                  </a:cubicBezTo>
                  <a:cubicBezTo>
                    <a:pt x="155071" y="63409"/>
                    <a:pt x="207953" y="72986"/>
                    <a:pt x="232520" y="75484"/>
                  </a:cubicBezTo>
                  <a:cubicBezTo>
                    <a:pt x="257087" y="77982"/>
                    <a:pt x="262501" y="79648"/>
                    <a:pt x="272494" y="75484"/>
                  </a:cubicBezTo>
                  <a:cubicBezTo>
                    <a:pt x="282487" y="71320"/>
                    <a:pt x="296228" y="56747"/>
                    <a:pt x="292481" y="50501"/>
                  </a:cubicBezTo>
                  <a:cubicBezTo>
                    <a:pt x="288734" y="44255"/>
                    <a:pt x="264166" y="40507"/>
                    <a:pt x="250009" y="38009"/>
                  </a:cubicBezTo>
                  <a:cubicBezTo>
                    <a:pt x="235852" y="35511"/>
                    <a:pt x="224193" y="39257"/>
                    <a:pt x="207537" y="35510"/>
                  </a:cubicBezTo>
                  <a:cubicBezTo>
                    <a:pt x="190881" y="31763"/>
                    <a:pt x="167563" y="20521"/>
                    <a:pt x="150074" y="15524"/>
                  </a:cubicBezTo>
                  <a:cubicBezTo>
                    <a:pt x="132585" y="10527"/>
                    <a:pt x="95111" y="10111"/>
                    <a:pt x="70127" y="8029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4" name="Forme libre 60">
              <a:extLst>
                <a:ext uri="{FF2B5EF4-FFF2-40B4-BE49-F238E27FC236}">
                  <a16:creationId xmlns:a16="http://schemas.microsoft.com/office/drawing/2014/main" id="{513BFA65-AFCC-8B74-6657-C74F2EE112F5}"/>
                </a:ext>
              </a:extLst>
            </p:cNvPr>
            <p:cNvSpPr/>
            <p:nvPr/>
          </p:nvSpPr>
          <p:spPr>
            <a:xfrm>
              <a:off x="6865068" y="2791099"/>
              <a:ext cx="141900" cy="481812"/>
            </a:xfrm>
            <a:custGeom>
              <a:avLst/>
              <a:gdLst>
                <a:gd name="connsiteX0" fmla="*/ 53090 w 79821"/>
                <a:gd name="connsiteY0" fmla="*/ 1143 h 271025"/>
                <a:gd name="connsiteX1" fmla="*/ 5621 w 79821"/>
                <a:gd name="connsiteY1" fmla="*/ 131058 h 271025"/>
                <a:gd name="connsiteX2" fmla="*/ 3123 w 79821"/>
                <a:gd name="connsiteY2" fmla="*/ 203510 h 271025"/>
                <a:gd name="connsiteX3" fmla="*/ 25608 w 79821"/>
                <a:gd name="connsiteY3" fmla="*/ 270966 h 271025"/>
                <a:gd name="connsiteX4" fmla="*/ 40598 w 79821"/>
                <a:gd name="connsiteY4" fmla="*/ 213503 h 271025"/>
                <a:gd name="connsiteX5" fmla="*/ 43096 w 79821"/>
                <a:gd name="connsiteY5" fmla="*/ 118566 h 271025"/>
                <a:gd name="connsiteX6" fmla="*/ 78074 w 79821"/>
                <a:gd name="connsiteY6" fmla="*/ 68599 h 271025"/>
                <a:gd name="connsiteX7" fmla="*/ 53090 w 79821"/>
                <a:gd name="connsiteY7" fmla="*/ 1143 h 27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821" h="271025">
                  <a:moveTo>
                    <a:pt x="53090" y="1143"/>
                  </a:moveTo>
                  <a:cubicBezTo>
                    <a:pt x="41015" y="11553"/>
                    <a:pt x="13949" y="97330"/>
                    <a:pt x="5621" y="131058"/>
                  </a:cubicBezTo>
                  <a:cubicBezTo>
                    <a:pt x="-2707" y="164786"/>
                    <a:pt x="-208" y="180192"/>
                    <a:pt x="3123" y="203510"/>
                  </a:cubicBezTo>
                  <a:cubicBezTo>
                    <a:pt x="6454" y="226828"/>
                    <a:pt x="19362" y="269301"/>
                    <a:pt x="25608" y="270966"/>
                  </a:cubicBezTo>
                  <a:cubicBezTo>
                    <a:pt x="31854" y="272632"/>
                    <a:pt x="37683" y="238903"/>
                    <a:pt x="40598" y="213503"/>
                  </a:cubicBezTo>
                  <a:cubicBezTo>
                    <a:pt x="43513" y="188103"/>
                    <a:pt x="36850" y="142717"/>
                    <a:pt x="43096" y="118566"/>
                  </a:cubicBezTo>
                  <a:cubicBezTo>
                    <a:pt x="49342" y="94415"/>
                    <a:pt x="70163" y="82756"/>
                    <a:pt x="78074" y="68599"/>
                  </a:cubicBezTo>
                  <a:cubicBezTo>
                    <a:pt x="85985" y="54442"/>
                    <a:pt x="65165" y="-9267"/>
                    <a:pt x="53090" y="114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5" name="Forme libre 61">
              <a:extLst>
                <a:ext uri="{FF2B5EF4-FFF2-40B4-BE49-F238E27FC236}">
                  <a16:creationId xmlns:a16="http://schemas.microsoft.com/office/drawing/2014/main" id="{DB35B989-7E76-D7A0-8CC9-1E58DF2D1E30}"/>
                </a:ext>
              </a:extLst>
            </p:cNvPr>
            <p:cNvSpPr/>
            <p:nvPr/>
          </p:nvSpPr>
          <p:spPr>
            <a:xfrm>
              <a:off x="7087485" y="2583913"/>
              <a:ext cx="169711" cy="184078"/>
            </a:xfrm>
            <a:custGeom>
              <a:avLst/>
              <a:gdLst>
                <a:gd name="connsiteX0" fmla="*/ 17918 w 95465"/>
                <a:gd name="connsiteY0" fmla="*/ 35247 h 103547"/>
                <a:gd name="connsiteX1" fmla="*/ 429 w 95465"/>
                <a:gd name="connsiteY1" fmla="*/ 97706 h 103547"/>
                <a:gd name="connsiteX2" fmla="*/ 32908 w 95465"/>
                <a:gd name="connsiteY2" fmla="*/ 95208 h 103547"/>
                <a:gd name="connsiteX3" fmla="*/ 75380 w 95465"/>
                <a:gd name="connsiteY3" fmla="*/ 47739 h 103547"/>
                <a:gd name="connsiteX4" fmla="*/ 95367 w 95465"/>
                <a:gd name="connsiteY4" fmla="*/ 12762 h 103547"/>
                <a:gd name="connsiteX5" fmla="*/ 67885 w 95465"/>
                <a:gd name="connsiteY5" fmla="*/ 270 h 103547"/>
                <a:gd name="connsiteX6" fmla="*/ 17918 w 95465"/>
                <a:gd name="connsiteY6" fmla="*/ 35247 h 10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65" h="103547">
                  <a:moveTo>
                    <a:pt x="17918" y="35247"/>
                  </a:moveTo>
                  <a:cubicBezTo>
                    <a:pt x="6675" y="51486"/>
                    <a:pt x="-2069" y="87713"/>
                    <a:pt x="429" y="97706"/>
                  </a:cubicBezTo>
                  <a:cubicBezTo>
                    <a:pt x="2927" y="107700"/>
                    <a:pt x="20416" y="103536"/>
                    <a:pt x="32908" y="95208"/>
                  </a:cubicBezTo>
                  <a:cubicBezTo>
                    <a:pt x="45400" y="86880"/>
                    <a:pt x="64970" y="61480"/>
                    <a:pt x="75380" y="47739"/>
                  </a:cubicBezTo>
                  <a:cubicBezTo>
                    <a:pt x="85790" y="33998"/>
                    <a:pt x="96616" y="20673"/>
                    <a:pt x="95367" y="12762"/>
                  </a:cubicBezTo>
                  <a:cubicBezTo>
                    <a:pt x="94118" y="4851"/>
                    <a:pt x="79128" y="-1396"/>
                    <a:pt x="67885" y="270"/>
                  </a:cubicBezTo>
                  <a:cubicBezTo>
                    <a:pt x="56642" y="1935"/>
                    <a:pt x="29161" y="19008"/>
                    <a:pt x="17918" y="35247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7" name="Forme libre 62">
              <a:extLst>
                <a:ext uri="{FF2B5EF4-FFF2-40B4-BE49-F238E27FC236}">
                  <a16:creationId xmlns:a16="http://schemas.microsoft.com/office/drawing/2014/main" id="{C33E8C1D-38FE-2D01-699F-576205AD2AFC}"/>
                </a:ext>
              </a:extLst>
            </p:cNvPr>
            <p:cNvSpPr/>
            <p:nvPr/>
          </p:nvSpPr>
          <p:spPr>
            <a:xfrm>
              <a:off x="7328074" y="2555736"/>
              <a:ext cx="110513" cy="64188"/>
            </a:xfrm>
            <a:custGeom>
              <a:avLst/>
              <a:gdLst>
                <a:gd name="connsiteX0" fmla="*/ 2 w 62165"/>
                <a:gd name="connsiteY0" fmla="*/ 3623 h 36107"/>
                <a:gd name="connsiteX1" fmla="*/ 54966 w 62165"/>
                <a:gd name="connsiteY1" fmla="*/ 36102 h 36107"/>
                <a:gd name="connsiteX2" fmla="*/ 57464 w 62165"/>
                <a:gd name="connsiteY2" fmla="*/ 6121 h 36107"/>
                <a:gd name="connsiteX3" fmla="*/ 2 w 62165"/>
                <a:gd name="connsiteY3" fmla="*/ 3623 h 3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165" h="36107">
                  <a:moveTo>
                    <a:pt x="2" y="3623"/>
                  </a:moveTo>
                  <a:cubicBezTo>
                    <a:pt x="-414" y="8620"/>
                    <a:pt x="45389" y="35686"/>
                    <a:pt x="54966" y="36102"/>
                  </a:cubicBezTo>
                  <a:cubicBezTo>
                    <a:pt x="64543" y="36518"/>
                    <a:pt x="63710" y="14032"/>
                    <a:pt x="57464" y="6121"/>
                  </a:cubicBezTo>
                  <a:cubicBezTo>
                    <a:pt x="51218" y="-1790"/>
                    <a:pt x="418" y="-1374"/>
                    <a:pt x="2" y="362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8" name="Forme libre 63">
              <a:extLst>
                <a:ext uri="{FF2B5EF4-FFF2-40B4-BE49-F238E27FC236}">
                  <a16:creationId xmlns:a16="http://schemas.microsoft.com/office/drawing/2014/main" id="{80818AAF-1829-591A-6392-A3EC6F97FD90}"/>
                </a:ext>
              </a:extLst>
            </p:cNvPr>
            <p:cNvSpPr/>
            <p:nvPr/>
          </p:nvSpPr>
          <p:spPr>
            <a:xfrm>
              <a:off x="7888551" y="2415581"/>
              <a:ext cx="261607" cy="279956"/>
            </a:xfrm>
            <a:custGeom>
              <a:avLst/>
              <a:gdLst>
                <a:gd name="connsiteX0" fmla="*/ 124437 w 147158"/>
                <a:gd name="connsiteY0" fmla="*/ 104946 h 157479"/>
                <a:gd name="connsiteX1" fmla="*/ 71972 w 147158"/>
                <a:gd name="connsiteY1" fmla="*/ 157412 h 157479"/>
                <a:gd name="connsiteX2" fmla="*/ 39493 w 147158"/>
                <a:gd name="connsiteY2" fmla="*/ 114940 h 157479"/>
                <a:gd name="connsiteX3" fmla="*/ 14509 w 147158"/>
                <a:gd name="connsiteY3" fmla="*/ 69969 h 157479"/>
                <a:gd name="connsiteX4" fmla="*/ 2018 w 147158"/>
                <a:gd name="connsiteY4" fmla="*/ 20002 h 157479"/>
                <a:gd name="connsiteX5" fmla="*/ 56982 w 147158"/>
                <a:gd name="connsiteY5" fmla="*/ 15 h 157479"/>
                <a:gd name="connsiteX6" fmla="*/ 121939 w 147158"/>
                <a:gd name="connsiteY6" fmla="*/ 17504 h 157479"/>
                <a:gd name="connsiteX7" fmla="*/ 146923 w 147158"/>
                <a:gd name="connsiteY7" fmla="*/ 59976 h 157479"/>
                <a:gd name="connsiteX8" fmla="*/ 124437 w 147158"/>
                <a:gd name="connsiteY8" fmla="*/ 104946 h 15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158" h="157479">
                  <a:moveTo>
                    <a:pt x="124437" y="104946"/>
                  </a:moveTo>
                  <a:cubicBezTo>
                    <a:pt x="111945" y="121185"/>
                    <a:pt x="86129" y="155746"/>
                    <a:pt x="71972" y="157412"/>
                  </a:cubicBezTo>
                  <a:cubicBezTo>
                    <a:pt x="57815" y="159078"/>
                    <a:pt x="49070" y="129514"/>
                    <a:pt x="39493" y="114940"/>
                  </a:cubicBezTo>
                  <a:cubicBezTo>
                    <a:pt x="29916" y="100366"/>
                    <a:pt x="20755" y="85792"/>
                    <a:pt x="14509" y="69969"/>
                  </a:cubicBezTo>
                  <a:cubicBezTo>
                    <a:pt x="8263" y="54146"/>
                    <a:pt x="-5061" y="31661"/>
                    <a:pt x="2018" y="20002"/>
                  </a:cubicBezTo>
                  <a:cubicBezTo>
                    <a:pt x="9097" y="8343"/>
                    <a:pt x="36995" y="431"/>
                    <a:pt x="56982" y="15"/>
                  </a:cubicBezTo>
                  <a:cubicBezTo>
                    <a:pt x="76969" y="-401"/>
                    <a:pt x="106949" y="7511"/>
                    <a:pt x="121939" y="17504"/>
                  </a:cubicBezTo>
                  <a:cubicBezTo>
                    <a:pt x="136929" y="27497"/>
                    <a:pt x="144841" y="48317"/>
                    <a:pt x="146923" y="59976"/>
                  </a:cubicBezTo>
                  <a:cubicBezTo>
                    <a:pt x="149005" y="71635"/>
                    <a:pt x="136929" y="88707"/>
                    <a:pt x="124437" y="10494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9" name="Forme libre 64">
              <a:extLst>
                <a:ext uri="{FF2B5EF4-FFF2-40B4-BE49-F238E27FC236}">
                  <a16:creationId xmlns:a16="http://schemas.microsoft.com/office/drawing/2014/main" id="{74DC888C-F6FC-F155-6426-205257AED5AC}"/>
                </a:ext>
              </a:extLst>
            </p:cNvPr>
            <p:cNvSpPr/>
            <p:nvPr/>
          </p:nvSpPr>
          <p:spPr>
            <a:xfrm>
              <a:off x="8114284" y="2547612"/>
              <a:ext cx="268572" cy="187511"/>
            </a:xfrm>
            <a:custGeom>
              <a:avLst/>
              <a:gdLst>
                <a:gd name="connsiteX0" fmla="*/ 129873 w 151075"/>
                <a:gd name="connsiteY0" fmla="*/ 40676 h 105478"/>
                <a:gd name="connsiteX1" fmla="*/ 59919 w 151075"/>
                <a:gd name="connsiteY1" fmla="*/ 3200 h 105478"/>
                <a:gd name="connsiteX2" fmla="*/ 29939 w 151075"/>
                <a:gd name="connsiteY2" fmla="*/ 5699 h 105478"/>
                <a:gd name="connsiteX3" fmla="*/ 12450 w 151075"/>
                <a:gd name="connsiteY3" fmla="*/ 35679 h 105478"/>
                <a:gd name="connsiteX4" fmla="*/ 2457 w 151075"/>
                <a:gd name="connsiteY4" fmla="*/ 68158 h 105478"/>
                <a:gd name="connsiteX5" fmla="*/ 59919 w 151075"/>
                <a:gd name="connsiteY5" fmla="*/ 90643 h 105478"/>
                <a:gd name="connsiteX6" fmla="*/ 97395 w 151075"/>
                <a:gd name="connsiteY6" fmla="*/ 88145 h 105478"/>
                <a:gd name="connsiteX7" fmla="*/ 149860 w 151075"/>
                <a:gd name="connsiteY7" fmla="*/ 103135 h 105478"/>
                <a:gd name="connsiteX8" fmla="*/ 129873 w 151075"/>
                <a:gd name="connsiteY8" fmla="*/ 100636 h 105478"/>
                <a:gd name="connsiteX9" fmla="*/ 79906 w 151075"/>
                <a:gd name="connsiteY9" fmla="*/ 58164 h 105478"/>
                <a:gd name="connsiteX10" fmla="*/ 52424 w 151075"/>
                <a:gd name="connsiteY10" fmla="*/ 38177 h 105478"/>
                <a:gd name="connsiteX11" fmla="*/ 129873 w 151075"/>
                <a:gd name="connsiteY11" fmla="*/ 40676 h 105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075" h="105478">
                  <a:moveTo>
                    <a:pt x="129873" y="40676"/>
                  </a:moveTo>
                  <a:cubicBezTo>
                    <a:pt x="131122" y="34847"/>
                    <a:pt x="76575" y="9029"/>
                    <a:pt x="59919" y="3200"/>
                  </a:cubicBezTo>
                  <a:cubicBezTo>
                    <a:pt x="43263" y="-2629"/>
                    <a:pt x="37850" y="286"/>
                    <a:pt x="29939" y="5699"/>
                  </a:cubicBezTo>
                  <a:cubicBezTo>
                    <a:pt x="22027" y="11112"/>
                    <a:pt x="17030" y="25269"/>
                    <a:pt x="12450" y="35679"/>
                  </a:cubicBezTo>
                  <a:cubicBezTo>
                    <a:pt x="7870" y="46089"/>
                    <a:pt x="-5455" y="58997"/>
                    <a:pt x="2457" y="68158"/>
                  </a:cubicBezTo>
                  <a:cubicBezTo>
                    <a:pt x="10368" y="77319"/>
                    <a:pt x="44096" y="87312"/>
                    <a:pt x="59919" y="90643"/>
                  </a:cubicBezTo>
                  <a:cubicBezTo>
                    <a:pt x="75742" y="93974"/>
                    <a:pt x="82405" y="86063"/>
                    <a:pt x="97395" y="88145"/>
                  </a:cubicBezTo>
                  <a:cubicBezTo>
                    <a:pt x="112385" y="90227"/>
                    <a:pt x="144447" y="101053"/>
                    <a:pt x="149860" y="103135"/>
                  </a:cubicBezTo>
                  <a:cubicBezTo>
                    <a:pt x="155273" y="105217"/>
                    <a:pt x="141532" y="108131"/>
                    <a:pt x="129873" y="100636"/>
                  </a:cubicBezTo>
                  <a:cubicBezTo>
                    <a:pt x="118214" y="93141"/>
                    <a:pt x="92814" y="68574"/>
                    <a:pt x="79906" y="58164"/>
                  </a:cubicBezTo>
                  <a:cubicBezTo>
                    <a:pt x="66998" y="47754"/>
                    <a:pt x="41598" y="37344"/>
                    <a:pt x="52424" y="38177"/>
                  </a:cubicBezTo>
                  <a:cubicBezTo>
                    <a:pt x="63250" y="39010"/>
                    <a:pt x="128624" y="46505"/>
                    <a:pt x="129873" y="4067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0" name="Forme libre 65">
              <a:extLst>
                <a:ext uri="{FF2B5EF4-FFF2-40B4-BE49-F238E27FC236}">
                  <a16:creationId xmlns:a16="http://schemas.microsoft.com/office/drawing/2014/main" id="{28D5D647-2F63-BFD4-EBD1-50D2570D2D6F}"/>
                </a:ext>
              </a:extLst>
            </p:cNvPr>
            <p:cNvSpPr/>
            <p:nvPr/>
          </p:nvSpPr>
          <p:spPr>
            <a:xfrm>
              <a:off x="7487947" y="2516855"/>
              <a:ext cx="232246" cy="240751"/>
            </a:xfrm>
            <a:custGeom>
              <a:avLst/>
              <a:gdLst>
                <a:gd name="connsiteX0" fmla="*/ 13 w 130641"/>
                <a:gd name="connsiteY0" fmla="*/ 20500 h 135425"/>
                <a:gd name="connsiteX1" fmla="*/ 52478 w 130641"/>
                <a:gd name="connsiteY1" fmla="*/ 90454 h 135425"/>
                <a:gd name="connsiteX2" fmla="*/ 87455 w 130641"/>
                <a:gd name="connsiteY2" fmla="*/ 125431 h 135425"/>
                <a:gd name="connsiteX3" fmla="*/ 124931 w 130641"/>
                <a:gd name="connsiteY3" fmla="*/ 135425 h 135425"/>
                <a:gd name="connsiteX4" fmla="*/ 127429 w 130641"/>
                <a:gd name="connsiteY4" fmla="*/ 122933 h 135425"/>
                <a:gd name="connsiteX5" fmla="*/ 94951 w 130641"/>
                <a:gd name="connsiteY5" fmla="*/ 80461 h 135425"/>
                <a:gd name="connsiteX6" fmla="*/ 72465 w 130641"/>
                <a:gd name="connsiteY6" fmla="*/ 45484 h 135425"/>
                <a:gd name="connsiteX7" fmla="*/ 57475 w 130641"/>
                <a:gd name="connsiteY7" fmla="*/ 3012 h 135425"/>
                <a:gd name="connsiteX8" fmla="*/ 13 w 130641"/>
                <a:gd name="connsiteY8" fmla="*/ 20500 h 13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641" h="135425">
                  <a:moveTo>
                    <a:pt x="13" y="20500"/>
                  </a:moveTo>
                  <a:cubicBezTo>
                    <a:pt x="-820" y="35074"/>
                    <a:pt x="37904" y="72965"/>
                    <a:pt x="52478" y="90454"/>
                  </a:cubicBezTo>
                  <a:cubicBezTo>
                    <a:pt x="67052" y="107943"/>
                    <a:pt x="75379" y="117936"/>
                    <a:pt x="87455" y="125431"/>
                  </a:cubicBezTo>
                  <a:cubicBezTo>
                    <a:pt x="99531" y="132926"/>
                    <a:pt x="124931" y="135425"/>
                    <a:pt x="124931" y="135425"/>
                  </a:cubicBezTo>
                  <a:cubicBezTo>
                    <a:pt x="131593" y="135009"/>
                    <a:pt x="132426" y="132094"/>
                    <a:pt x="127429" y="122933"/>
                  </a:cubicBezTo>
                  <a:cubicBezTo>
                    <a:pt x="122432" y="113772"/>
                    <a:pt x="104112" y="93369"/>
                    <a:pt x="94951" y="80461"/>
                  </a:cubicBezTo>
                  <a:cubicBezTo>
                    <a:pt x="85790" y="67553"/>
                    <a:pt x="78711" y="58392"/>
                    <a:pt x="72465" y="45484"/>
                  </a:cubicBezTo>
                  <a:cubicBezTo>
                    <a:pt x="66219" y="32576"/>
                    <a:pt x="63304" y="11756"/>
                    <a:pt x="57475" y="3012"/>
                  </a:cubicBezTo>
                  <a:cubicBezTo>
                    <a:pt x="51646" y="-5732"/>
                    <a:pt x="846" y="5926"/>
                    <a:pt x="13" y="20500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1" name="Forme libre 66">
              <a:extLst>
                <a:ext uri="{FF2B5EF4-FFF2-40B4-BE49-F238E27FC236}">
                  <a16:creationId xmlns:a16="http://schemas.microsoft.com/office/drawing/2014/main" id="{191A7323-BB79-CB2B-39C9-067365537CBA}"/>
                </a:ext>
              </a:extLst>
            </p:cNvPr>
            <p:cNvSpPr/>
            <p:nvPr/>
          </p:nvSpPr>
          <p:spPr>
            <a:xfrm>
              <a:off x="7130540" y="2995976"/>
              <a:ext cx="531054" cy="188247"/>
            </a:xfrm>
            <a:custGeom>
              <a:avLst/>
              <a:gdLst>
                <a:gd name="connsiteX0" fmla="*/ 71148 w 298725"/>
                <a:gd name="connsiteY0" fmla="*/ 820 h 105892"/>
                <a:gd name="connsiteX1" fmla="*/ 3692 w 298725"/>
                <a:gd name="connsiteY1" fmla="*/ 8315 h 105892"/>
                <a:gd name="connsiteX2" fmla="*/ 18683 w 298725"/>
                <a:gd name="connsiteY2" fmla="*/ 30801 h 105892"/>
                <a:gd name="connsiteX3" fmla="*/ 101128 w 298725"/>
                <a:gd name="connsiteY3" fmla="*/ 58283 h 105892"/>
                <a:gd name="connsiteX4" fmla="*/ 161089 w 298725"/>
                <a:gd name="connsiteY4" fmla="*/ 68276 h 105892"/>
                <a:gd name="connsiteX5" fmla="*/ 231043 w 298725"/>
                <a:gd name="connsiteY5" fmla="*/ 93260 h 105892"/>
                <a:gd name="connsiteX6" fmla="*/ 271017 w 298725"/>
                <a:gd name="connsiteY6" fmla="*/ 103253 h 105892"/>
                <a:gd name="connsiteX7" fmla="*/ 298499 w 298725"/>
                <a:gd name="connsiteY7" fmla="*/ 103253 h 105892"/>
                <a:gd name="connsiteX8" fmla="*/ 256027 w 298725"/>
                <a:gd name="connsiteY8" fmla="*/ 73273 h 105892"/>
                <a:gd name="connsiteX9" fmla="*/ 211056 w 298725"/>
                <a:gd name="connsiteY9" fmla="*/ 53286 h 105892"/>
                <a:gd name="connsiteX10" fmla="*/ 161089 w 298725"/>
                <a:gd name="connsiteY10" fmla="*/ 48289 h 105892"/>
                <a:gd name="connsiteX11" fmla="*/ 123614 w 298725"/>
                <a:gd name="connsiteY11" fmla="*/ 25804 h 105892"/>
                <a:gd name="connsiteX12" fmla="*/ 71148 w 298725"/>
                <a:gd name="connsiteY12" fmla="*/ 820 h 10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725" h="105892">
                  <a:moveTo>
                    <a:pt x="71148" y="820"/>
                  </a:moveTo>
                  <a:cubicBezTo>
                    <a:pt x="51161" y="-2095"/>
                    <a:pt x="12436" y="3318"/>
                    <a:pt x="3692" y="8315"/>
                  </a:cubicBezTo>
                  <a:cubicBezTo>
                    <a:pt x="-5052" y="13312"/>
                    <a:pt x="2444" y="22473"/>
                    <a:pt x="18683" y="30801"/>
                  </a:cubicBezTo>
                  <a:cubicBezTo>
                    <a:pt x="34922" y="39129"/>
                    <a:pt x="77394" y="52037"/>
                    <a:pt x="101128" y="58283"/>
                  </a:cubicBezTo>
                  <a:cubicBezTo>
                    <a:pt x="124862" y="64529"/>
                    <a:pt x="139436" y="62446"/>
                    <a:pt x="161089" y="68276"/>
                  </a:cubicBezTo>
                  <a:cubicBezTo>
                    <a:pt x="182742" y="74106"/>
                    <a:pt x="212722" y="87431"/>
                    <a:pt x="231043" y="93260"/>
                  </a:cubicBezTo>
                  <a:cubicBezTo>
                    <a:pt x="249364" y="99090"/>
                    <a:pt x="259774" y="101588"/>
                    <a:pt x="271017" y="103253"/>
                  </a:cubicBezTo>
                  <a:cubicBezTo>
                    <a:pt x="282260" y="104919"/>
                    <a:pt x="300997" y="108250"/>
                    <a:pt x="298499" y="103253"/>
                  </a:cubicBezTo>
                  <a:cubicBezTo>
                    <a:pt x="296001" y="98256"/>
                    <a:pt x="270601" y="81601"/>
                    <a:pt x="256027" y="73273"/>
                  </a:cubicBezTo>
                  <a:cubicBezTo>
                    <a:pt x="241453" y="64945"/>
                    <a:pt x="226879" y="57450"/>
                    <a:pt x="211056" y="53286"/>
                  </a:cubicBezTo>
                  <a:cubicBezTo>
                    <a:pt x="195233" y="49122"/>
                    <a:pt x="175663" y="52869"/>
                    <a:pt x="161089" y="48289"/>
                  </a:cubicBezTo>
                  <a:cubicBezTo>
                    <a:pt x="146515" y="43709"/>
                    <a:pt x="135273" y="32050"/>
                    <a:pt x="123614" y="25804"/>
                  </a:cubicBezTo>
                  <a:cubicBezTo>
                    <a:pt x="111955" y="19558"/>
                    <a:pt x="91135" y="3735"/>
                    <a:pt x="71148" y="820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2" name="Forme libre 67">
              <a:extLst>
                <a:ext uri="{FF2B5EF4-FFF2-40B4-BE49-F238E27FC236}">
                  <a16:creationId xmlns:a16="http://schemas.microsoft.com/office/drawing/2014/main" id="{A9459F64-3BF4-9FE4-3798-1B0A4F0FE367}"/>
                </a:ext>
              </a:extLst>
            </p:cNvPr>
            <p:cNvSpPr/>
            <p:nvPr/>
          </p:nvSpPr>
          <p:spPr>
            <a:xfrm>
              <a:off x="7795449" y="3124935"/>
              <a:ext cx="138926" cy="138992"/>
            </a:xfrm>
            <a:custGeom>
              <a:avLst/>
              <a:gdLst>
                <a:gd name="connsiteX0" fmla="*/ 59385 w 78147"/>
                <a:gd name="connsiteY0" fmla="*/ 736 h 78185"/>
                <a:gd name="connsiteX1" fmla="*/ 1923 w 78147"/>
                <a:gd name="connsiteY1" fmla="*/ 23221 h 78185"/>
                <a:gd name="connsiteX2" fmla="*/ 16913 w 78147"/>
                <a:gd name="connsiteY2" fmla="*/ 55700 h 78185"/>
                <a:gd name="connsiteX3" fmla="*/ 49392 w 78147"/>
                <a:gd name="connsiteY3" fmla="*/ 70690 h 78185"/>
                <a:gd name="connsiteX4" fmla="*/ 71877 w 78147"/>
                <a:gd name="connsiteY4" fmla="*/ 78185 h 78185"/>
                <a:gd name="connsiteX5" fmla="*/ 76874 w 78147"/>
                <a:gd name="connsiteY5" fmla="*/ 68192 h 78185"/>
                <a:gd name="connsiteX6" fmla="*/ 51890 w 78147"/>
                <a:gd name="connsiteY6" fmla="*/ 50703 h 78185"/>
                <a:gd name="connsiteX7" fmla="*/ 59385 w 78147"/>
                <a:gd name="connsiteY7" fmla="*/ 736 h 78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147" h="78185">
                  <a:moveTo>
                    <a:pt x="59385" y="736"/>
                  </a:moveTo>
                  <a:cubicBezTo>
                    <a:pt x="51057" y="-3844"/>
                    <a:pt x="9002" y="14060"/>
                    <a:pt x="1923" y="23221"/>
                  </a:cubicBezTo>
                  <a:cubicBezTo>
                    <a:pt x="-5156" y="32382"/>
                    <a:pt x="9002" y="47789"/>
                    <a:pt x="16913" y="55700"/>
                  </a:cubicBezTo>
                  <a:cubicBezTo>
                    <a:pt x="24824" y="63611"/>
                    <a:pt x="40231" y="66943"/>
                    <a:pt x="49392" y="70690"/>
                  </a:cubicBezTo>
                  <a:cubicBezTo>
                    <a:pt x="58553" y="74437"/>
                    <a:pt x="71877" y="78185"/>
                    <a:pt x="71877" y="78185"/>
                  </a:cubicBezTo>
                  <a:cubicBezTo>
                    <a:pt x="76457" y="77769"/>
                    <a:pt x="80205" y="72772"/>
                    <a:pt x="76874" y="68192"/>
                  </a:cubicBezTo>
                  <a:cubicBezTo>
                    <a:pt x="73543" y="63612"/>
                    <a:pt x="59385" y="56949"/>
                    <a:pt x="51890" y="50703"/>
                  </a:cubicBezTo>
                  <a:cubicBezTo>
                    <a:pt x="44395" y="44457"/>
                    <a:pt x="67713" y="5316"/>
                    <a:pt x="59385" y="73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3" name="Forme libre 68">
              <a:extLst>
                <a:ext uri="{FF2B5EF4-FFF2-40B4-BE49-F238E27FC236}">
                  <a16:creationId xmlns:a16="http://schemas.microsoft.com/office/drawing/2014/main" id="{7E04D71B-BC1D-C04B-113C-11594579197F}"/>
                </a:ext>
              </a:extLst>
            </p:cNvPr>
            <p:cNvSpPr/>
            <p:nvPr/>
          </p:nvSpPr>
          <p:spPr>
            <a:xfrm>
              <a:off x="8340222" y="2774314"/>
              <a:ext cx="225224" cy="406221"/>
            </a:xfrm>
            <a:custGeom>
              <a:avLst/>
              <a:gdLst>
                <a:gd name="connsiteX0" fmla="*/ 62740 w 126692"/>
                <a:gd name="connsiteY0" fmla="*/ 591 h 228505"/>
                <a:gd name="connsiteX1" fmla="*/ 87724 w 126692"/>
                <a:gd name="connsiteY1" fmla="*/ 108021 h 228505"/>
                <a:gd name="connsiteX2" fmla="*/ 60242 w 126692"/>
                <a:gd name="connsiteY2" fmla="*/ 128008 h 228505"/>
                <a:gd name="connsiteX3" fmla="*/ 32760 w 126692"/>
                <a:gd name="connsiteY3" fmla="*/ 172978 h 228505"/>
                <a:gd name="connsiteX4" fmla="*/ 2779 w 126692"/>
                <a:gd name="connsiteY4" fmla="*/ 205457 h 228505"/>
                <a:gd name="connsiteX5" fmla="*/ 5278 w 126692"/>
                <a:gd name="connsiteY5" fmla="*/ 217949 h 228505"/>
                <a:gd name="connsiteX6" fmla="*/ 37756 w 126692"/>
                <a:gd name="connsiteY6" fmla="*/ 227942 h 228505"/>
                <a:gd name="connsiteX7" fmla="*/ 67737 w 126692"/>
                <a:gd name="connsiteY7" fmla="*/ 200460 h 228505"/>
                <a:gd name="connsiteX8" fmla="*/ 77730 w 126692"/>
                <a:gd name="connsiteY8" fmla="*/ 167982 h 228505"/>
                <a:gd name="connsiteX9" fmla="*/ 105212 w 126692"/>
                <a:gd name="connsiteY9" fmla="*/ 212952 h 228505"/>
                <a:gd name="connsiteX10" fmla="*/ 125199 w 126692"/>
                <a:gd name="connsiteY10" fmla="*/ 172978 h 228505"/>
                <a:gd name="connsiteX11" fmla="*/ 120202 w 126692"/>
                <a:gd name="connsiteY11" fmla="*/ 70545 h 228505"/>
                <a:gd name="connsiteX12" fmla="*/ 62740 w 126692"/>
                <a:gd name="connsiteY12" fmla="*/ 591 h 228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692" h="228505">
                  <a:moveTo>
                    <a:pt x="62740" y="591"/>
                  </a:moveTo>
                  <a:cubicBezTo>
                    <a:pt x="57327" y="6837"/>
                    <a:pt x="88140" y="86785"/>
                    <a:pt x="87724" y="108021"/>
                  </a:cubicBezTo>
                  <a:cubicBezTo>
                    <a:pt x="87308" y="129257"/>
                    <a:pt x="69403" y="117182"/>
                    <a:pt x="60242" y="128008"/>
                  </a:cubicBezTo>
                  <a:cubicBezTo>
                    <a:pt x="51081" y="138834"/>
                    <a:pt x="42337" y="160070"/>
                    <a:pt x="32760" y="172978"/>
                  </a:cubicBezTo>
                  <a:cubicBezTo>
                    <a:pt x="23183" y="185886"/>
                    <a:pt x="7359" y="197962"/>
                    <a:pt x="2779" y="205457"/>
                  </a:cubicBezTo>
                  <a:cubicBezTo>
                    <a:pt x="-1801" y="212952"/>
                    <a:pt x="-552" y="214202"/>
                    <a:pt x="5278" y="217949"/>
                  </a:cubicBezTo>
                  <a:cubicBezTo>
                    <a:pt x="11107" y="221697"/>
                    <a:pt x="27346" y="230857"/>
                    <a:pt x="37756" y="227942"/>
                  </a:cubicBezTo>
                  <a:cubicBezTo>
                    <a:pt x="48166" y="225027"/>
                    <a:pt x="61075" y="210453"/>
                    <a:pt x="67737" y="200460"/>
                  </a:cubicBezTo>
                  <a:cubicBezTo>
                    <a:pt x="74399" y="190467"/>
                    <a:pt x="71484" y="165900"/>
                    <a:pt x="77730" y="167982"/>
                  </a:cubicBezTo>
                  <a:cubicBezTo>
                    <a:pt x="83976" y="170064"/>
                    <a:pt x="97301" y="212119"/>
                    <a:pt x="105212" y="212952"/>
                  </a:cubicBezTo>
                  <a:cubicBezTo>
                    <a:pt x="113123" y="213785"/>
                    <a:pt x="122701" y="196712"/>
                    <a:pt x="125199" y="172978"/>
                  </a:cubicBezTo>
                  <a:cubicBezTo>
                    <a:pt x="127697" y="149244"/>
                    <a:pt x="127697" y="102191"/>
                    <a:pt x="120202" y="70545"/>
                  </a:cubicBezTo>
                  <a:cubicBezTo>
                    <a:pt x="112707" y="38899"/>
                    <a:pt x="68153" y="-5655"/>
                    <a:pt x="62740" y="591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4" name="Forme libre 69">
              <a:extLst>
                <a:ext uri="{FF2B5EF4-FFF2-40B4-BE49-F238E27FC236}">
                  <a16:creationId xmlns:a16="http://schemas.microsoft.com/office/drawing/2014/main" id="{41028048-6A6A-6588-6FCD-391769E51C4A}"/>
                </a:ext>
              </a:extLst>
            </p:cNvPr>
            <p:cNvSpPr/>
            <p:nvPr/>
          </p:nvSpPr>
          <p:spPr>
            <a:xfrm>
              <a:off x="6901226" y="3390097"/>
              <a:ext cx="722019" cy="409694"/>
            </a:xfrm>
            <a:custGeom>
              <a:avLst/>
              <a:gdLst>
                <a:gd name="connsiteX0" fmla="*/ 5955 w 406146"/>
                <a:gd name="connsiteY0" fmla="*/ 731 h 230458"/>
                <a:gd name="connsiteX1" fmla="*/ 5955 w 406146"/>
                <a:gd name="connsiteY1" fmla="*/ 54071 h 230458"/>
                <a:gd name="connsiteX2" fmla="*/ 55485 w 406146"/>
                <a:gd name="connsiteY2" fmla="*/ 118841 h 230458"/>
                <a:gd name="connsiteX3" fmla="*/ 154545 w 406146"/>
                <a:gd name="connsiteY3" fmla="*/ 175991 h 230458"/>
                <a:gd name="connsiteX4" fmla="*/ 234555 w 406146"/>
                <a:gd name="connsiteY4" fmla="*/ 217901 h 230458"/>
                <a:gd name="connsiteX5" fmla="*/ 268845 w 406146"/>
                <a:gd name="connsiteY5" fmla="*/ 229331 h 230458"/>
                <a:gd name="connsiteX6" fmla="*/ 341235 w 406146"/>
                <a:gd name="connsiteY6" fmla="*/ 195041 h 230458"/>
                <a:gd name="connsiteX7" fmla="*/ 379335 w 406146"/>
                <a:gd name="connsiteY7" fmla="*/ 145511 h 230458"/>
                <a:gd name="connsiteX8" fmla="*/ 406005 w 406146"/>
                <a:gd name="connsiteY8" fmla="*/ 88361 h 230458"/>
                <a:gd name="connsiteX9" fmla="*/ 367905 w 406146"/>
                <a:gd name="connsiteY9" fmla="*/ 73121 h 230458"/>
                <a:gd name="connsiteX10" fmla="*/ 295515 w 406146"/>
                <a:gd name="connsiteY10" fmla="*/ 61691 h 230458"/>
                <a:gd name="connsiteX11" fmla="*/ 242175 w 406146"/>
                <a:gd name="connsiteY11" fmla="*/ 31211 h 230458"/>
                <a:gd name="connsiteX12" fmla="*/ 215505 w 406146"/>
                <a:gd name="connsiteY12" fmla="*/ 38831 h 230458"/>
                <a:gd name="connsiteX13" fmla="*/ 162165 w 406146"/>
                <a:gd name="connsiteY13" fmla="*/ 46451 h 230458"/>
                <a:gd name="connsiteX14" fmla="*/ 101205 w 406146"/>
                <a:gd name="connsiteY14" fmla="*/ 38831 h 230458"/>
                <a:gd name="connsiteX15" fmla="*/ 51675 w 406146"/>
                <a:gd name="connsiteY15" fmla="*/ 23591 h 230458"/>
                <a:gd name="connsiteX16" fmla="*/ 5955 w 406146"/>
                <a:gd name="connsiteY16" fmla="*/ 731 h 23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6146" h="230458">
                  <a:moveTo>
                    <a:pt x="5955" y="731"/>
                  </a:moveTo>
                  <a:cubicBezTo>
                    <a:pt x="-1665" y="5811"/>
                    <a:pt x="-2300" y="34386"/>
                    <a:pt x="5955" y="54071"/>
                  </a:cubicBezTo>
                  <a:cubicBezTo>
                    <a:pt x="14210" y="73756"/>
                    <a:pt x="30720" y="98521"/>
                    <a:pt x="55485" y="118841"/>
                  </a:cubicBezTo>
                  <a:cubicBezTo>
                    <a:pt x="80250" y="139161"/>
                    <a:pt x="124700" y="159481"/>
                    <a:pt x="154545" y="175991"/>
                  </a:cubicBezTo>
                  <a:cubicBezTo>
                    <a:pt x="184390" y="192501"/>
                    <a:pt x="215505" y="209011"/>
                    <a:pt x="234555" y="217901"/>
                  </a:cubicBezTo>
                  <a:cubicBezTo>
                    <a:pt x="253605" y="226791"/>
                    <a:pt x="251065" y="233141"/>
                    <a:pt x="268845" y="229331"/>
                  </a:cubicBezTo>
                  <a:cubicBezTo>
                    <a:pt x="286625" y="225521"/>
                    <a:pt x="322820" y="209011"/>
                    <a:pt x="341235" y="195041"/>
                  </a:cubicBezTo>
                  <a:cubicBezTo>
                    <a:pt x="359650" y="181071"/>
                    <a:pt x="368540" y="163291"/>
                    <a:pt x="379335" y="145511"/>
                  </a:cubicBezTo>
                  <a:cubicBezTo>
                    <a:pt x="390130" y="127731"/>
                    <a:pt x="407910" y="100426"/>
                    <a:pt x="406005" y="88361"/>
                  </a:cubicBezTo>
                  <a:cubicBezTo>
                    <a:pt x="404100" y="76296"/>
                    <a:pt x="386320" y="77566"/>
                    <a:pt x="367905" y="73121"/>
                  </a:cubicBezTo>
                  <a:cubicBezTo>
                    <a:pt x="349490" y="68676"/>
                    <a:pt x="316470" y="68676"/>
                    <a:pt x="295515" y="61691"/>
                  </a:cubicBezTo>
                  <a:cubicBezTo>
                    <a:pt x="274560" y="54706"/>
                    <a:pt x="255510" y="35021"/>
                    <a:pt x="242175" y="31211"/>
                  </a:cubicBezTo>
                  <a:cubicBezTo>
                    <a:pt x="228840" y="27401"/>
                    <a:pt x="228840" y="36291"/>
                    <a:pt x="215505" y="38831"/>
                  </a:cubicBezTo>
                  <a:cubicBezTo>
                    <a:pt x="202170" y="41371"/>
                    <a:pt x="181215" y="46451"/>
                    <a:pt x="162165" y="46451"/>
                  </a:cubicBezTo>
                  <a:cubicBezTo>
                    <a:pt x="143115" y="46451"/>
                    <a:pt x="119620" y="42641"/>
                    <a:pt x="101205" y="38831"/>
                  </a:cubicBezTo>
                  <a:cubicBezTo>
                    <a:pt x="82790" y="35021"/>
                    <a:pt x="65645" y="28671"/>
                    <a:pt x="51675" y="23591"/>
                  </a:cubicBezTo>
                  <a:cubicBezTo>
                    <a:pt x="37705" y="18511"/>
                    <a:pt x="13575" y="-4349"/>
                    <a:pt x="5955" y="731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</p:grpSp>
      <p:sp>
        <p:nvSpPr>
          <p:cNvPr id="35" name="Forme libre 34">
            <a:extLst>
              <a:ext uri="{FF2B5EF4-FFF2-40B4-BE49-F238E27FC236}">
                <a16:creationId xmlns:a16="http://schemas.microsoft.com/office/drawing/2014/main" id="{B893280A-C989-DDF2-C39F-AE7FEA337B21}"/>
              </a:ext>
            </a:extLst>
          </p:cNvPr>
          <p:cNvSpPr/>
          <p:nvPr/>
        </p:nvSpPr>
        <p:spPr>
          <a:xfrm>
            <a:off x="3787712" y="3108752"/>
            <a:ext cx="440900" cy="452094"/>
          </a:xfrm>
          <a:custGeom>
            <a:avLst/>
            <a:gdLst>
              <a:gd name="connsiteX0" fmla="*/ 197643 w 248012"/>
              <a:gd name="connsiteY0" fmla="*/ 963 h 254309"/>
              <a:gd name="connsiteX1" fmla="*/ 147637 w 248012"/>
              <a:gd name="connsiteY1" fmla="*/ 34300 h 254309"/>
              <a:gd name="connsiteX2" fmla="*/ 100012 w 248012"/>
              <a:gd name="connsiteY2" fmla="*/ 58113 h 254309"/>
              <a:gd name="connsiteX3" fmla="*/ 54768 w 248012"/>
              <a:gd name="connsiteY3" fmla="*/ 72400 h 254309"/>
              <a:gd name="connsiteX4" fmla="*/ 19049 w 248012"/>
              <a:gd name="connsiteY4" fmla="*/ 100975 h 254309"/>
              <a:gd name="connsiteX5" fmla="*/ 2380 w 248012"/>
              <a:gd name="connsiteY5" fmla="*/ 124788 h 254309"/>
              <a:gd name="connsiteX6" fmla="*/ 4762 w 248012"/>
              <a:gd name="connsiteY6" fmla="*/ 158125 h 254309"/>
              <a:gd name="connsiteX7" fmla="*/ 45243 w 248012"/>
              <a:gd name="connsiteY7" fmla="*/ 198607 h 254309"/>
              <a:gd name="connsiteX8" fmla="*/ 104774 w 248012"/>
              <a:gd name="connsiteY8" fmla="*/ 234325 h 254309"/>
              <a:gd name="connsiteX9" fmla="*/ 161924 w 248012"/>
              <a:gd name="connsiteY9" fmla="*/ 253375 h 254309"/>
              <a:gd name="connsiteX10" fmla="*/ 209549 w 248012"/>
              <a:gd name="connsiteY10" fmla="*/ 248613 h 254309"/>
              <a:gd name="connsiteX11" fmla="*/ 226218 w 248012"/>
              <a:gd name="connsiteY11" fmla="*/ 224800 h 254309"/>
              <a:gd name="connsiteX12" fmla="*/ 233362 w 248012"/>
              <a:gd name="connsiteY12" fmla="*/ 172413 h 254309"/>
              <a:gd name="connsiteX13" fmla="*/ 226218 w 248012"/>
              <a:gd name="connsiteY13" fmla="*/ 141457 h 254309"/>
              <a:gd name="connsiteX14" fmla="*/ 245268 w 248012"/>
              <a:gd name="connsiteY14" fmla="*/ 110500 h 254309"/>
              <a:gd name="connsiteX15" fmla="*/ 247649 w 248012"/>
              <a:gd name="connsiteY15" fmla="*/ 74782 h 254309"/>
              <a:gd name="connsiteX16" fmla="*/ 197643 w 248012"/>
              <a:gd name="connsiteY16" fmla="*/ 963 h 25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8012" h="254309">
                <a:moveTo>
                  <a:pt x="197643" y="963"/>
                </a:moveTo>
                <a:cubicBezTo>
                  <a:pt x="180975" y="-5784"/>
                  <a:pt x="163909" y="24775"/>
                  <a:pt x="147637" y="34300"/>
                </a:cubicBezTo>
                <a:cubicBezTo>
                  <a:pt x="131365" y="43825"/>
                  <a:pt x="115490" y="51763"/>
                  <a:pt x="100012" y="58113"/>
                </a:cubicBezTo>
                <a:cubicBezTo>
                  <a:pt x="84534" y="64463"/>
                  <a:pt x="68262" y="65256"/>
                  <a:pt x="54768" y="72400"/>
                </a:cubicBezTo>
                <a:cubicBezTo>
                  <a:pt x="41274" y="79544"/>
                  <a:pt x="27780" y="92244"/>
                  <a:pt x="19049" y="100975"/>
                </a:cubicBezTo>
                <a:cubicBezTo>
                  <a:pt x="10318" y="109706"/>
                  <a:pt x="4761" y="115263"/>
                  <a:pt x="2380" y="124788"/>
                </a:cubicBezTo>
                <a:cubicBezTo>
                  <a:pt x="-1" y="134313"/>
                  <a:pt x="-2382" y="145822"/>
                  <a:pt x="4762" y="158125"/>
                </a:cubicBezTo>
                <a:cubicBezTo>
                  <a:pt x="11906" y="170428"/>
                  <a:pt x="28574" y="185907"/>
                  <a:pt x="45243" y="198607"/>
                </a:cubicBezTo>
                <a:cubicBezTo>
                  <a:pt x="61912" y="211307"/>
                  <a:pt x="85327" y="225197"/>
                  <a:pt x="104774" y="234325"/>
                </a:cubicBezTo>
                <a:cubicBezTo>
                  <a:pt x="124221" y="243453"/>
                  <a:pt x="144462" y="250994"/>
                  <a:pt x="161924" y="253375"/>
                </a:cubicBezTo>
                <a:cubicBezTo>
                  <a:pt x="179386" y="255756"/>
                  <a:pt x="198833" y="253375"/>
                  <a:pt x="209549" y="248613"/>
                </a:cubicBezTo>
                <a:cubicBezTo>
                  <a:pt x="220265" y="243851"/>
                  <a:pt x="222249" y="237500"/>
                  <a:pt x="226218" y="224800"/>
                </a:cubicBezTo>
                <a:cubicBezTo>
                  <a:pt x="230187" y="212100"/>
                  <a:pt x="233362" y="186303"/>
                  <a:pt x="233362" y="172413"/>
                </a:cubicBezTo>
                <a:cubicBezTo>
                  <a:pt x="233362" y="158523"/>
                  <a:pt x="224234" y="151776"/>
                  <a:pt x="226218" y="141457"/>
                </a:cubicBezTo>
                <a:cubicBezTo>
                  <a:pt x="228202" y="131138"/>
                  <a:pt x="241696" y="121612"/>
                  <a:pt x="245268" y="110500"/>
                </a:cubicBezTo>
                <a:cubicBezTo>
                  <a:pt x="248840" y="99388"/>
                  <a:pt x="248046" y="89863"/>
                  <a:pt x="247649" y="74782"/>
                </a:cubicBezTo>
                <a:cubicBezTo>
                  <a:pt x="247252" y="59701"/>
                  <a:pt x="214311" y="7710"/>
                  <a:pt x="197643" y="963"/>
                </a:cubicBez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orme libre 35">
            <a:extLst>
              <a:ext uri="{FF2B5EF4-FFF2-40B4-BE49-F238E27FC236}">
                <a16:creationId xmlns:a16="http://schemas.microsoft.com/office/drawing/2014/main" id="{7C7F1062-1A95-BB96-C3F6-E27387536D6E}"/>
              </a:ext>
            </a:extLst>
          </p:cNvPr>
          <p:cNvSpPr/>
          <p:nvPr/>
        </p:nvSpPr>
        <p:spPr>
          <a:xfrm>
            <a:off x="3922847" y="3117210"/>
            <a:ext cx="313867" cy="387442"/>
          </a:xfrm>
          <a:custGeom>
            <a:avLst/>
            <a:gdLst>
              <a:gd name="connsiteX0" fmla="*/ 31720 w 176554"/>
              <a:gd name="connsiteY0" fmla="*/ 64334 h 217942"/>
              <a:gd name="connsiteX1" fmla="*/ 764 w 176554"/>
              <a:gd name="connsiteY1" fmla="*/ 114341 h 217942"/>
              <a:gd name="connsiteX2" fmla="*/ 10289 w 176554"/>
              <a:gd name="connsiteY2" fmla="*/ 140534 h 217942"/>
              <a:gd name="connsiteX3" fmla="*/ 19814 w 176554"/>
              <a:gd name="connsiteY3" fmla="*/ 178634 h 217942"/>
              <a:gd name="connsiteX4" fmla="*/ 43627 w 176554"/>
              <a:gd name="connsiteY4" fmla="*/ 185778 h 217942"/>
              <a:gd name="connsiteX5" fmla="*/ 65058 w 176554"/>
              <a:gd name="connsiteY5" fmla="*/ 204828 h 217942"/>
              <a:gd name="connsiteX6" fmla="*/ 84108 w 176554"/>
              <a:gd name="connsiteY6" fmla="*/ 216734 h 217942"/>
              <a:gd name="connsiteX7" fmla="*/ 91252 w 176554"/>
              <a:gd name="connsiteY7" fmla="*/ 216734 h 217942"/>
              <a:gd name="connsiteX8" fmla="*/ 112683 w 176554"/>
              <a:gd name="connsiteY8" fmla="*/ 209591 h 217942"/>
              <a:gd name="connsiteX9" fmla="*/ 126970 w 176554"/>
              <a:gd name="connsiteY9" fmla="*/ 202447 h 217942"/>
              <a:gd name="connsiteX10" fmla="*/ 136495 w 176554"/>
              <a:gd name="connsiteY10" fmla="*/ 190541 h 217942"/>
              <a:gd name="connsiteX11" fmla="*/ 153164 w 176554"/>
              <a:gd name="connsiteY11" fmla="*/ 188159 h 217942"/>
              <a:gd name="connsiteX12" fmla="*/ 141258 w 176554"/>
              <a:gd name="connsiteY12" fmla="*/ 166728 h 217942"/>
              <a:gd name="connsiteX13" fmla="*/ 153164 w 176554"/>
              <a:gd name="connsiteY13" fmla="*/ 157203 h 217942"/>
              <a:gd name="connsiteX14" fmla="*/ 148402 w 176554"/>
              <a:gd name="connsiteY14" fmla="*/ 133391 h 217942"/>
              <a:gd name="connsiteX15" fmla="*/ 141258 w 176554"/>
              <a:gd name="connsiteY15" fmla="*/ 126247 h 217942"/>
              <a:gd name="connsiteX16" fmla="*/ 157927 w 176554"/>
              <a:gd name="connsiteY16" fmla="*/ 116722 h 217942"/>
              <a:gd name="connsiteX17" fmla="*/ 162689 w 176554"/>
              <a:gd name="connsiteY17" fmla="*/ 100053 h 217942"/>
              <a:gd name="connsiteX18" fmla="*/ 174595 w 176554"/>
              <a:gd name="connsiteY18" fmla="*/ 64334 h 217942"/>
              <a:gd name="connsiteX19" fmla="*/ 174595 w 176554"/>
              <a:gd name="connsiteY19" fmla="*/ 30997 h 217942"/>
              <a:gd name="connsiteX20" fmla="*/ 155545 w 176554"/>
              <a:gd name="connsiteY20" fmla="*/ 4803 h 217942"/>
              <a:gd name="connsiteX21" fmla="*/ 134114 w 176554"/>
              <a:gd name="connsiteY21" fmla="*/ 2422 h 217942"/>
              <a:gd name="connsiteX22" fmla="*/ 126970 w 176554"/>
              <a:gd name="connsiteY22" fmla="*/ 30997 h 217942"/>
              <a:gd name="connsiteX23" fmla="*/ 126970 w 176554"/>
              <a:gd name="connsiteY23" fmla="*/ 7184 h 217942"/>
              <a:gd name="connsiteX24" fmla="*/ 115064 w 176554"/>
              <a:gd name="connsiteY24" fmla="*/ 9566 h 217942"/>
              <a:gd name="connsiteX25" fmla="*/ 107920 w 176554"/>
              <a:gd name="connsiteY25" fmla="*/ 30997 h 217942"/>
              <a:gd name="connsiteX26" fmla="*/ 105539 w 176554"/>
              <a:gd name="connsiteY26" fmla="*/ 26234 h 217942"/>
              <a:gd name="connsiteX27" fmla="*/ 93633 w 176554"/>
              <a:gd name="connsiteY27" fmla="*/ 19091 h 217942"/>
              <a:gd name="connsiteX28" fmla="*/ 81727 w 176554"/>
              <a:gd name="connsiteY28" fmla="*/ 30997 h 217942"/>
              <a:gd name="connsiteX29" fmla="*/ 86489 w 176554"/>
              <a:gd name="connsiteY29" fmla="*/ 54809 h 217942"/>
              <a:gd name="connsiteX30" fmla="*/ 79345 w 176554"/>
              <a:gd name="connsiteY30" fmla="*/ 47666 h 217942"/>
              <a:gd name="connsiteX31" fmla="*/ 31720 w 176554"/>
              <a:gd name="connsiteY31" fmla="*/ 64334 h 217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6554" h="217942">
                <a:moveTo>
                  <a:pt x="31720" y="64334"/>
                </a:moveTo>
                <a:cubicBezTo>
                  <a:pt x="18623" y="75446"/>
                  <a:pt x="4336" y="101641"/>
                  <a:pt x="764" y="114341"/>
                </a:cubicBezTo>
                <a:cubicBezTo>
                  <a:pt x="-2808" y="127041"/>
                  <a:pt x="7114" y="129819"/>
                  <a:pt x="10289" y="140534"/>
                </a:cubicBezTo>
                <a:cubicBezTo>
                  <a:pt x="13464" y="151249"/>
                  <a:pt x="14258" y="171093"/>
                  <a:pt x="19814" y="178634"/>
                </a:cubicBezTo>
                <a:cubicBezTo>
                  <a:pt x="25370" y="186175"/>
                  <a:pt x="36086" y="181412"/>
                  <a:pt x="43627" y="185778"/>
                </a:cubicBezTo>
                <a:cubicBezTo>
                  <a:pt x="51168" y="190144"/>
                  <a:pt x="58311" y="199669"/>
                  <a:pt x="65058" y="204828"/>
                </a:cubicBezTo>
                <a:cubicBezTo>
                  <a:pt x="71805" y="209987"/>
                  <a:pt x="84108" y="216734"/>
                  <a:pt x="84108" y="216734"/>
                </a:cubicBezTo>
                <a:cubicBezTo>
                  <a:pt x="88474" y="218718"/>
                  <a:pt x="86489" y="217925"/>
                  <a:pt x="91252" y="216734"/>
                </a:cubicBezTo>
                <a:cubicBezTo>
                  <a:pt x="96015" y="215543"/>
                  <a:pt x="106730" y="211972"/>
                  <a:pt x="112683" y="209591"/>
                </a:cubicBezTo>
                <a:cubicBezTo>
                  <a:pt x="118636" y="207210"/>
                  <a:pt x="123001" y="205622"/>
                  <a:pt x="126970" y="202447"/>
                </a:cubicBezTo>
                <a:cubicBezTo>
                  <a:pt x="130939" y="199272"/>
                  <a:pt x="132129" y="192922"/>
                  <a:pt x="136495" y="190541"/>
                </a:cubicBezTo>
                <a:cubicBezTo>
                  <a:pt x="140861" y="188160"/>
                  <a:pt x="152370" y="192128"/>
                  <a:pt x="153164" y="188159"/>
                </a:cubicBezTo>
                <a:cubicBezTo>
                  <a:pt x="153958" y="184190"/>
                  <a:pt x="141258" y="171887"/>
                  <a:pt x="141258" y="166728"/>
                </a:cubicBezTo>
                <a:cubicBezTo>
                  <a:pt x="141258" y="161569"/>
                  <a:pt x="151973" y="162759"/>
                  <a:pt x="153164" y="157203"/>
                </a:cubicBezTo>
                <a:cubicBezTo>
                  <a:pt x="154355" y="151647"/>
                  <a:pt x="148402" y="133391"/>
                  <a:pt x="148402" y="133391"/>
                </a:cubicBezTo>
                <a:cubicBezTo>
                  <a:pt x="146418" y="128232"/>
                  <a:pt x="139671" y="129025"/>
                  <a:pt x="141258" y="126247"/>
                </a:cubicBezTo>
                <a:cubicBezTo>
                  <a:pt x="142845" y="123469"/>
                  <a:pt x="154355" y="121087"/>
                  <a:pt x="157927" y="116722"/>
                </a:cubicBezTo>
                <a:cubicBezTo>
                  <a:pt x="161499" y="112357"/>
                  <a:pt x="159911" y="108784"/>
                  <a:pt x="162689" y="100053"/>
                </a:cubicBezTo>
                <a:cubicBezTo>
                  <a:pt x="165467" y="91322"/>
                  <a:pt x="172611" y="75843"/>
                  <a:pt x="174595" y="64334"/>
                </a:cubicBezTo>
                <a:cubicBezTo>
                  <a:pt x="176579" y="52825"/>
                  <a:pt x="177770" y="40919"/>
                  <a:pt x="174595" y="30997"/>
                </a:cubicBezTo>
                <a:cubicBezTo>
                  <a:pt x="171420" y="21075"/>
                  <a:pt x="162292" y="9565"/>
                  <a:pt x="155545" y="4803"/>
                </a:cubicBezTo>
                <a:cubicBezTo>
                  <a:pt x="148798" y="41"/>
                  <a:pt x="138876" y="-1944"/>
                  <a:pt x="134114" y="2422"/>
                </a:cubicBezTo>
                <a:cubicBezTo>
                  <a:pt x="129352" y="6788"/>
                  <a:pt x="128160" y="30203"/>
                  <a:pt x="126970" y="30997"/>
                </a:cubicBezTo>
                <a:cubicBezTo>
                  <a:pt x="125780" y="31791"/>
                  <a:pt x="128954" y="10756"/>
                  <a:pt x="126970" y="7184"/>
                </a:cubicBezTo>
                <a:cubicBezTo>
                  <a:pt x="124986" y="3612"/>
                  <a:pt x="118239" y="5597"/>
                  <a:pt x="115064" y="9566"/>
                </a:cubicBezTo>
                <a:cubicBezTo>
                  <a:pt x="111889" y="13535"/>
                  <a:pt x="107920" y="30997"/>
                  <a:pt x="107920" y="30997"/>
                </a:cubicBezTo>
                <a:cubicBezTo>
                  <a:pt x="106333" y="33775"/>
                  <a:pt x="105539" y="26234"/>
                  <a:pt x="105539" y="26234"/>
                </a:cubicBezTo>
                <a:cubicBezTo>
                  <a:pt x="103158" y="24250"/>
                  <a:pt x="97602" y="18297"/>
                  <a:pt x="93633" y="19091"/>
                </a:cubicBezTo>
                <a:cubicBezTo>
                  <a:pt x="89664" y="19885"/>
                  <a:pt x="82918" y="25044"/>
                  <a:pt x="81727" y="30997"/>
                </a:cubicBezTo>
                <a:lnTo>
                  <a:pt x="86489" y="54809"/>
                </a:lnTo>
                <a:cubicBezTo>
                  <a:pt x="86092" y="57587"/>
                  <a:pt x="79345" y="47666"/>
                  <a:pt x="79345" y="47666"/>
                </a:cubicBezTo>
                <a:cubicBezTo>
                  <a:pt x="76170" y="44888"/>
                  <a:pt x="44817" y="53222"/>
                  <a:pt x="31720" y="64334"/>
                </a:cubicBez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2CBBA877-019D-0212-6B94-A90FD75ABDFB}"/>
              </a:ext>
            </a:extLst>
          </p:cNvPr>
          <p:cNvSpPr/>
          <p:nvPr/>
        </p:nvSpPr>
        <p:spPr>
          <a:xfrm>
            <a:off x="4229210" y="2214955"/>
            <a:ext cx="1104181" cy="312707"/>
          </a:xfrm>
          <a:custGeom>
            <a:avLst/>
            <a:gdLst>
              <a:gd name="connsiteX0" fmla="*/ 0 w 1104181"/>
              <a:gd name="connsiteY0" fmla="*/ 53915 h 312707"/>
              <a:gd name="connsiteX1" fmla="*/ 250166 w 1104181"/>
              <a:gd name="connsiteY1" fmla="*/ 2156 h 312707"/>
              <a:gd name="connsiteX2" fmla="*/ 715993 w 1104181"/>
              <a:gd name="connsiteY2" fmla="*/ 19409 h 312707"/>
              <a:gd name="connsiteX3" fmla="*/ 905774 w 1104181"/>
              <a:gd name="connsiteY3" fmla="*/ 105673 h 312707"/>
              <a:gd name="connsiteX4" fmla="*/ 1104181 w 1104181"/>
              <a:gd name="connsiteY4" fmla="*/ 312707 h 3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181" h="312707">
                <a:moveTo>
                  <a:pt x="0" y="53915"/>
                </a:moveTo>
                <a:cubicBezTo>
                  <a:pt x="65417" y="30911"/>
                  <a:pt x="130834" y="7907"/>
                  <a:pt x="250166" y="2156"/>
                </a:cubicBezTo>
                <a:cubicBezTo>
                  <a:pt x="369498" y="-3595"/>
                  <a:pt x="606725" y="2156"/>
                  <a:pt x="715993" y="19409"/>
                </a:cubicBezTo>
                <a:cubicBezTo>
                  <a:pt x="825261" y="36662"/>
                  <a:pt x="841076" y="56790"/>
                  <a:pt x="905774" y="105673"/>
                </a:cubicBezTo>
                <a:cubicBezTo>
                  <a:pt x="970472" y="154556"/>
                  <a:pt x="1037326" y="233631"/>
                  <a:pt x="1104181" y="31270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54FBF60A-9A88-8CC7-656F-EF67C75A9A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425"/>
          <a:stretch/>
        </p:blipFill>
        <p:spPr>
          <a:xfrm>
            <a:off x="2884668" y="3063453"/>
            <a:ext cx="3322608" cy="2363587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8803D1A9-DD9F-7F23-870E-0FA01F1B79FA}"/>
              </a:ext>
            </a:extLst>
          </p:cNvPr>
          <p:cNvGrpSpPr/>
          <p:nvPr/>
        </p:nvGrpSpPr>
        <p:grpSpPr>
          <a:xfrm>
            <a:off x="6711486" y="4289146"/>
            <a:ext cx="1520186" cy="1340871"/>
            <a:chOff x="7081525" y="3117808"/>
            <a:chExt cx="1178994" cy="857827"/>
          </a:xfrm>
        </p:grpSpPr>
        <p:sp>
          <p:nvSpPr>
            <p:cNvPr id="44" name="Forme libre 9223">
              <a:extLst>
                <a:ext uri="{FF2B5EF4-FFF2-40B4-BE49-F238E27FC236}">
                  <a16:creationId xmlns:a16="http://schemas.microsoft.com/office/drawing/2014/main" id="{55590354-640C-9828-BFAA-7D9409F03C49}"/>
                </a:ext>
              </a:extLst>
            </p:cNvPr>
            <p:cNvSpPr/>
            <p:nvPr/>
          </p:nvSpPr>
          <p:spPr>
            <a:xfrm>
              <a:off x="7081525" y="3117808"/>
              <a:ext cx="1178994" cy="857827"/>
            </a:xfrm>
            <a:custGeom>
              <a:avLst/>
              <a:gdLst>
                <a:gd name="connsiteX0" fmla="*/ 561921 w 1178994"/>
                <a:gd name="connsiteY0" fmla="*/ 246715 h 857827"/>
                <a:gd name="connsiteX1" fmla="*/ 558013 w 1178994"/>
                <a:gd name="connsiteY1" fmla="*/ 63054 h 857827"/>
                <a:gd name="connsiteX2" fmla="*/ 511121 w 1178994"/>
                <a:gd name="connsiteY2" fmla="*/ 20069 h 857827"/>
                <a:gd name="connsiteX3" fmla="*/ 468137 w 1178994"/>
                <a:gd name="connsiteY3" fmla="*/ 530 h 857827"/>
                <a:gd name="connsiteX4" fmla="*/ 417337 w 1178994"/>
                <a:gd name="connsiteY4" fmla="*/ 39607 h 857827"/>
                <a:gd name="connsiteX5" fmla="*/ 323552 w 1178994"/>
                <a:gd name="connsiteY5" fmla="*/ 51330 h 857827"/>
                <a:gd name="connsiteX6" fmla="*/ 261029 w 1178994"/>
                <a:gd name="connsiteY6" fmla="*/ 70869 h 857827"/>
                <a:gd name="connsiteX7" fmla="*/ 190690 w 1178994"/>
                <a:gd name="connsiteY7" fmla="*/ 109946 h 857827"/>
                <a:gd name="connsiteX8" fmla="*/ 92998 w 1178994"/>
                <a:gd name="connsiteY8" fmla="*/ 141207 h 857827"/>
                <a:gd name="connsiteX9" fmla="*/ 14844 w 1178994"/>
                <a:gd name="connsiteY9" fmla="*/ 336592 h 857827"/>
                <a:gd name="connsiteX10" fmla="*/ 7029 w 1178994"/>
                <a:gd name="connsiteY10" fmla="*/ 504623 h 857827"/>
                <a:gd name="connsiteX11" fmla="*/ 92998 w 1178994"/>
                <a:gd name="connsiteY11" fmla="*/ 676561 h 857827"/>
                <a:gd name="connsiteX12" fmla="*/ 272752 w 1178994"/>
                <a:gd name="connsiteY12" fmla="*/ 825054 h 857827"/>
                <a:gd name="connsiteX13" fmla="*/ 464229 w 1178994"/>
                <a:gd name="connsiteY13" fmla="*/ 848500 h 857827"/>
                <a:gd name="connsiteX14" fmla="*/ 573644 w 1178994"/>
                <a:gd name="connsiteY14" fmla="*/ 805515 h 857827"/>
                <a:gd name="connsiteX15" fmla="*/ 589275 w 1178994"/>
                <a:gd name="connsiteY15" fmla="*/ 750807 h 857827"/>
                <a:gd name="connsiteX16" fmla="*/ 604906 w 1178994"/>
                <a:gd name="connsiteY16" fmla="*/ 727361 h 857827"/>
                <a:gd name="connsiteX17" fmla="*/ 604906 w 1178994"/>
                <a:gd name="connsiteY17" fmla="*/ 789884 h 857827"/>
                <a:gd name="connsiteX18" fmla="*/ 686967 w 1178994"/>
                <a:gd name="connsiteY18" fmla="*/ 848500 h 857827"/>
                <a:gd name="connsiteX19" fmla="*/ 897983 w 1178994"/>
                <a:gd name="connsiteY19" fmla="*/ 844592 h 857827"/>
                <a:gd name="connsiteX20" fmla="*/ 1089460 w 1178994"/>
                <a:gd name="connsiteY20" fmla="*/ 723454 h 857827"/>
                <a:gd name="connsiteX21" fmla="*/ 1171521 w 1178994"/>
                <a:gd name="connsiteY21" fmla="*/ 504623 h 857827"/>
                <a:gd name="connsiteX22" fmla="*/ 1163706 w 1178994"/>
                <a:gd name="connsiteY22" fmla="*/ 301423 h 857827"/>
                <a:gd name="connsiteX23" fmla="*/ 1069921 w 1178994"/>
                <a:gd name="connsiteY23" fmla="*/ 145115 h 857827"/>
                <a:gd name="connsiteX24" fmla="*/ 960506 w 1178994"/>
                <a:gd name="connsiteY24" fmla="*/ 98223 h 857827"/>
                <a:gd name="connsiteX25" fmla="*/ 823737 w 1178994"/>
                <a:gd name="connsiteY25" fmla="*/ 63054 h 857827"/>
                <a:gd name="connsiteX26" fmla="*/ 718229 w 1178994"/>
                <a:gd name="connsiteY26" fmla="*/ 47423 h 857827"/>
                <a:gd name="connsiteX27" fmla="*/ 655706 w 1178994"/>
                <a:gd name="connsiteY27" fmla="*/ 16161 h 857827"/>
                <a:gd name="connsiteX28" fmla="*/ 597090 w 1178994"/>
                <a:gd name="connsiteY28" fmla="*/ 39607 h 857827"/>
                <a:gd name="connsiteX29" fmla="*/ 561921 w 1178994"/>
                <a:gd name="connsiteY29" fmla="*/ 246715 h 857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8994" h="857827">
                  <a:moveTo>
                    <a:pt x="561921" y="246715"/>
                  </a:moveTo>
                  <a:cubicBezTo>
                    <a:pt x="555408" y="250623"/>
                    <a:pt x="566480" y="100828"/>
                    <a:pt x="558013" y="63054"/>
                  </a:cubicBezTo>
                  <a:cubicBezTo>
                    <a:pt x="549546" y="25280"/>
                    <a:pt x="526100" y="30490"/>
                    <a:pt x="511121" y="20069"/>
                  </a:cubicBezTo>
                  <a:cubicBezTo>
                    <a:pt x="496142" y="9648"/>
                    <a:pt x="483768" y="-2726"/>
                    <a:pt x="468137" y="530"/>
                  </a:cubicBezTo>
                  <a:cubicBezTo>
                    <a:pt x="452506" y="3786"/>
                    <a:pt x="441434" y="31140"/>
                    <a:pt x="417337" y="39607"/>
                  </a:cubicBezTo>
                  <a:cubicBezTo>
                    <a:pt x="393240" y="48074"/>
                    <a:pt x="349603" y="46120"/>
                    <a:pt x="323552" y="51330"/>
                  </a:cubicBezTo>
                  <a:cubicBezTo>
                    <a:pt x="297501" y="56540"/>
                    <a:pt x="283173" y="61100"/>
                    <a:pt x="261029" y="70869"/>
                  </a:cubicBezTo>
                  <a:cubicBezTo>
                    <a:pt x="238885" y="80638"/>
                    <a:pt x="218695" y="98223"/>
                    <a:pt x="190690" y="109946"/>
                  </a:cubicBezTo>
                  <a:cubicBezTo>
                    <a:pt x="162685" y="121669"/>
                    <a:pt x="122306" y="103433"/>
                    <a:pt x="92998" y="141207"/>
                  </a:cubicBezTo>
                  <a:cubicBezTo>
                    <a:pt x="63690" y="178981"/>
                    <a:pt x="29172" y="276023"/>
                    <a:pt x="14844" y="336592"/>
                  </a:cubicBezTo>
                  <a:cubicBezTo>
                    <a:pt x="516" y="397161"/>
                    <a:pt x="-5997" y="447962"/>
                    <a:pt x="7029" y="504623"/>
                  </a:cubicBezTo>
                  <a:cubicBezTo>
                    <a:pt x="20055" y="561284"/>
                    <a:pt x="48711" y="623156"/>
                    <a:pt x="92998" y="676561"/>
                  </a:cubicBezTo>
                  <a:cubicBezTo>
                    <a:pt x="137285" y="729966"/>
                    <a:pt x="210880" y="796398"/>
                    <a:pt x="272752" y="825054"/>
                  </a:cubicBezTo>
                  <a:cubicBezTo>
                    <a:pt x="334624" y="853710"/>
                    <a:pt x="414080" y="851756"/>
                    <a:pt x="464229" y="848500"/>
                  </a:cubicBezTo>
                  <a:cubicBezTo>
                    <a:pt x="514378" y="845244"/>
                    <a:pt x="552803" y="821797"/>
                    <a:pt x="573644" y="805515"/>
                  </a:cubicBezTo>
                  <a:cubicBezTo>
                    <a:pt x="594485" y="789233"/>
                    <a:pt x="584065" y="763833"/>
                    <a:pt x="589275" y="750807"/>
                  </a:cubicBezTo>
                  <a:cubicBezTo>
                    <a:pt x="594485" y="737781"/>
                    <a:pt x="602301" y="720848"/>
                    <a:pt x="604906" y="727361"/>
                  </a:cubicBezTo>
                  <a:cubicBezTo>
                    <a:pt x="607511" y="733874"/>
                    <a:pt x="591229" y="769694"/>
                    <a:pt x="604906" y="789884"/>
                  </a:cubicBezTo>
                  <a:cubicBezTo>
                    <a:pt x="618583" y="810074"/>
                    <a:pt x="638121" y="839382"/>
                    <a:pt x="686967" y="848500"/>
                  </a:cubicBezTo>
                  <a:cubicBezTo>
                    <a:pt x="735813" y="857618"/>
                    <a:pt x="830901" y="865433"/>
                    <a:pt x="897983" y="844592"/>
                  </a:cubicBezTo>
                  <a:cubicBezTo>
                    <a:pt x="965065" y="823751"/>
                    <a:pt x="1043870" y="780115"/>
                    <a:pt x="1089460" y="723454"/>
                  </a:cubicBezTo>
                  <a:cubicBezTo>
                    <a:pt x="1135050" y="666793"/>
                    <a:pt x="1159147" y="574961"/>
                    <a:pt x="1171521" y="504623"/>
                  </a:cubicBezTo>
                  <a:cubicBezTo>
                    <a:pt x="1183895" y="434285"/>
                    <a:pt x="1180639" y="361341"/>
                    <a:pt x="1163706" y="301423"/>
                  </a:cubicBezTo>
                  <a:cubicBezTo>
                    <a:pt x="1146773" y="241505"/>
                    <a:pt x="1103788" y="178982"/>
                    <a:pt x="1069921" y="145115"/>
                  </a:cubicBezTo>
                  <a:cubicBezTo>
                    <a:pt x="1036054" y="111248"/>
                    <a:pt x="1001537" y="111900"/>
                    <a:pt x="960506" y="98223"/>
                  </a:cubicBezTo>
                  <a:cubicBezTo>
                    <a:pt x="919475" y="84546"/>
                    <a:pt x="864117" y="71521"/>
                    <a:pt x="823737" y="63054"/>
                  </a:cubicBezTo>
                  <a:cubicBezTo>
                    <a:pt x="783358" y="54587"/>
                    <a:pt x="746234" y="55238"/>
                    <a:pt x="718229" y="47423"/>
                  </a:cubicBezTo>
                  <a:cubicBezTo>
                    <a:pt x="690224" y="39608"/>
                    <a:pt x="675896" y="17464"/>
                    <a:pt x="655706" y="16161"/>
                  </a:cubicBezTo>
                  <a:cubicBezTo>
                    <a:pt x="635516" y="14858"/>
                    <a:pt x="613372" y="1833"/>
                    <a:pt x="597090" y="39607"/>
                  </a:cubicBezTo>
                  <a:cubicBezTo>
                    <a:pt x="580808" y="77381"/>
                    <a:pt x="568434" y="242807"/>
                    <a:pt x="561921" y="24671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45" name="Forme libre 9224">
              <a:extLst>
                <a:ext uri="{FF2B5EF4-FFF2-40B4-BE49-F238E27FC236}">
                  <a16:creationId xmlns:a16="http://schemas.microsoft.com/office/drawing/2014/main" id="{53A7CC07-65F0-04DD-C75E-139E24075128}"/>
                </a:ext>
              </a:extLst>
            </p:cNvPr>
            <p:cNvSpPr/>
            <p:nvPr/>
          </p:nvSpPr>
          <p:spPr>
            <a:xfrm>
              <a:off x="7305794" y="3168109"/>
              <a:ext cx="727041" cy="650467"/>
            </a:xfrm>
            <a:custGeom>
              <a:avLst/>
              <a:gdLst>
                <a:gd name="connsiteX0" fmla="*/ 1591 w 727041"/>
                <a:gd name="connsiteY0" fmla="*/ 24476 h 650467"/>
                <a:gd name="connsiteX1" fmla="*/ 21129 w 727041"/>
                <a:gd name="connsiteY1" fmla="*/ 102629 h 650467"/>
                <a:gd name="connsiteX2" fmla="*/ 48483 w 727041"/>
                <a:gd name="connsiteY2" fmla="*/ 141706 h 650467"/>
                <a:gd name="connsiteX3" fmla="*/ 60206 w 727041"/>
                <a:gd name="connsiteY3" fmla="*/ 161245 h 650467"/>
                <a:gd name="connsiteX4" fmla="*/ 48483 w 727041"/>
                <a:gd name="connsiteY4" fmla="*/ 227676 h 650467"/>
                <a:gd name="connsiteX5" fmla="*/ 68021 w 727041"/>
                <a:gd name="connsiteY5" fmla="*/ 270660 h 650467"/>
                <a:gd name="connsiteX6" fmla="*/ 52391 w 727041"/>
                <a:gd name="connsiteY6" fmla="*/ 301922 h 650467"/>
                <a:gd name="connsiteX7" fmla="*/ 75837 w 727041"/>
                <a:gd name="connsiteY7" fmla="*/ 360537 h 650467"/>
                <a:gd name="connsiteX8" fmla="*/ 68021 w 727041"/>
                <a:gd name="connsiteY8" fmla="*/ 403522 h 650467"/>
                <a:gd name="connsiteX9" fmla="*/ 28944 w 727041"/>
                <a:gd name="connsiteY9" fmla="*/ 469953 h 650467"/>
                <a:gd name="connsiteX10" fmla="*/ 13314 w 727041"/>
                <a:gd name="connsiteY10" fmla="*/ 555922 h 650467"/>
                <a:gd name="connsiteX11" fmla="*/ 118821 w 727041"/>
                <a:gd name="connsiteY11" fmla="*/ 594999 h 650467"/>
                <a:gd name="connsiteX12" fmla="*/ 228237 w 727041"/>
                <a:gd name="connsiteY12" fmla="*/ 637983 h 650467"/>
                <a:gd name="connsiteX13" fmla="*/ 290760 w 727041"/>
                <a:gd name="connsiteY13" fmla="*/ 587183 h 650467"/>
                <a:gd name="connsiteX14" fmla="*/ 302483 w 727041"/>
                <a:gd name="connsiteY14" fmla="*/ 497306 h 650467"/>
                <a:gd name="connsiteX15" fmla="*/ 337652 w 727041"/>
                <a:gd name="connsiteY15" fmla="*/ 469953 h 650467"/>
                <a:gd name="connsiteX16" fmla="*/ 415806 w 727041"/>
                <a:gd name="connsiteY16" fmla="*/ 473860 h 650467"/>
                <a:gd name="connsiteX17" fmla="*/ 435344 w 727041"/>
                <a:gd name="connsiteY17" fmla="*/ 501214 h 650467"/>
                <a:gd name="connsiteX18" fmla="*/ 450975 w 727041"/>
                <a:gd name="connsiteY18" fmla="*/ 571553 h 650467"/>
                <a:gd name="connsiteX19" fmla="*/ 513498 w 727041"/>
                <a:gd name="connsiteY19" fmla="*/ 649706 h 650467"/>
                <a:gd name="connsiteX20" fmla="*/ 642452 w 727041"/>
                <a:gd name="connsiteY20" fmla="*/ 606722 h 650467"/>
                <a:gd name="connsiteX21" fmla="*/ 724514 w 727041"/>
                <a:gd name="connsiteY21" fmla="*/ 532476 h 650467"/>
                <a:gd name="connsiteX22" fmla="*/ 701068 w 727041"/>
                <a:gd name="connsiteY22" fmla="*/ 462137 h 650467"/>
                <a:gd name="connsiteX23" fmla="*/ 650268 w 727041"/>
                <a:gd name="connsiteY23" fmla="*/ 438691 h 650467"/>
                <a:gd name="connsiteX24" fmla="*/ 665898 w 727041"/>
                <a:gd name="connsiteY24" fmla="*/ 340999 h 650467"/>
                <a:gd name="connsiteX25" fmla="*/ 658083 w 727041"/>
                <a:gd name="connsiteY25" fmla="*/ 243306 h 650467"/>
                <a:gd name="connsiteX26" fmla="*/ 681529 w 727041"/>
                <a:gd name="connsiteY26" fmla="*/ 133891 h 650467"/>
                <a:gd name="connsiteX27" fmla="*/ 708883 w 727041"/>
                <a:gd name="connsiteY27" fmla="*/ 114353 h 650467"/>
                <a:gd name="connsiteX28" fmla="*/ 712791 w 727041"/>
                <a:gd name="connsiteY28" fmla="*/ 51829 h 650467"/>
                <a:gd name="connsiteX29" fmla="*/ 669806 w 727041"/>
                <a:gd name="connsiteY29" fmla="*/ 16660 h 650467"/>
                <a:gd name="connsiteX30" fmla="*/ 634637 w 727041"/>
                <a:gd name="connsiteY30" fmla="*/ 12753 h 650467"/>
                <a:gd name="connsiteX31" fmla="*/ 619006 w 727041"/>
                <a:gd name="connsiteY31" fmla="*/ 63553 h 650467"/>
                <a:gd name="connsiteX32" fmla="*/ 560391 w 727041"/>
                <a:gd name="connsiteY32" fmla="*/ 106537 h 650467"/>
                <a:gd name="connsiteX33" fmla="*/ 521314 w 727041"/>
                <a:gd name="connsiteY33" fmla="*/ 157337 h 650467"/>
                <a:gd name="connsiteX34" fmla="*/ 497868 w 727041"/>
                <a:gd name="connsiteY34" fmla="*/ 231583 h 650467"/>
                <a:gd name="connsiteX35" fmla="*/ 458791 w 727041"/>
                <a:gd name="connsiteY35" fmla="*/ 278476 h 650467"/>
                <a:gd name="connsiteX36" fmla="*/ 357191 w 727041"/>
                <a:gd name="connsiteY36" fmla="*/ 309737 h 650467"/>
                <a:gd name="connsiteX37" fmla="*/ 247775 w 727041"/>
                <a:gd name="connsiteY37" fmla="*/ 274568 h 650467"/>
                <a:gd name="connsiteX38" fmla="*/ 193068 w 727041"/>
                <a:gd name="connsiteY38" fmla="*/ 180783 h 650467"/>
                <a:gd name="connsiteX39" fmla="*/ 114914 w 727041"/>
                <a:gd name="connsiteY39" fmla="*/ 106537 h 650467"/>
                <a:gd name="connsiteX40" fmla="*/ 75837 w 727041"/>
                <a:gd name="connsiteY40" fmla="*/ 44014 h 650467"/>
                <a:gd name="connsiteX41" fmla="*/ 64114 w 727041"/>
                <a:gd name="connsiteY41" fmla="*/ 1029 h 650467"/>
                <a:gd name="connsiteX42" fmla="*/ 1591 w 727041"/>
                <a:gd name="connsiteY42" fmla="*/ 24476 h 650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27041" h="650467">
                  <a:moveTo>
                    <a:pt x="1591" y="24476"/>
                  </a:moveTo>
                  <a:cubicBezTo>
                    <a:pt x="-5573" y="41409"/>
                    <a:pt x="13314" y="83091"/>
                    <a:pt x="21129" y="102629"/>
                  </a:cubicBezTo>
                  <a:cubicBezTo>
                    <a:pt x="28944" y="122167"/>
                    <a:pt x="41970" y="131937"/>
                    <a:pt x="48483" y="141706"/>
                  </a:cubicBezTo>
                  <a:cubicBezTo>
                    <a:pt x="54996" y="151475"/>
                    <a:pt x="60206" y="146917"/>
                    <a:pt x="60206" y="161245"/>
                  </a:cubicBezTo>
                  <a:cubicBezTo>
                    <a:pt x="60206" y="175573"/>
                    <a:pt x="47181" y="209440"/>
                    <a:pt x="48483" y="227676"/>
                  </a:cubicBezTo>
                  <a:cubicBezTo>
                    <a:pt x="49785" y="245912"/>
                    <a:pt x="67370" y="258286"/>
                    <a:pt x="68021" y="270660"/>
                  </a:cubicBezTo>
                  <a:cubicBezTo>
                    <a:pt x="68672" y="283034"/>
                    <a:pt x="51088" y="286943"/>
                    <a:pt x="52391" y="301922"/>
                  </a:cubicBezTo>
                  <a:cubicBezTo>
                    <a:pt x="53694" y="316901"/>
                    <a:pt x="73232" y="343604"/>
                    <a:pt x="75837" y="360537"/>
                  </a:cubicBezTo>
                  <a:cubicBezTo>
                    <a:pt x="78442" y="377470"/>
                    <a:pt x="75836" y="385286"/>
                    <a:pt x="68021" y="403522"/>
                  </a:cubicBezTo>
                  <a:cubicBezTo>
                    <a:pt x="60206" y="421758"/>
                    <a:pt x="38062" y="444553"/>
                    <a:pt x="28944" y="469953"/>
                  </a:cubicBezTo>
                  <a:cubicBezTo>
                    <a:pt x="19826" y="495353"/>
                    <a:pt x="-1665" y="535081"/>
                    <a:pt x="13314" y="555922"/>
                  </a:cubicBezTo>
                  <a:cubicBezTo>
                    <a:pt x="28293" y="576763"/>
                    <a:pt x="83000" y="581322"/>
                    <a:pt x="118821" y="594999"/>
                  </a:cubicBezTo>
                  <a:cubicBezTo>
                    <a:pt x="154642" y="608676"/>
                    <a:pt x="199581" y="639286"/>
                    <a:pt x="228237" y="637983"/>
                  </a:cubicBezTo>
                  <a:cubicBezTo>
                    <a:pt x="256893" y="636680"/>
                    <a:pt x="278386" y="610629"/>
                    <a:pt x="290760" y="587183"/>
                  </a:cubicBezTo>
                  <a:cubicBezTo>
                    <a:pt x="303134" y="563737"/>
                    <a:pt x="294668" y="516844"/>
                    <a:pt x="302483" y="497306"/>
                  </a:cubicBezTo>
                  <a:cubicBezTo>
                    <a:pt x="310298" y="477768"/>
                    <a:pt x="318765" y="473861"/>
                    <a:pt x="337652" y="469953"/>
                  </a:cubicBezTo>
                  <a:cubicBezTo>
                    <a:pt x="356539" y="466045"/>
                    <a:pt x="399524" y="468650"/>
                    <a:pt x="415806" y="473860"/>
                  </a:cubicBezTo>
                  <a:cubicBezTo>
                    <a:pt x="432088" y="479070"/>
                    <a:pt x="429483" y="484932"/>
                    <a:pt x="435344" y="501214"/>
                  </a:cubicBezTo>
                  <a:cubicBezTo>
                    <a:pt x="441205" y="517496"/>
                    <a:pt x="437949" y="546804"/>
                    <a:pt x="450975" y="571553"/>
                  </a:cubicBezTo>
                  <a:cubicBezTo>
                    <a:pt x="464001" y="596302"/>
                    <a:pt x="481585" y="643844"/>
                    <a:pt x="513498" y="649706"/>
                  </a:cubicBezTo>
                  <a:cubicBezTo>
                    <a:pt x="545411" y="655568"/>
                    <a:pt x="607283" y="626260"/>
                    <a:pt x="642452" y="606722"/>
                  </a:cubicBezTo>
                  <a:cubicBezTo>
                    <a:pt x="677621" y="587184"/>
                    <a:pt x="714745" y="556573"/>
                    <a:pt x="724514" y="532476"/>
                  </a:cubicBezTo>
                  <a:cubicBezTo>
                    <a:pt x="734283" y="508379"/>
                    <a:pt x="713442" y="477768"/>
                    <a:pt x="701068" y="462137"/>
                  </a:cubicBezTo>
                  <a:cubicBezTo>
                    <a:pt x="688694" y="446506"/>
                    <a:pt x="656130" y="458881"/>
                    <a:pt x="650268" y="438691"/>
                  </a:cubicBezTo>
                  <a:cubicBezTo>
                    <a:pt x="644406" y="418501"/>
                    <a:pt x="664596" y="373563"/>
                    <a:pt x="665898" y="340999"/>
                  </a:cubicBezTo>
                  <a:cubicBezTo>
                    <a:pt x="667200" y="308435"/>
                    <a:pt x="655478" y="277824"/>
                    <a:pt x="658083" y="243306"/>
                  </a:cubicBezTo>
                  <a:cubicBezTo>
                    <a:pt x="660688" y="208788"/>
                    <a:pt x="673062" y="155383"/>
                    <a:pt x="681529" y="133891"/>
                  </a:cubicBezTo>
                  <a:cubicBezTo>
                    <a:pt x="689996" y="112399"/>
                    <a:pt x="703673" y="128030"/>
                    <a:pt x="708883" y="114353"/>
                  </a:cubicBezTo>
                  <a:cubicBezTo>
                    <a:pt x="714093" y="100676"/>
                    <a:pt x="719304" y="68111"/>
                    <a:pt x="712791" y="51829"/>
                  </a:cubicBezTo>
                  <a:cubicBezTo>
                    <a:pt x="706278" y="35547"/>
                    <a:pt x="682832" y="23173"/>
                    <a:pt x="669806" y="16660"/>
                  </a:cubicBezTo>
                  <a:cubicBezTo>
                    <a:pt x="656780" y="10147"/>
                    <a:pt x="643104" y="4938"/>
                    <a:pt x="634637" y="12753"/>
                  </a:cubicBezTo>
                  <a:cubicBezTo>
                    <a:pt x="626170" y="20568"/>
                    <a:pt x="631380" y="47922"/>
                    <a:pt x="619006" y="63553"/>
                  </a:cubicBezTo>
                  <a:cubicBezTo>
                    <a:pt x="606632" y="79184"/>
                    <a:pt x="576673" y="90906"/>
                    <a:pt x="560391" y="106537"/>
                  </a:cubicBezTo>
                  <a:cubicBezTo>
                    <a:pt x="544109" y="122168"/>
                    <a:pt x="531735" y="136496"/>
                    <a:pt x="521314" y="157337"/>
                  </a:cubicBezTo>
                  <a:cubicBezTo>
                    <a:pt x="510894" y="178178"/>
                    <a:pt x="508288" y="211393"/>
                    <a:pt x="497868" y="231583"/>
                  </a:cubicBezTo>
                  <a:cubicBezTo>
                    <a:pt x="487448" y="251773"/>
                    <a:pt x="482237" y="265450"/>
                    <a:pt x="458791" y="278476"/>
                  </a:cubicBezTo>
                  <a:cubicBezTo>
                    <a:pt x="435345" y="291502"/>
                    <a:pt x="392360" y="310388"/>
                    <a:pt x="357191" y="309737"/>
                  </a:cubicBezTo>
                  <a:cubicBezTo>
                    <a:pt x="322022" y="309086"/>
                    <a:pt x="275129" y="296060"/>
                    <a:pt x="247775" y="274568"/>
                  </a:cubicBezTo>
                  <a:cubicBezTo>
                    <a:pt x="220421" y="253076"/>
                    <a:pt x="215211" y="208788"/>
                    <a:pt x="193068" y="180783"/>
                  </a:cubicBezTo>
                  <a:cubicBezTo>
                    <a:pt x="170925" y="152778"/>
                    <a:pt x="134452" y="129332"/>
                    <a:pt x="114914" y="106537"/>
                  </a:cubicBezTo>
                  <a:cubicBezTo>
                    <a:pt x="95376" y="83742"/>
                    <a:pt x="84304" y="61599"/>
                    <a:pt x="75837" y="44014"/>
                  </a:cubicBezTo>
                  <a:cubicBezTo>
                    <a:pt x="67370" y="26429"/>
                    <a:pt x="73232" y="5588"/>
                    <a:pt x="64114" y="1029"/>
                  </a:cubicBezTo>
                  <a:cubicBezTo>
                    <a:pt x="54996" y="-3530"/>
                    <a:pt x="8755" y="7543"/>
                    <a:pt x="1591" y="2447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46" name="Forme libre 9226">
              <a:extLst>
                <a:ext uri="{FF2B5EF4-FFF2-40B4-BE49-F238E27FC236}">
                  <a16:creationId xmlns:a16="http://schemas.microsoft.com/office/drawing/2014/main" id="{327AA3DA-48B5-9E70-EE2C-7E6AAE10E644}"/>
                </a:ext>
              </a:extLst>
            </p:cNvPr>
            <p:cNvSpPr/>
            <p:nvPr/>
          </p:nvSpPr>
          <p:spPr>
            <a:xfrm>
              <a:off x="7612143" y="3520815"/>
              <a:ext cx="80679" cy="84555"/>
            </a:xfrm>
            <a:custGeom>
              <a:avLst/>
              <a:gdLst>
                <a:gd name="connsiteX0" fmla="*/ 42 w 80679"/>
                <a:gd name="connsiteY0" fmla="*/ 31277 h 84555"/>
                <a:gd name="connsiteX1" fmla="*/ 46934 w 80679"/>
                <a:gd name="connsiteY1" fmla="*/ 82077 h 84555"/>
                <a:gd name="connsiteX2" fmla="*/ 78195 w 80679"/>
                <a:gd name="connsiteY2" fmla="*/ 70354 h 84555"/>
                <a:gd name="connsiteX3" fmla="*/ 74288 w 80679"/>
                <a:gd name="connsiteY3" fmla="*/ 15647 h 84555"/>
                <a:gd name="connsiteX4" fmla="*/ 39119 w 80679"/>
                <a:gd name="connsiteY4" fmla="*/ 16 h 84555"/>
                <a:gd name="connsiteX5" fmla="*/ 42 w 80679"/>
                <a:gd name="connsiteY5" fmla="*/ 31277 h 8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679" h="84555">
                  <a:moveTo>
                    <a:pt x="42" y="31277"/>
                  </a:moveTo>
                  <a:cubicBezTo>
                    <a:pt x="1345" y="44954"/>
                    <a:pt x="33909" y="75564"/>
                    <a:pt x="46934" y="82077"/>
                  </a:cubicBezTo>
                  <a:cubicBezTo>
                    <a:pt x="59960" y="88590"/>
                    <a:pt x="73636" y="81426"/>
                    <a:pt x="78195" y="70354"/>
                  </a:cubicBezTo>
                  <a:cubicBezTo>
                    <a:pt x="82754" y="59282"/>
                    <a:pt x="80801" y="27370"/>
                    <a:pt x="74288" y="15647"/>
                  </a:cubicBezTo>
                  <a:cubicBezTo>
                    <a:pt x="67775" y="3924"/>
                    <a:pt x="50191" y="667"/>
                    <a:pt x="39119" y="16"/>
                  </a:cubicBezTo>
                  <a:cubicBezTo>
                    <a:pt x="28047" y="-635"/>
                    <a:pt x="-1261" y="17600"/>
                    <a:pt x="42" y="31277"/>
                  </a:cubicBez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FF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B40937A2-0CD9-8794-4769-F547D822A08B}"/>
              </a:ext>
            </a:extLst>
          </p:cNvPr>
          <p:cNvCxnSpPr/>
          <p:nvPr/>
        </p:nvCxnSpPr>
        <p:spPr>
          <a:xfrm>
            <a:off x="4049806" y="4575621"/>
            <a:ext cx="936000" cy="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54446E70-3420-2DBA-7F55-123D09734F42}"/>
              </a:ext>
            </a:extLst>
          </p:cNvPr>
          <p:cNvSpPr txBox="1"/>
          <p:nvPr/>
        </p:nvSpPr>
        <p:spPr>
          <a:xfrm>
            <a:off x="5204641" y="4075286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     Coupe </a:t>
            </a:r>
          </a:p>
          <a:p>
            <a:r>
              <a:rPr lang="fr-FR" sz="1200" dirty="0">
                <a:solidFill>
                  <a:schemeClr val="accent1"/>
                </a:solidFill>
              </a:rPr>
              <a:t>transversale</a:t>
            </a:r>
          </a:p>
        </p:txBody>
      </p:sp>
      <p:sp>
        <p:nvSpPr>
          <p:cNvPr id="49" name="Flèche courbée vers le haut 45">
            <a:extLst>
              <a:ext uri="{FF2B5EF4-FFF2-40B4-BE49-F238E27FC236}">
                <a16:creationId xmlns:a16="http://schemas.microsoft.com/office/drawing/2014/main" id="{DB5DB71D-4578-FE3A-3FDE-399939E53243}"/>
              </a:ext>
            </a:extLst>
          </p:cNvPr>
          <p:cNvSpPr/>
          <p:nvPr/>
        </p:nvSpPr>
        <p:spPr>
          <a:xfrm flipV="1">
            <a:off x="5279357" y="4675144"/>
            <a:ext cx="1061696" cy="98321"/>
          </a:xfrm>
          <a:prstGeom prst="curvedUpArrow">
            <a:avLst>
              <a:gd name="adj1" fmla="val 31527"/>
              <a:gd name="adj2" fmla="val 105960"/>
              <a:gd name="adj3" fmla="val 69285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09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La moelle épinière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C68C405-EF54-82D8-1096-A9B21746DB60}"/>
              </a:ext>
            </a:extLst>
          </p:cNvPr>
          <p:cNvSpPr txBox="1">
            <a:spLocks/>
          </p:cNvSpPr>
          <p:nvPr/>
        </p:nvSpPr>
        <p:spPr bwMode="auto">
          <a:xfrm>
            <a:off x="330199" y="1412776"/>
            <a:ext cx="1937545" cy="5256582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La moelle épinière transmet les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comm-andes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motrices vers les muscles et les informations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senso-rielles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vers le cerveau 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dirty="0"/>
          </a:p>
          <a:p>
            <a:pPr lvl="2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endParaRPr lang="en-US" altLang="fr-FR" sz="1400" dirty="0">
              <a:solidFill>
                <a:srgbClr val="FFCC00"/>
              </a:solidFill>
            </a:endParaRPr>
          </a:p>
          <a:p>
            <a:pPr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en-US" altLang="fr-FR" sz="1400" dirty="0">
              <a:solidFill>
                <a:srgbClr val="FFCC00"/>
              </a:solidFill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C633C6F3-D0BD-58CB-012C-358FA042D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195497"/>
            <a:ext cx="2271364" cy="1991043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577DA35C-6DDE-A553-63B6-87AFB2DE1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566" y="3235094"/>
            <a:ext cx="2270765" cy="1876875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A7982DEE-7ADB-8B1E-16A2-F77628C56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7011" y="5164158"/>
            <a:ext cx="2281149" cy="15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9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60678" y="6237312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 Jean-Marie Ramirez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8876487" y="1995488"/>
            <a:ext cx="0" cy="4498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436480" y="6497634"/>
            <a:ext cx="345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4"/>
          <p:cNvSpPr txBox="1">
            <a:spLocks/>
          </p:cNvSpPr>
          <p:nvPr/>
        </p:nvSpPr>
        <p:spPr>
          <a:xfrm>
            <a:off x="6694" y="1799833"/>
            <a:ext cx="6725546" cy="646331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>
            <a:reflection blurRad="6350" stA="30000" endA="300" dist="1524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 </a:t>
            </a:r>
            <a:r>
              <a:rPr lang="fr-FR" sz="3600" dirty="0"/>
              <a:t>UE Biologie Cellulaire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38342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570334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HISTOPHYSIOLOGIE</a:t>
            </a:r>
            <a:endParaRPr lang="fr-FR" sz="24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C68C405-EF54-82D8-1096-A9B21746DB60}"/>
              </a:ext>
            </a:extLst>
          </p:cNvPr>
          <p:cNvSpPr txBox="1">
            <a:spLocks/>
          </p:cNvSpPr>
          <p:nvPr/>
        </p:nvSpPr>
        <p:spPr bwMode="auto">
          <a:xfrm>
            <a:off x="330200" y="1412776"/>
            <a:ext cx="2369592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Elle est également responsable de certains réflexes indépendants du cerveau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Réflexe</a:t>
            </a:r>
            <a:r>
              <a:rPr lang="fr-FR" sz="1400" baseline="0" dirty="0">
                <a:latin typeface="Arial" charset="0"/>
                <a:ea typeface="ＭＳ Ｐゴシック" charset="0"/>
                <a:cs typeface="ＭＳ Ｐゴシック" charset="0"/>
              </a:rPr>
              <a:t> spinaux rotulien</a:t>
            </a: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87350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87350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dirty="0"/>
          </a:p>
          <a:p>
            <a:pPr lvl="2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endParaRPr lang="en-US" altLang="fr-FR" sz="1400" dirty="0">
              <a:solidFill>
                <a:srgbClr val="FFCC00"/>
              </a:solidFill>
            </a:endParaRPr>
          </a:p>
          <a:p>
            <a:pPr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en-US" altLang="fr-FR" sz="1400" dirty="0">
              <a:solidFill>
                <a:srgbClr val="FFCC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64D61F0-98BE-C563-03D9-0CB5BDFF2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949" y="1444143"/>
            <a:ext cx="3664778" cy="494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27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La moelle épinière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C68C405-EF54-82D8-1096-A9B21746DB60}"/>
              </a:ext>
            </a:extLst>
          </p:cNvPr>
          <p:cNvSpPr txBox="1">
            <a:spLocks/>
          </p:cNvSpPr>
          <p:nvPr/>
        </p:nvSpPr>
        <p:spPr bwMode="auto">
          <a:xfrm>
            <a:off x="330200" y="1412776"/>
            <a:ext cx="2009552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substance grise au centre, substance blanche en périphérie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Les cornes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dorsa-les</a:t>
            </a:r>
            <a:r>
              <a:rPr lang="fr-FR" sz="1400" baseline="0" dirty="0">
                <a:latin typeface="Arial" charset="0"/>
                <a:ea typeface="ＭＳ Ｐゴシック" charset="0"/>
                <a:cs typeface="ＭＳ Ｐゴシック" charset="0"/>
              </a:rPr>
              <a:t> ou postérieures sont plus 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ef</a:t>
            </a:r>
            <a:r>
              <a:rPr lang="fr-FR" sz="1400" baseline="0" dirty="0">
                <a:latin typeface="Arial" charset="0"/>
                <a:ea typeface="ＭＳ Ｐゴシック" charset="0"/>
                <a:cs typeface="ＭＳ Ｐゴシック" charset="0"/>
              </a:rPr>
              <a:t>filées que   les cornes ventrales (cornes antérieures)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Les expansions des neurones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pén-ètrent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dans la moelle épinière au niveau des racines dorsales </a:t>
            </a:r>
            <a:endParaRPr lang="fr-FR" sz="14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dirty="0"/>
          </a:p>
          <a:p>
            <a:pPr lvl="2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endParaRPr lang="en-US" altLang="fr-FR" sz="1400" dirty="0">
              <a:solidFill>
                <a:srgbClr val="FFCC00"/>
              </a:solidFill>
            </a:endParaRPr>
          </a:p>
          <a:p>
            <a:pPr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en-US" altLang="fr-FR" sz="1400" dirty="0">
              <a:solidFill>
                <a:srgbClr val="FFCC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FFFE22-9FF8-CAE3-EF26-369A360426C2}"/>
              </a:ext>
            </a:extLst>
          </p:cNvPr>
          <p:cNvSpPr txBox="1"/>
          <p:nvPr/>
        </p:nvSpPr>
        <p:spPr>
          <a:xfrm>
            <a:off x="5016950" y="2014174"/>
            <a:ext cx="85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tx1">
                    <a:lumMod val="95000"/>
                  </a:schemeClr>
                </a:solidFill>
              </a:rPr>
              <a:t>Dorsal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11DD9B-DDEA-4D53-EBCA-BC6A758925C1}"/>
              </a:ext>
            </a:extLst>
          </p:cNvPr>
          <p:cNvSpPr txBox="1"/>
          <p:nvPr/>
        </p:nvSpPr>
        <p:spPr>
          <a:xfrm>
            <a:off x="4984727" y="5431150"/>
            <a:ext cx="91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tx1">
                    <a:lumMod val="95000"/>
                  </a:schemeClr>
                </a:solidFill>
              </a:rPr>
              <a:t>Ventral</a:t>
            </a:r>
          </a:p>
        </p:txBody>
      </p:sp>
      <p:pic>
        <p:nvPicPr>
          <p:cNvPr id="8" name="Image 7" descr="111022 MOELLE ÉPINIÈRE.jpg">
            <a:extLst>
              <a:ext uri="{FF2B5EF4-FFF2-40B4-BE49-F238E27FC236}">
                <a16:creationId xmlns:a16="http://schemas.microsoft.com/office/drawing/2014/main" id="{265B741F-91AD-0E67-F24E-30EB93C3D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20888"/>
            <a:ext cx="3613799" cy="297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72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570334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SUBSTANCE GRISE : CORNE DORSALE</a:t>
            </a:r>
            <a:endParaRPr lang="fr-FR" sz="24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C68C405-EF54-82D8-1096-A9B21746DB60}"/>
              </a:ext>
            </a:extLst>
          </p:cNvPr>
          <p:cNvSpPr txBox="1">
            <a:spLocks/>
          </p:cNvSpPr>
          <p:nvPr/>
        </p:nvSpPr>
        <p:spPr bwMode="auto">
          <a:xfrm>
            <a:off x="330200" y="1412776"/>
            <a:ext cx="2009552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Les neurones </a:t>
            </a:r>
            <a:r>
              <a:rPr lang="fr-FR" sz="1400" dirty="0" err="1">
                <a:latin typeface="Arial" charset="0"/>
                <a:ea typeface="ＭＳ Ｐゴシック" charset="0"/>
                <a:cs typeface="ＭＳ Ｐゴシック" charset="0"/>
              </a:rPr>
              <a:t>sen-sitifs</a:t>
            </a: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sont présents au niveau de la corne dorsale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dirty="0"/>
          </a:p>
          <a:p>
            <a:pPr lvl="2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endParaRPr lang="en-US" altLang="fr-FR" sz="1400" dirty="0">
              <a:solidFill>
                <a:srgbClr val="FFCC00"/>
              </a:solidFill>
            </a:endParaRPr>
          </a:p>
          <a:p>
            <a:pPr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en-US" altLang="fr-FR" sz="1400" dirty="0">
              <a:solidFill>
                <a:srgbClr val="FFCC00"/>
              </a:solidFill>
            </a:endParaRPr>
          </a:p>
        </p:txBody>
      </p:sp>
      <p:pic>
        <p:nvPicPr>
          <p:cNvPr id="2" name="Image 1" descr="111022 MOELLE ÉPINIÈRE.jpg">
            <a:extLst>
              <a:ext uri="{FF2B5EF4-FFF2-40B4-BE49-F238E27FC236}">
                <a16:creationId xmlns:a16="http://schemas.microsoft.com/office/drawing/2014/main" id="{00401FE4-624A-CAD9-ACE5-5529AF36B5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56792"/>
            <a:ext cx="1712023" cy="14083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3A7121-32B0-E549-6B9E-6BBE18A4D0BA}"/>
              </a:ext>
            </a:extLst>
          </p:cNvPr>
          <p:cNvSpPr/>
          <p:nvPr/>
        </p:nvSpPr>
        <p:spPr>
          <a:xfrm>
            <a:off x="3706697" y="1934087"/>
            <a:ext cx="447523" cy="310999"/>
          </a:xfrm>
          <a:prstGeom prst="rect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Capture d’écran 2011-10-22 à 22.11.24.png">
            <a:extLst>
              <a:ext uri="{FF2B5EF4-FFF2-40B4-BE49-F238E27FC236}">
                <a16:creationId xmlns:a16="http://schemas.microsoft.com/office/drawing/2014/main" id="{3676070F-F729-2E89-D468-33AB5FAE2C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8"/>
          <a:stretch/>
        </p:blipFill>
        <p:spPr>
          <a:xfrm>
            <a:off x="4991536" y="2940883"/>
            <a:ext cx="3378266" cy="2476240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EDBDD0E-B494-D3F8-9F57-84059D32A6F4}"/>
              </a:ext>
            </a:extLst>
          </p:cNvPr>
          <p:cNvCxnSpPr/>
          <p:nvPr/>
        </p:nvCxnSpPr>
        <p:spPr>
          <a:xfrm>
            <a:off x="4154220" y="2245086"/>
            <a:ext cx="921836" cy="695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1290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570334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SUBSTANCE GRISE : CORNE VENTRALE</a:t>
            </a:r>
            <a:endParaRPr lang="fr-FR" sz="24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C68C405-EF54-82D8-1096-A9B21746DB60}"/>
              </a:ext>
            </a:extLst>
          </p:cNvPr>
          <p:cNvSpPr txBox="1">
            <a:spLocks/>
          </p:cNvSpPr>
          <p:nvPr/>
        </p:nvSpPr>
        <p:spPr bwMode="auto">
          <a:xfrm>
            <a:off x="330200" y="1412776"/>
            <a:ext cx="2009552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 La corne ventrale présente des : 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87350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motoneurones alpha  (grands neurones)</a:t>
            </a:r>
          </a:p>
          <a:p>
            <a:pPr marL="387350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Motoneurones  gamma (petits neurones)</a:t>
            </a:r>
          </a:p>
          <a:p>
            <a:pPr marL="387350" indent="-2857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sz="1400" dirty="0">
                <a:latin typeface="Arial" charset="0"/>
                <a:ea typeface="ＭＳ Ｐゴシック" charset="0"/>
                <a:cs typeface="ＭＳ Ｐゴシック" charset="0"/>
              </a:rPr>
              <a:t>interneurones</a:t>
            </a:r>
            <a:endParaRPr lang="fr-FR" sz="14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400" dirty="0"/>
          </a:p>
          <a:p>
            <a:pPr lvl="2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endParaRPr lang="en-US" altLang="fr-FR" sz="1400" dirty="0">
              <a:solidFill>
                <a:srgbClr val="FFCC00"/>
              </a:solidFill>
            </a:endParaRPr>
          </a:p>
          <a:p>
            <a:pPr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en-US" altLang="fr-FR" sz="1400" dirty="0">
              <a:solidFill>
                <a:srgbClr val="FFCC00"/>
              </a:solidFill>
            </a:endParaRPr>
          </a:p>
        </p:txBody>
      </p:sp>
      <p:pic>
        <p:nvPicPr>
          <p:cNvPr id="2" name="Image 1" descr="111022 MOELLE ÉPINIÈRE.jpg">
            <a:extLst>
              <a:ext uri="{FF2B5EF4-FFF2-40B4-BE49-F238E27FC236}">
                <a16:creationId xmlns:a16="http://schemas.microsoft.com/office/drawing/2014/main" id="{2E59E29D-373B-945D-16F1-865EE15BBC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56792"/>
            <a:ext cx="1712023" cy="14083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D4972B-80FC-2B96-3F0E-8053B0EB26C8}"/>
              </a:ext>
            </a:extLst>
          </p:cNvPr>
          <p:cNvSpPr/>
          <p:nvPr/>
        </p:nvSpPr>
        <p:spPr>
          <a:xfrm>
            <a:off x="3570418" y="2296267"/>
            <a:ext cx="447523" cy="310999"/>
          </a:xfrm>
          <a:prstGeom prst="rect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38426AE-A044-D41D-8EB6-CE23143E6D7B}"/>
              </a:ext>
            </a:extLst>
          </p:cNvPr>
          <p:cNvCxnSpPr/>
          <p:nvPr/>
        </p:nvCxnSpPr>
        <p:spPr>
          <a:xfrm>
            <a:off x="4017941" y="2548627"/>
            <a:ext cx="921836" cy="695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Capture d’écran 2011-10-22 à 21.39.55.png">
            <a:extLst>
              <a:ext uri="{FF2B5EF4-FFF2-40B4-BE49-F238E27FC236}">
                <a16:creationId xmlns:a16="http://schemas.microsoft.com/office/drawing/2014/main" id="{C97A90E9-9721-9066-2318-36C1102FB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01" y="3244424"/>
            <a:ext cx="3817897" cy="284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536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570334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HISTOLOGIE</a:t>
            </a:r>
            <a:endParaRPr lang="fr-FR" sz="24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44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2D3A50F-20CA-A989-75B2-C1CA913EE0BC}"/>
              </a:ext>
            </a:extLst>
          </p:cNvPr>
          <p:cNvGrpSpPr/>
          <p:nvPr/>
        </p:nvGrpSpPr>
        <p:grpSpPr>
          <a:xfrm>
            <a:off x="373261" y="1078636"/>
            <a:ext cx="7079059" cy="5085184"/>
            <a:chOff x="373261" y="0"/>
            <a:chExt cx="8558957" cy="6858000"/>
          </a:xfrm>
        </p:grpSpPr>
        <p:pic>
          <p:nvPicPr>
            <p:cNvPr id="2" name="Image 1" descr="Capture d’écran 2012-09-04 à 12.28.14.png">
              <a:extLst>
                <a:ext uri="{FF2B5EF4-FFF2-40B4-BE49-F238E27FC236}">
                  <a16:creationId xmlns:a16="http://schemas.microsoft.com/office/drawing/2014/main" id="{CFA378EA-EC5D-CEE2-33F9-102E51DCC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73261" y="0"/>
              <a:ext cx="8558957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BAA595-09B9-DC2B-892D-DD51AA53EAA6}"/>
                </a:ext>
              </a:extLst>
            </p:cNvPr>
            <p:cNvSpPr/>
            <p:nvPr/>
          </p:nvSpPr>
          <p:spPr>
            <a:xfrm>
              <a:off x="4827901" y="4051025"/>
              <a:ext cx="2244261" cy="1697050"/>
            </a:xfrm>
            <a:prstGeom prst="rect">
              <a:avLst/>
            </a:prstGeom>
            <a:noFill/>
            <a:ln w="38100" cmpd="sng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A55AC339-3F6C-D527-AFD9-7A1BAB4E1E9B}"/>
              </a:ext>
            </a:extLst>
          </p:cNvPr>
          <p:cNvSpPr txBox="1"/>
          <p:nvPr/>
        </p:nvSpPr>
        <p:spPr>
          <a:xfrm>
            <a:off x="539552" y="5763710"/>
            <a:ext cx="2764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Coloration de Dominici</a:t>
            </a:r>
          </a:p>
        </p:txBody>
      </p:sp>
    </p:spTree>
    <p:extLst>
      <p:ext uri="{BB962C8B-B14F-4D97-AF65-F5344CB8AC3E}">
        <p14:creationId xmlns:p14="http://schemas.microsoft.com/office/powerpoint/2010/main" val="2117502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570334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  HISTOLOGIE</a:t>
            </a:r>
            <a:endParaRPr lang="fr-FR" sz="24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45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BFFE235-547E-9A07-C6CF-504397C2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12776"/>
            <a:ext cx="6635782" cy="494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111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570334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  HISTOLOGIE</a:t>
            </a:r>
            <a:endParaRPr lang="fr-FR" sz="24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46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D05BF6-0764-CF04-5172-E83240789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19" y="1484784"/>
            <a:ext cx="6995132" cy="426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9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570334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         HISTOLOGIE</a:t>
            </a:r>
            <a:endParaRPr lang="fr-FR" sz="24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47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A4926E-6708-ABA5-AAFB-C52FD212D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97" y="1412776"/>
            <a:ext cx="7001725" cy="4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188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accent1"/>
                </a:solidFill>
              </a:rPr>
              <a:t>Les lames </a:t>
            </a:r>
            <a:r>
              <a:rPr lang="en-US" sz="2800" dirty="0" err="1">
                <a:solidFill>
                  <a:schemeClr val="accent1"/>
                </a:solidFill>
              </a:rPr>
              <a:t>virtuelles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241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570334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De la biopsie à la lame virtuelle</a:t>
            </a:r>
            <a:endParaRPr lang="fr-FR" sz="24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49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3353F91-F49D-F0EC-C559-E408C65A2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908720"/>
            <a:ext cx="1977457" cy="29008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7786A5E-C58A-106D-1FAA-E5F273D8F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613" y="2060848"/>
            <a:ext cx="183293" cy="1368152"/>
          </a:xfrm>
          <a:prstGeom prst="rect">
            <a:avLst/>
          </a:prstGeom>
        </p:spPr>
      </p:pic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35273ABD-B2E6-C80F-617B-AEBC1614B5D2}"/>
              </a:ext>
            </a:extLst>
          </p:cNvPr>
          <p:cNvSpPr/>
          <p:nvPr/>
        </p:nvSpPr>
        <p:spPr>
          <a:xfrm rot="1213240">
            <a:off x="2743200" y="1429545"/>
            <a:ext cx="949569" cy="246855"/>
          </a:xfrm>
          <a:custGeom>
            <a:avLst/>
            <a:gdLst>
              <a:gd name="connsiteX0" fmla="*/ 0 w 949569"/>
              <a:gd name="connsiteY0" fmla="*/ 246855 h 246855"/>
              <a:gd name="connsiteX1" fmla="*/ 410308 w 949569"/>
              <a:gd name="connsiteY1" fmla="*/ 670 h 246855"/>
              <a:gd name="connsiteX2" fmla="*/ 949569 w 949569"/>
              <a:gd name="connsiteY2" fmla="*/ 188240 h 24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9569" h="246855">
                <a:moveTo>
                  <a:pt x="0" y="246855"/>
                </a:moveTo>
                <a:cubicBezTo>
                  <a:pt x="126023" y="128647"/>
                  <a:pt x="252047" y="10439"/>
                  <a:pt x="410308" y="670"/>
                </a:cubicBezTo>
                <a:cubicBezTo>
                  <a:pt x="568569" y="-9099"/>
                  <a:pt x="759069" y="89570"/>
                  <a:pt x="949569" y="18824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15721F90-E9DA-30C2-A03C-562486510C69}"/>
              </a:ext>
            </a:extLst>
          </p:cNvPr>
          <p:cNvSpPr/>
          <p:nvPr/>
        </p:nvSpPr>
        <p:spPr>
          <a:xfrm rot="8197760">
            <a:off x="3517074" y="1666995"/>
            <a:ext cx="216024" cy="21173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CB9CA67-567A-7A38-6839-769D03A1F1DE}"/>
              </a:ext>
            </a:extLst>
          </p:cNvPr>
          <p:cNvSpPr txBox="1"/>
          <p:nvPr/>
        </p:nvSpPr>
        <p:spPr>
          <a:xfrm>
            <a:off x="683568" y="3994501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Biopsie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0005501-6180-0A73-A0A0-D3D76E49208C}"/>
              </a:ext>
            </a:extLst>
          </p:cNvPr>
          <p:cNvGrpSpPr/>
          <p:nvPr/>
        </p:nvGrpSpPr>
        <p:grpSpPr>
          <a:xfrm rot="1067359">
            <a:off x="4254099" y="3442454"/>
            <a:ext cx="949569" cy="404114"/>
            <a:chOff x="4219030" y="3156651"/>
            <a:chExt cx="949569" cy="404114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66EEC9E4-DEE9-5BF1-DFE5-DCCC8E4500A4}"/>
                </a:ext>
              </a:extLst>
            </p:cNvPr>
            <p:cNvSpPr/>
            <p:nvPr/>
          </p:nvSpPr>
          <p:spPr>
            <a:xfrm rot="1407176">
              <a:off x="4219030" y="3156651"/>
              <a:ext cx="949569" cy="246855"/>
            </a:xfrm>
            <a:custGeom>
              <a:avLst/>
              <a:gdLst>
                <a:gd name="connsiteX0" fmla="*/ 0 w 949569"/>
                <a:gd name="connsiteY0" fmla="*/ 246855 h 246855"/>
                <a:gd name="connsiteX1" fmla="*/ 410308 w 949569"/>
                <a:gd name="connsiteY1" fmla="*/ 670 h 246855"/>
                <a:gd name="connsiteX2" fmla="*/ 949569 w 949569"/>
                <a:gd name="connsiteY2" fmla="*/ 188240 h 2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9569" h="246855">
                  <a:moveTo>
                    <a:pt x="0" y="246855"/>
                  </a:moveTo>
                  <a:cubicBezTo>
                    <a:pt x="126023" y="128647"/>
                    <a:pt x="252047" y="10439"/>
                    <a:pt x="410308" y="670"/>
                  </a:cubicBezTo>
                  <a:cubicBezTo>
                    <a:pt x="568569" y="-9099"/>
                    <a:pt x="759069" y="89570"/>
                    <a:pt x="949569" y="18824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Triangle isocèle 16">
              <a:extLst>
                <a:ext uri="{FF2B5EF4-FFF2-40B4-BE49-F238E27FC236}">
                  <a16:creationId xmlns:a16="http://schemas.microsoft.com/office/drawing/2014/main" id="{00497A95-B450-50B1-6A79-6E8F1F73A438}"/>
                </a:ext>
              </a:extLst>
            </p:cNvPr>
            <p:cNvSpPr/>
            <p:nvPr/>
          </p:nvSpPr>
          <p:spPr>
            <a:xfrm rot="8391696">
              <a:off x="4947235" y="3349030"/>
              <a:ext cx="216024" cy="211735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56" name="Picture 8" descr="scientifique en train de préparer paraffine blocs contenant biopsie tissu  pour sectionnement. pathologie laboratoire. cancer diagnostic. 22749870  Photo de stock chez Vecteezy">
            <a:extLst>
              <a:ext uri="{FF2B5EF4-FFF2-40B4-BE49-F238E27FC236}">
                <a16:creationId xmlns:a16="http://schemas.microsoft.com/office/drawing/2014/main" id="{D4CCEA35-911B-EDA4-2D36-7A1FE0705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958" y="4234288"/>
            <a:ext cx="2843808" cy="18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88938A6-BB55-A479-2256-87DCC666C3FC}"/>
              </a:ext>
            </a:extLst>
          </p:cNvPr>
          <p:cNvSpPr txBox="1"/>
          <p:nvPr/>
        </p:nvSpPr>
        <p:spPr>
          <a:xfrm>
            <a:off x="3158334" y="1088383"/>
            <a:ext cx="19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Carotte de tissu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DFF6CFA-0FE5-959C-DFA3-B73C06D6574F}"/>
              </a:ext>
            </a:extLst>
          </p:cNvPr>
          <p:cNvSpPr txBox="1"/>
          <p:nvPr/>
        </p:nvSpPr>
        <p:spPr>
          <a:xfrm>
            <a:off x="3001268" y="6277310"/>
            <a:ext cx="4947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La biopsie est placée dans un bloc de paraffine</a:t>
            </a:r>
          </a:p>
        </p:txBody>
      </p:sp>
    </p:spTree>
    <p:extLst>
      <p:ext uri="{BB962C8B-B14F-4D97-AF65-F5344CB8AC3E}">
        <p14:creationId xmlns:p14="http://schemas.microsoft.com/office/powerpoint/2010/main" val="2666689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chemeClr val="accent1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2588855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570334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De la biopsie à la lame virtuelle</a:t>
            </a:r>
            <a:endParaRPr lang="fr-FR" sz="24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50</a:t>
            </a:fld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DFF6CFA-0FE5-959C-DFA3-B73C06D6574F}"/>
              </a:ext>
            </a:extLst>
          </p:cNvPr>
          <p:cNvSpPr txBox="1"/>
          <p:nvPr/>
        </p:nvSpPr>
        <p:spPr>
          <a:xfrm>
            <a:off x="881398" y="4380523"/>
            <a:ext cx="3202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 bloc de paraffine est placé sur le microtome et découpé en fine tranche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387E37A-3642-2A54-E28F-0D62E67F253D}"/>
              </a:ext>
            </a:extLst>
          </p:cNvPr>
          <p:cNvGrpSpPr/>
          <p:nvPr/>
        </p:nvGrpSpPr>
        <p:grpSpPr>
          <a:xfrm rot="1067359">
            <a:off x="462482" y="1476162"/>
            <a:ext cx="949569" cy="404114"/>
            <a:chOff x="4219030" y="3156651"/>
            <a:chExt cx="949569" cy="404114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819829A5-6838-AD6F-90B7-FD94108502C8}"/>
                </a:ext>
              </a:extLst>
            </p:cNvPr>
            <p:cNvSpPr/>
            <p:nvPr/>
          </p:nvSpPr>
          <p:spPr>
            <a:xfrm rot="1407176">
              <a:off x="4219030" y="3156651"/>
              <a:ext cx="949569" cy="246855"/>
            </a:xfrm>
            <a:custGeom>
              <a:avLst/>
              <a:gdLst>
                <a:gd name="connsiteX0" fmla="*/ 0 w 949569"/>
                <a:gd name="connsiteY0" fmla="*/ 246855 h 246855"/>
                <a:gd name="connsiteX1" fmla="*/ 410308 w 949569"/>
                <a:gd name="connsiteY1" fmla="*/ 670 h 246855"/>
                <a:gd name="connsiteX2" fmla="*/ 949569 w 949569"/>
                <a:gd name="connsiteY2" fmla="*/ 188240 h 2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9569" h="246855">
                  <a:moveTo>
                    <a:pt x="0" y="246855"/>
                  </a:moveTo>
                  <a:cubicBezTo>
                    <a:pt x="126023" y="128647"/>
                    <a:pt x="252047" y="10439"/>
                    <a:pt x="410308" y="670"/>
                  </a:cubicBezTo>
                  <a:cubicBezTo>
                    <a:pt x="568569" y="-9099"/>
                    <a:pt x="759069" y="89570"/>
                    <a:pt x="949569" y="18824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riangle isocèle 6">
              <a:extLst>
                <a:ext uri="{FF2B5EF4-FFF2-40B4-BE49-F238E27FC236}">
                  <a16:creationId xmlns:a16="http://schemas.microsoft.com/office/drawing/2014/main" id="{395113C3-C06C-AECA-289E-1B62E3DE56CA}"/>
                </a:ext>
              </a:extLst>
            </p:cNvPr>
            <p:cNvSpPr/>
            <p:nvPr/>
          </p:nvSpPr>
          <p:spPr>
            <a:xfrm rot="8391696">
              <a:off x="4947235" y="3349030"/>
              <a:ext cx="216024" cy="211735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100" name="Picture 4" descr="CHPC - Anatomopathologie">
            <a:extLst>
              <a:ext uri="{FF2B5EF4-FFF2-40B4-BE49-F238E27FC236}">
                <a16:creationId xmlns:a16="http://schemas.microsoft.com/office/drawing/2014/main" id="{8D2E86F0-2642-6EF2-0A22-E313C78D7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4"/>
          <a:stretch/>
        </p:blipFill>
        <p:spPr bwMode="auto">
          <a:xfrm>
            <a:off x="961289" y="2353798"/>
            <a:ext cx="3042904" cy="19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2CF69B-D02C-91AC-1B8B-B22294852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212976"/>
            <a:ext cx="4278980" cy="25202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4D6E68-BC5F-32F4-F475-8BDBCC2139A2}"/>
              </a:ext>
            </a:extLst>
          </p:cNvPr>
          <p:cNvSpPr/>
          <p:nvPr/>
        </p:nvSpPr>
        <p:spPr>
          <a:xfrm>
            <a:off x="4653243" y="3573016"/>
            <a:ext cx="576064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B45E05-4E0C-D3B5-8A19-F43FE03BC000}"/>
              </a:ext>
            </a:extLst>
          </p:cNvPr>
          <p:cNvSpPr/>
          <p:nvPr/>
        </p:nvSpPr>
        <p:spPr>
          <a:xfrm>
            <a:off x="4653243" y="3923820"/>
            <a:ext cx="134780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2214A4-F809-A98F-82D7-0A8CF41FC24E}"/>
              </a:ext>
            </a:extLst>
          </p:cNvPr>
          <p:cNvSpPr/>
          <p:nvPr/>
        </p:nvSpPr>
        <p:spPr>
          <a:xfrm rot="16200000">
            <a:off x="5942365" y="3654524"/>
            <a:ext cx="134780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5EB680-D482-083B-441E-E1D48A001079}"/>
              </a:ext>
            </a:extLst>
          </p:cNvPr>
          <p:cNvSpPr/>
          <p:nvPr/>
        </p:nvSpPr>
        <p:spPr>
          <a:xfrm rot="16200000">
            <a:off x="6194621" y="3614886"/>
            <a:ext cx="134781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4FDA4D-B128-4BAD-EFB4-53C135BBBF58}"/>
              </a:ext>
            </a:extLst>
          </p:cNvPr>
          <p:cNvSpPr/>
          <p:nvPr/>
        </p:nvSpPr>
        <p:spPr>
          <a:xfrm rot="16200000">
            <a:off x="5798350" y="3438500"/>
            <a:ext cx="134780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CE2C678-D505-2F5E-F6E6-CA8E5B23FF3B}"/>
              </a:ext>
            </a:extLst>
          </p:cNvPr>
          <p:cNvGrpSpPr/>
          <p:nvPr/>
        </p:nvGrpSpPr>
        <p:grpSpPr>
          <a:xfrm rot="1067359">
            <a:off x="4313238" y="2419465"/>
            <a:ext cx="949569" cy="404114"/>
            <a:chOff x="4219030" y="3156651"/>
            <a:chExt cx="949569" cy="404114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0FED9FEA-CAE3-CF6A-4395-23FE4A00E80C}"/>
                </a:ext>
              </a:extLst>
            </p:cNvPr>
            <p:cNvSpPr/>
            <p:nvPr/>
          </p:nvSpPr>
          <p:spPr>
            <a:xfrm rot="1407176">
              <a:off x="4219030" y="3156651"/>
              <a:ext cx="949569" cy="246855"/>
            </a:xfrm>
            <a:custGeom>
              <a:avLst/>
              <a:gdLst>
                <a:gd name="connsiteX0" fmla="*/ 0 w 949569"/>
                <a:gd name="connsiteY0" fmla="*/ 246855 h 246855"/>
                <a:gd name="connsiteX1" fmla="*/ 410308 w 949569"/>
                <a:gd name="connsiteY1" fmla="*/ 670 h 246855"/>
                <a:gd name="connsiteX2" fmla="*/ 949569 w 949569"/>
                <a:gd name="connsiteY2" fmla="*/ 188240 h 2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9569" h="246855">
                  <a:moveTo>
                    <a:pt x="0" y="246855"/>
                  </a:moveTo>
                  <a:cubicBezTo>
                    <a:pt x="126023" y="128647"/>
                    <a:pt x="252047" y="10439"/>
                    <a:pt x="410308" y="670"/>
                  </a:cubicBezTo>
                  <a:cubicBezTo>
                    <a:pt x="568569" y="-9099"/>
                    <a:pt x="759069" y="89570"/>
                    <a:pt x="949569" y="18824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Triangle isocèle 27">
              <a:extLst>
                <a:ext uri="{FF2B5EF4-FFF2-40B4-BE49-F238E27FC236}">
                  <a16:creationId xmlns:a16="http://schemas.microsoft.com/office/drawing/2014/main" id="{1238D564-7829-AC18-9F47-F796FFEFC568}"/>
                </a:ext>
              </a:extLst>
            </p:cNvPr>
            <p:cNvSpPr/>
            <p:nvPr/>
          </p:nvSpPr>
          <p:spPr>
            <a:xfrm rot="8391696">
              <a:off x="4947235" y="3349030"/>
              <a:ext cx="216024" cy="211735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85D2C693-3D3D-F05D-5363-C7D155D74D22}"/>
              </a:ext>
            </a:extLst>
          </p:cNvPr>
          <p:cNvSpPr txBox="1"/>
          <p:nvPr/>
        </p:nvSpPr>
        <p:spPr>
          <a:xfrm>
            <a:off x="5473770" y="5814499"/>
            <a:ext cx="3202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Adhésion du tissu sur lamelle</a:t>
            </a:r>
          </a:p>
        </p:txBody>
      </p:sp>
    </p:spTree>
    <p:extLst>
      <p:ext uri="{BB962C8B-B14F-4D97-AF65-F5344CB8AC3E}">
        <p14:creationId xmlns:p14="http://schemas.microsoft.com/office/powerpoint/2010/main" val="4015695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570334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De la biopsie à la lame virtuelle</a:t>
            </a:r>
            <a:endParaRPr lang="fr-FR" sz="24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51</a:t>
            </a:fld>
            <a:endParaRPr lang="fr-FR" dirty="0"/>
          </a:p>
        </p:txBody>
      </p:sp>
      <p:pic>
        <p:nvPicPr>
          <p:cNvPr id="2" name="Picture 2" descr="ALTHISIA-Laboratoire d'histologie-Histologie">
            <a:extLst>
              <a:ext uri="{FF2B5EF4-FFF2-40B4-BE49-F238E27FC236}">
                <a16:creationId xmlns:a16="http://schemas.microsoft.com/office/drawing/2014/main" id="{41FED32E-CFD9-9608-1F6D-A5547FB4D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23812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A6031B9D-7B81-70E0-5792-EB5C140B3C55}"/>
              </a:ext>
            </a:extLst>
          </p:cNvPr>
          <p:cNvGrpSpPr/>
          <p:nvPr/>
        </p:nvGrpSpPr>
        <p:grpSpPr>
          <a:xfrm rot="21306614">
            <a:off x="369230" y="1305315"/>
            <a:ext cx="949569" cy="404114"/>
            <a:chOff x="4219030" y="3156651"/>
            <a:chExt cx="949569" cy="404114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66E989B2-E930-6FBD-5EF2-912A219ECAFF}"/>
                </a:ext>
              </a:extLst>
            </p:cNvPr>
            <p:cNvSpPr/>
            <p:nvPr/>
          </p:nvSpPr>
          <p:spPr>
            <a:xfrm rot="1407176">
              <a:off x="4219030" y="3156651"/>
              <a:ext cx="949569" cy="246855"/>
            </a:xfrm>
            <a:custGeom>
              <a:avLst/>
              <a:gdLst>
                <a:gd name="connsiteX0" fmla="*/ 0 w 949569"/>
                <a:gd name="connsiteY0" fmla="*/ 246855 h 246855"/>
                <a:gd name="connsiteX1" fmla="*/ 410308 w 949569"/>
                <a:gd name="connsiteY1" fmla="*/ 670 h 246855"/>
                <a:gd name="connsiteX2" fmla="*/ 949569 w 949569"/>
                <a:gd name="connsiteY2" fmla="*/ 188240 h 2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9569" h="246855">
                  <a:moveTo>
                    <a:pt x="0" y="246855"/>
                  </a:moveTo>
                  <a:cubicBezTo>
                    <a:pt x="126023" y="128647"/>
                    <a:pt x="252047" y="10439"/>
                    <a:pt x="410308" y="670"/>
                  </a:cubicBezTo>
                  <a:cubicBezTo>
                    <a:pt x="568569" y="-9099"/>
                    <a:pt x="759069" y="89570"/>
                    <a:pt x="949569" y="18824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Triangle isocèle 5">
              <a:extLst>
                <a:ext uri="{FF2B5EF4-FFF2-40B4-BE49-F238E27FC236}">
                  <a16:creationId xmlns:a16="http://schemas.microsoft.com/office/drawing/2014/main" id="{839B5A4E-D172-EA76-30DC-2B8D4FDCE9E7}"/>
                </a:ext>
              </a:extLst>
            </p:cNvPr>
            <p:cNvSpPr/>
            <p:nvPr/>
          </p:nvSpPr>
          <p:spPr>
            <a:xfrm rot="8391696">
              <a:off x="4947235" y="3349030"/>
              <a:ext cx="216024" cy="211735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E33BE594-FDBE-68EE-B1B9-F477EC87836E}"/>
              </a:ext>
            </a:extLst>
          </p:cNvPr>
          <p:cNvSpPr txBox="1"/>
          <p:nvPr/>
        </p:nvSpPr>
        <p:spPr>
          <a:xfrm>
            <a:off x="992930" y="1033190"/>
            <a:ext cx="3202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Coloration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52E2FD2-5BA7-6F20-8EDE-6D8ECB038066}"/>
              </a:ext>
            </a:extLst>
          </p:cNvPr>
          <p:cNvGrpSpPr/>
          <p:nvPr/>
        </p:nvGrpSpPr>
        <p:grpSpPr>
          <a:xfrm rot="574662">
            <a:off x="4097217" y="3324719"/>
            <a:ext cx="949569" cy="404114"/>
            <a:chOff x="4219030" y="3156651"/>
            <a:chExt cx="949569" cy="404114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784D6AB2-A446-4FB5-3BCE-8A5B0E4A7D42}"/>
                </a:ext>
              </a:extLst>
            </p:cNvPr>
            <p:cNvSpPr/>
            <p:nvPr/>
          </p:nvSpPr>
          <p:spPr>
            <a:xfrm rot="1407176">
              <a:off x="4219030" y="3156651"/>
              <a:ext cx="949569" cy="246855"/>
            </a:xfrm>
            <a:custGeom>
              <a:avLst/>
              <a:gdLst>
                <a:gd name="connsiteX0" fmla="*/ 0 w 949569"/>
                <a:gd name="connsiteY0" fmla="*/ 246855 h 246855"/>
                <a:gd name="connsiteX1" fmla="*/ 410308 w 949569"/>
                <a:gd name="connsiteY1" fmla="*/ 670 h 246855"/>
                <a:gd name="connsiteX2" fmla="*/ 949569 w 949569"/>
                <a:gd name="connsiteY2" fmla="*/ 188240 h 2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9569" h="246855">
                  <a:moveTo>
                    <a:pt x="0" y="246855"/>
                  </a:moveTo>
                  <a:cubicBezTo>
                    <a:pt x="126023" y="128647"/>
                    <a:pt x="252047" y="10439"/>
                    <a:pt x="410308" y="670"/>
                  </a:cubicBezTo>
                  <a:cubicBezTo>
                    <a:pt x="568569" y="-9099"/>
                    <a:pt x="759069" y="89570"/>
                    <a:pt x="949569" y="18824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riangle isocèle 9">
              <a:extLst>
                <a:ext uri="{FF2B5EF4-FFF2-40B4-BE49-F238E27FC236}">
                  <a16:creationId xmlns:a16="http://schemas.microsoft.com/office/drawing/2014/main" id="{5F10D00F-1ED8-E554-0D42-EE3AF0CAB3E8}"/>
                </a:ext>
              </a:extLst>
            </p:cNvPr>
            <p:cNvSpPr/>
            <p:nvPr/>
          </p:nvSpPr>
          <p:spPr>
            <a:xfrm rot="8391696">
              <a:off x="4947235" y="3349030"/>
              <a:ext cx="216024" cy="211735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122" name="Picture 2" descr="Items - Queen Mary University of London">
            <a:extLst>
              <a:ext uri="{FF2B5EF4-FFF2-40B4-BE49-F238E27FC236}">
                <a16:creationId xmlns:a16="http://schemas.microsoft.com/office/drawing/2014/main" id="{3A3F4766-C714-DBD5-1FD1-6F93022DE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24" y="3862509"/>
            <a:ext cx="3730744" cy="175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B8D3EB7-ABE0-3266-5CFC-E705C6F3A19C}"/>
              </a:ext>
            </a:extLst>
          </p:cNvPr>
          <p:cNvSpPr txBox="1"/>
          <p:nvPr/>
        </p:nvSpPr>
        <p:spPr>
          <a:xfrm>
            <a:off x="4585084" y="3068777"/>
            <a:ext cx="3202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Numérisation de la lame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25EE710-6E38-580B-C293-71EEEEF523EC}"/>
              </a:ext>
            </a:extLst>
          </p:cNvPr>
          <p:cNvGrpSpPr/>
          <p:nvPr/>
        </p:nvGrpSpPr>
        <p:grpSpPr>
          <a:xfrm rot="7702024">
            <a:off x="3863120" y="4857791"/>
            <a:ext cx="949569" cy="404114"/>
            <a:chOff x="4219030" y="3156651"/>
            <a:chExt cx="949569" cy="404114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BD2E7E5-4744-AA50-8A46-A5DF08379596}"/>
                </a:ext>
              </a:extLst>
            </p:cNvPr>
            <p:cNvSpPr/>
            <p:nvPr/>
          </p:nvSpPr>
          <p:spPr>
            <a:xfrm rot="1407176">
              <a:off x="4219030" y="3156651"/>
              <a:ext cx="949569" cy="246855"/>
            </a:xfrm>
            <a:custGeom>
              <a:avLst/>
              <a:gdLst>
                <a:gd name="connsiteX0" fmla="*/ 0 w 949569"/>
                <a:gd name="connsiteY0" fmla="*/ 246855 h 246855"/>
                <a:gd name="connsiteX1" fmla="*/ 410308 w 949569"/>
                <a:gd name="connsiteY1" fmla="*/ 670 h 246855"/>
                <a:gd name="connsiteX2" fmla="*/ 949569 w 949569"/>
                <a:gd name="connsiteY2" fmla="*/ 188240 h 24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9569" h="246855">
                  <a:moveTo>
                    <a:pt x="0" y="246855"/>
                  </a:moveTo>
                  <a:cubicBezTo>
                    <a:pt x="126023" y="128647"/>
                    <a:pt x="252047" y="10439"/>
                    <a:pt x="410308" y="670"/>
                  </a:cubicBezTo>
                  <a:cubicBezTo>
                    <a:pt x="568569" y="-9099"/>
                    <a:pt x="759069" y="89570"/>
                    <a:pt x="949569" y="18824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riangle isocèle 13">
              <a:extLst>
                <a:ext uri="{FF2B5EF4-FFF2-40B4-BE49-F238E27FC236}">
                  <a16:creationId xmlns:a16="http://schemas.microsoft.com/office/drawing/2014/main" id="{1A72A71B-6E69-EDB3-D412-0A16546A5B4A}"/>
                </a:ext>
              </a:extLst>
            </p:cNvPr>
            <p:cNvSpPr/>
            <p:nvPr/>
          </p:nvSpPr>
          <p:spPr>
            <a:xfrm rot="8391696">
              <a:off x="4947235" y="3349030"/>
              <a:ext cx="216024" cy="211735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E2376BE0-3633-8FE8-84BA-57CC0881796C}"/>
              </a:ext>
            </a:extLst>
          </p:cNvPr>
          <p:cNvSpPr txBox="1"/>
          <p:nvPr/>
        </p:nvSpPr>
        <p:spPr>
          <a:xfrm>
            <a:off x="622232" y="5037413"/>
            <a:ext cx="3202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Obtention d’un fichier numérique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0B1D6C6-98AA-8E7F-336B-39D99A0F80D5}"/>
              </a:ext>
            </a:extLst>
          </p:cNvPr>
          <p:cNvCxnSpPr>
            <a:cxnSpLocks/>
          </p:cNvCxnSpPr>
          <p:nvPr/>
        </p:nvCxnSpPr>
        <p:spPr>
          <a:xfrm>
            <a:off x="2223575" y="5517232"/>
            <a:ext cx="0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iangle isocèle 28">
            <a:extLst>
              <a:ext uri="{FF2B5EF4-FFF2-40B4-BE49-F238E27FC236}">
                <a16:creationId xmlns:a16="http://schemas.microsoft.com/office/drawing/2014/main" id="{3821908C-5BCF-39BF-3258-5B5A8B87D343}"/>
              </a:ext>
            </a:extLst>
          </p:cNvPr>
          <p:cNvSpPr/>
          <p:nvPr/>
        </p:nvSpPr>
        <p:spPr>
          <a:xfrm rot="10800000">
            <a:off x="2123728" y="5830175"/>
            <a:ext cx="216024" cy="21173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40427CC-E5C8-518F-42AD-3B2115B74797}"/>
              </a:ext>
            </a:extLst>
          </p:cNvPr>
          <p:cNvSpPr txBox="1"/>
          <p:nvPr/>
        </p:nvSpPr>
        <p:spPr>
          <a:xfrm>
            <a:off x="622232" y="6193391"/>
            <a:ext cx="3565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Lecture du fichier à partir d’un logiciel</a:t>
            </a:r>
          </a:p>
        </p:txBody>
      </p:sp>
    </p:spTree>
    <p:extLst>
      <p:ext uri="{BB962C8B-B14F-4D97-AF65-F5344CB8AC3E}">
        <p14:creationId xmlns:p14="http://schemas.microsoft.com/office/powerpoint/2010/main" val="19106787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570334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De la biopsie à la lame virtuelle</a:t>
            </a:r>
            <a:endParaRPr lang="fr-FR" sz="24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52</a:t>
            </a:fld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770E49D-94B5-0276-5E54-3B652FCCB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74" y="1628800"/>
            <a:ext cx="8646252" cy="38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754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570334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Etude d’une lame virtuelle</a:t>
            </a:r>
            <a:endParaRPr lang="fr-FR" sz="24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53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D57B2F8-3BD1-7D71-2E18-D72088F13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56" y="679579"/>
            <a:ext cx="6358336" cy="568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8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570334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Etude d’une lame virtuelle</a:t>
            </a:r>
            <a:endParaRPr lang="fr-FR" sz="24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54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36A155-37A9-7E86-CCEA-7C4EE1175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03" y="980728"/>
            <a:ext cx="7122120" cy="527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709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570334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  Etude d’une lame virtuelle</a:t>
            </a:r>
            <a:endParaRPr lang="fr-FR" sz="24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55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4D05DF-A8CA-7A59-C413-B53619F93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48" y="1196752"/>
            <a:ext cx="6588224" cy="48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76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6</a:t>
            </a:fld>
            <a:endParaRPr lang="fr-FR" dirty="0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F7A9C2DF-501F-D461-895E-E0B7B7CB60DC}"/>
              </a:ext>
            </a:extLst>
          </p:cNvPr>
          <p:cNvCxnSpPr/>
          <p:nvPr/>
        </p:nvCxnSpPr>
        <p:spPr>
          <a:xfrm>
            <a:off x="4992347" y="3433607"/>
            <a:ext cx="12483" cy="643466"/>
          </a:xfrm>
          <a:prstGeom prst="straightConnector1">
            <a:avLst/>
          </a:prstGeom>
          <a:noFill/>
          <a:ln w="57150" cap="flat" cmpd="sng" algn="ctr">
            <a:solidFill>
              <a:srgbClr val="FFC000"/>
            </a:solidFill>
            <a:prstDash val="solid"/>
            <a:tailEnd type="triangle"/>
          </a:ln>
          <a:effectLst/>
        </p:spPr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F3A25463-2424-9207-DBAE-DEB163530B78}"/>
              </a:ext>
            </a:extLst>
          </p:cNvPr>
          <p:cNvSpPr txBox="1"/>
          <p:nvPr/>
        </p:nvSpPr>
        <p:spPr>
          <a:xfrm>
            <a:off x="3529196" y="2971940"/>
            <a:ext cx="3950120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Le système nerveux central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3E8437-67CF-943F-91E8-191D2E26681B}"/>
              </a:ext>
            </a:extLst>
          </p:cNvPr>
          <p:cNvSpPr txBox="1"/>
          <p:nvPr/>
        </p:nvSpPr>
        <p:spPr>
          <a:xfrm>
            <a:off x="3025140" y="4077072"/>
            <a:ext cx="4740400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Le système nerveux périphérique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C68C405-EF54-82D8-1096-A9B21746DB60}"/>
              </a:ext>
            </a:extLst>
          </p:cNvPr>
          <p:cNvSpPr txBox="1">
            <a:spLocks/>
          </p:cNvSpPr>
          <p:nvPr/>
        </p:nvSpPr>
        <p:spPr bwMode="auto">
          <a:xfrm>
            <a:off x="63184" y="1412776"/>
            <a:ext cx="2168444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800" baseline="0" dirty="0">
                <a:latin typeface="Arial" charset="0"/>
                <a:ea typeface="ＭＳ Ｐゴシック" charset="0"/>
                <a:cs typeface="ＭＳ Ｐゴシック" charset="0"/>
              </a:rPr>
              <a:t> SNC : </a:t>
            </a:r>
            <a:r>
              <a:rPr lang="fr-FR" sz="1600" baseline="0" dirty="0">
                <a:latin typeface="Arial" charset="0"/>
                <a:ea typeface="ＭＳ Ｐゴシック" charset="0"/>
                <a:cs typeface="ＭＳ Ｐゴシック" charset="0"/>
              </a:rPr>
              <a:t>intègre </a:t>
            </a:r>
            <a:r>
              <a:rPr lang="fr-FR" sz="16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600" baseline="0" dirty="0">
                <a:latin typeface="Arial" charset="0"/>
                <a:ea typeface="ＭＳ Ｐゴシック" charset="0"/>
                <a:cs typeface="ＭＳ Ｐゴシック" charset="0"/>
              </a:rPr>
              <a:t> et analyse </a:t>
            </a:r>
            <a:r>
              <a:rPr lang="fr-FR" sz="1600" dirty="0">
                <a:latin typeface="Arial" charset="0"/>
                <a:ea typeface="ＭＳ Ｐゴシック" charset="0"/>
                <a:cs typeface="ＭＳ Ｐゴシック" charset="0"/>
              </a:rPr>
              <a:t>les</a:t>
            </a:r>
            <a:r>
              <a:rPr lang="fr-FR" sz="1600" baseline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600" baseline="0" dirty="0" err="1">
                <a:latin typeface="Arial" charset="0"/>
                <a:ea typeface="ＭＳ Ｐゴシック" charset="0"/>
                <a:cs typeface="ＭＳ Ｐゴシック" charset="0"/>
              </a:rPr>
              <a:t>informa-tions</a:t>
            </a:r>
            <a:r>
              <a:rPr lang="fr-FR" sz="1600" baseline="0" dirty="0">
                <a:latin typeface="Arial" charset="0"/>
                <a:ea typeface="ＭＳ Ｐゴシック" charset="0"/>
                <a:cs typeface="ＭＳ Ｐゴシック" charset="0"/>
              </a:rPr>
              <a:t>  en </a:t>
            </a:r>
            <a:r>
              <a:rPr lang="fr-FR" sz="1600" baseline="0" dirty="0" err="1">
                <a:latin typeface="Arial" charset="0"/>
                <a:ea typeface="ＭＳ Ｐゴシック" charset="0"/>
                <a:cs typeface="ＭＳ Ｐゴシック" charset="0"/>
              </a:rPr>
              <a:t>provenan-ce</a:t>
            </a:r>
            <a:r>
              <a:rPr lang="fr-FR" sz="1600" baseline="0" dirty="0">
                <a:latin typeface="Arial" charset="0"/>
                <a:ea typeface="ＭＳ Ｐゴシック" charset="0"/>
                <a:cs typeface="ＭＳ Ｐゴシック" charset="0"/>
              </a:rPr>
              <a:t> du SNP puis il établit une réponse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6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6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800" dirty="0">
                <a:latin typeface="Arial" charset="0"/>
                <a:ea typeface="ＭＳ Ｐゴシック" charset="0"/>
                <a:cs typeface="ＭＳ Ｐゴシック" charset="0"/>
              </a:rPr>
              <a:t>SNP :</a:t>
            </a:r>
            <a:r>
              <a:rPr lang="fr-FR" sz="1800" baseline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600" baseline="0" dirty="0">
                <a:latin typeface="Arial" charset="0"/>
                <a:ea typeface="ＭＳ Ｐゴシック" charset="0"/>
                <a:cs typeface="ＭＳ Ｐゴシック" charset="0"/>
              </a:rPr>
              <a:t>spécialisé dans la réception et la transmission de l’information </a:t>
            </a:r>
            <a:r>
              <a:rPr lang="fr-FR" sz="1600" baseline="0" dirty="0" err="1">
                <a:latin typeface="Arial" charset="0"/>
                <a:ea typeface="ＭＳ Ｐゴシック" charset="0"/>
                <a:cs typeface="ＭＳ Ｐゴシック" charset="0"/>
              </a:rPr>
              <a:t>senso-rielle</a:t>
            </a:r>
            <a:r>
              <a:rPr lang="fr-FR" sz="1600" baseline="0" dirty="0">
                <a:latin typeface="Arial" charset="0"/>
                <a:ea typeface="ＭＳ Ｐゴシック" charset="0"/>
                <a:cs typeface="ＭＳ Ｐゴシック" charset="0"/>
              </a:rPr>
              <a:t> et motrice entre le </a:t>
            </a:r>
            <a:r>
              <a:rPr lang="fr-FR" sz="1600" dirty="0">
                <a:latin typeface="Arial" charset="0"/>
                <a:ea typeface="ＭＳ Ｐゴシック" charset="0"/>
                <a:cs typeface="ＭＳ Ｐゴシック" charset="0"/>
              </a:rPr>
              <a:t>SNC et la périphérie</a:t>
            </a:r>
            <a:endParaRPr lang="fr-FR" sz="16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6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600" b="1" dirty="0"/>
          </a:p>
          <a:p>
            <a:pPr lvl="2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b="1" dirty="0"/>
          </a:p>
          <a:p>
            <a:pPr lvl="2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b="1" dirty="0"/>
          </a:p>
          <a:p>
            <a:pPr lvl="2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endParaRPr lang="fr-FR" altLang="fr-FR" dirty="0"/>
          </a:p>
          <a:p>
            <a:pPr lvl="2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endParaRPr lang="en-US" altLang="fr-FR" sz="2000" dirty="0">
              <a:solidFill>
                <a:srgbClr val="FFCC00"/>
              </a:solidFill>
            </a:endParaRPr>
          </a:p>
          <a:p>
            <a:pPr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en-US" altLang="fr-FR" sz="2000" dirty="0">
              <a:solidFill>
                <a:srgbClr val="FFCC0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8F22858-660F-8DBD-491E-978B188F7A07}"/>
              </a:ext>
            </a:extLst>
          </p:cNvPr>
          <p:cNvCxnSpPr>
            <a:cxnSpLocks/>
          </p:cNvCxnSpPr>
          <p:nvPr/>
        </p:nvCxnSpPr>
        <p:spPr>
          <a:xfrm flipV="1">
            <a:off x="5940152" y="3429000"/>
            <a:ext cx="0" cy="648072"/>
          </a:xfrm>
          <a:prstGeom prst="straightConnector1">
            <a:avLst/>
          </a:prstGeom>
          <a:noFill/>
          <a:ln w="57150" cap="flat" cmpd="sng" algn="ctr">
            <a:solidFill>
              <a:srgbClr val="FFC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7519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431A1B9B-149F-7555-4A47-F41834ACE269}"/>
              </a:ext>
            </a:extLst>
          </p:cNvPr>
          <p:cNvSpPr/>
          <p:nvPr/>
        </p:nvSpPr>
        <p:spPr>
          <a:xfrm rot="60000">
            <a:off x="5121392" y="3725333"/>
            <a:ext cx="116652" cy="1117600"/>
          </a:xfrm>
          <a:custGeom>
            <a:avLst/>
            <a:gdLst>
              <a:gd name="connsiteX0" fmla="*/ 0 w 116652"/>
              <a:gd name="connsiteY0" fmla="*/ 0 h 1117600"/>
              <a:gd name="connsiteX1" fmla="*/ 30104 w 116652"/>
              <a:gd name="connsiteY1" fmla="*/ 199437 h 1117600"/>
              <a:gd name="connsiteX2" fmla="*/ 60208 w 116652"/>
              <a:gd name="connsiteY2" fmla="*/ 413926 h 1117600"/>
              <a:gd name="connsiteX3" fmla="*/ 71497 w 116652"/>
              <a:gd name="connsiteY3" fmla="*/ 639704 h 1117600"/>
              <a:gd name="connsiteX4" fmla="*/ 94074 w 116652"/>
              <a:gd name="connsiteY4" fmla="*/ 865482 h 1117600"/>
              <a:gd name="connsiteX5" fmla="*/ 116652 w 116652"/>
              <a:gd name="connsiteY5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652" h="1117600">
                <a:moveTo>
                  <a:pt x="0" y="0"/>
                </a:moveTo>
                <a:cubicBezTo>
                  <a:pt x="10034" y="65224"/>
                  <a:pt x="20069" y="130449"/>
                  <a:pt x="30104" y="199437"/>
                </a:cubicBezTo>
                <a:cubicBezTo>
                  <a:pt x="40139" y="268425"/>
                  <a:pt x="53309" y="340548"/>
                  <a:pt x="60208" y="413926"/>
                </a:cubicBezTo>
                <a:cubicBezTo>
                  <a:pt x="67107" y="487304"/>
                  <a:pt x="65853" y="564445"/>
                  <a:pt x="71497" y="639704"/>
                </a:cubicBezTo>
                <a:cubicBezTo>
                  <a:pt x="77141" y="714963"/>
                  <a:pt x="86548" y="785833"/>
                  <a:pt x="94074" y="865482"/>
                </a:cubicBezTo>
                <a:cubicBezTo>
                  <a:pt x="101600" y="945131"/>
                  <a:pt x="109126" y="1031365"/>
                  <a:pt x="116652" y="1117600"/>
                </a:cubicBezTo>
              </a:path>
            </a:pathLst>
          </a:cu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1A0B4CC-9A0C-C103-EDD5-4B6BFAD79245}"/>
              </a:ext>
            </a:extLst>
          </p:cNvPr>
          <p:cNvSpPr/>
          <p:nvPr/>
        </p:nvSpPr>
        <p:spPr>
          <a:xfrm>
            <a:off x="5071489" y="3736622"/>
            <a:ext cx="88375" cy="1106311"/>
          </a:xfrm>
          <a:custGeom>
            <a:avLst/>
            <a:gdLst>
              <a:gd name="connsiteX0" fmla="*/ 13116 w 88375"/>
              <a:gd name="connsiteY0" fmla="*/ 0 h 1106311"/>
              <a:gd name="connsiteX1" fmla="*/ 1827 w 88375"/>
              <a:gd name="connsiteY1" fmla="*/ 71497 h 1106311"/>
              <a:gd name="connsiteX2" fmla="*/ 46983 w 88375"/>
              <a:gd name="connsiteY2" fmla="*/ 293511 h 1106311"/>
              <a:gd name="connsiteX3" fmla="*/ 58272 w 88375"/>
              <a:gd name="connsiteY3" fmla="*/ 556919 h 1106311"/>
              <a:gd name="connsiteX4" fmla="*/ 69561 w 88375"/>
              <a:gd name="connsiteY4" fmla="*/ 857956 h 1106311"/>
              <a:gd name="connsiteX5" fmla="*/ 88375 w 88375"/>
              <a:gd name="connsiteY5" fmla="*/ 1106311 h 110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375" h="1106311">
                <a:moveTo>
                  <a:pt x="13116" y="0"/>
                </a:moveTo>
                <a:cubicBezTo>
                  <a:pt x="4649" y="11289"/>
                  <a:pt x="-3817" y="22579"/>
                  <a:pt x="1827" y="71497"/>
                </a:cubicBezTo>
                <a:cubicBezTo>
                  <a:pt x="7471" y="120415"/>
                  <a:pt x="37576" y="212607"/>
                  <a:pt x="46983" y="293511"/>
                </a:cubicBezTo>
                <a:cubicBezTo>
                  <a:pt x="56390" y="374415"/>
                  <a:pt x="54509" y="462845"/>
                  <a:pt x="58272" y="556919"/>
                </a:cubicBezTo>
                <a:cubicBezTo>
                  <a:pt x="62035" y="650993"/>
                  <a:pt x="64544" y="766391"/>
                  <a:pt x="69561" y="857956"/>
                </a:cubicBezTo>
                <a:cubicBezTo>
                  <a:pt x="74578" y="949521"/>
                  <a:pt x="81476" y="1027916"/>
                  <a:pt x="88375" y="1106311"/>
                </a:cubicBez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SYSTÈME NERVEUX CENTRAL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7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3B9D88F-59A6-CA16-906E-53AE32478963}"/>
              </a:ext>
            </a:extLst>
          </p:cNvPr>
          <p:cNvGrpSpPr/>
          <p:nvPr/>
        </p:nvGrpSpPr>
        <p:grpSpPr>
          <a:xfrm>
            <a:off x="4329645" y="2309642"/>
            <a:ext cx="1760976" cy="1384210"/>
            <a:chOff x="6865068" y="2415581"/>
            <a:chExt cx="1760976" cy="1384210"/>
          </a:xfrm>
        </p:grpSpPr>
        <p:sp>
          <p:nvSpPr>
            <p:cNvPr id="7" name="Forme libre 49">
              <a:extLst>
                <a:ext uri="{FF2B5EF4-FFF2-40B4-BE49-F238E27FC236}">
                  <a16:creationId xmlns:a16="http://schemas.microsoft.com/office/drawing/2014/main" id="{AE997A4B-3F13-8F74-DEA7-890CE8C4E321}"/>
                </a:ext>
              </a:extLst>
            </p:cNvPr>
            <p:cNvSpPr/>
            <p:nvPr/>
          </p:nvSpPr>
          <p:spPr>
            <a:xfrm>
              <a:off x="6883877" y="2428286"/>
              <a:ext cx="1742167" cy="1141448"/>
            </a:xfrm>
            <a:custGeom>
              <a:avLst/>
              <a:gdLst>
                <a:gd name="connsiteX0" fmla="*/ 86178 w 979992"/>
                <a:gd name="connsiteY0" fmla="*/ 163715 h 642080"/>
                <a:gd name="connsiteX1" fmla="*/ 8172 w 979992"/>
                <a:gd name="connsiteY1" fmla="*/ 302392 h 642080"/>
                <a:gd name="connsiteX2" fmla="*/ 3838 w 979992"/>
                <a:gd name="connsiteY2" fmla="*/ 406400 h 642080"/>
                <a:gd name="connsiteX3" fmla="*/ 21173 w 979992"/>
                <a:gd name="connsiteY3" fmla="*/ 493073 h 642080"/>
                <a:gd name="connsiteX4" fmla="*/ 51508 w 979992"/>
                <a:gd name="connsiteY4" fmla="*/ 527742 h 642080"/>
                <a:gd name="connsiteX5" fmla="*/ 116513 w 979992"/>
                <a:gd name="connsiteY5" fmla="*/ 566745 h 642080"/>
                <a:gd name="connsiteX6" fmla="*/ 190185 w 979992"/>
                <a:gd name="connsiteY6" fmla="*/ 566745 h 642080"/>
                <a:gd name="connsiteX7" fmla="*/ 250856 w 979992"/>
                <a:gd name="connsiteY7" fmla="*/ 549410 h 642080"/>
                <a:gd name="connsiteX8" fmla="*/ 311527 w 979992"/>
                <a:gd name="connsiteY8" fmla="*/ 584079 h 642080"/>
                <a:gd name="connsiteX9" fmla="*/ 419869 w 979992"/>
                <a:gd name="connsiteY9" fmla="*/ 601414 h 642080"/>
                <a:gd name="connsiteX10" fmla="*/ 515209 w 979992"/>
                <a:gd name="connsiteY10" fmla="*/ 631750 h 642080"/>
                <a:gd name="connsiteX11" fmla="*/ 593215 w 979992"/>
                <a:gd name="connsiteY11" fmla="*/ 636083 h 642080"/>
                <a:gd name="connsiteX12" fmla="*/ 679888 w 979992"/>
                <a:gd name="connsiteY12" fmla="*/ 640417 h 642080"/>
                <a:gd name="connsiteX13" fmla="*/ 723224 w 979992"/>
                <a:gd name="connsiteY13" fmla="*/ 605748 h 642080"/>
                <a:gd name="connsiteX14" fmla="*/ 744892 w 979992"/>
                <a:gd name="connsiteY14" fmla="*/ 536409 h 642080"/>
                <a:gd name="connsiteX15" fmla="*/ 757893 w 979992"/>
                <a:gd name="connsiteY15" fmla="*/ 506074 h 642080"/>
                <a:gd name="connsiteX16" fmla="*/ 822898 w 979992"/>
                <a:gd name="connsiteY16" fmla="*/ 501740 h 642080"/>
                <a:gd name="connsiteX17" fmla="*/ 896570 w 979992"/>
                <a:gd name="connsiteY17" fmla="*/ 510407 h 642080"/>
                <a:gd name="connsiteX18" fmla="*/ 935573 w 979992"/>
                <a:gd name="connsiteY18" fmla="*/ 480072 h 642080"/>
                <a:gd name="connsiteX19" fmla="*/ 974576 w 979992"/>
                <a:gd name="connsiteY19" fmla="*/ 410733 h 642080"/>
                <a:gd name="connsiteX20" fmla="*/ 970242 w 979992"/>
                <a:gd name="connsiteY20" fmla="*/ 276390 h 642080"/>
                <a:gd name="connsiteX21" fmla="*/ 887903 w 979992"/>
                <a:gd name="connsiteY21" fmla="*/ 129046 h 642080"/>
                <a:gd name="connsiteX22" fmla="*/ 757893 w 979992"/>
                <a:gd name="connsiteY22" fmla="*/ 38040 h 642080"/>
                <a:gd name="connsiteX23" fmla="*/ 584547 w 979992"/>
                <a:gd name="connsiteY23" fmla="*/ 7704 h 642080"/>
                <a:gd name="connsiteX24" fmla="*/ 415535 w 979992"/>
                <a:gd name="connsiteY24" fmla="*/ 3370 h 642080"/>
                <a:gd name="connsiteX25" fmla="*/ 289859 w 979992"/>
                <a:gd name="connsiteY25" fmla="*/ 51041 h 642080"/>
                <a:gd name="connsiteX26" fmla="*/ 86178 w 979992"/>
                <a:gd name="connsiteY26" fmla="*/ 163715 h 64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9992" h="642080">
                  <a:moveTo>
                    <a:pt x="86178" y="163715"/>
                  </a:moveTo>
                  <a:cubicBezTo>
                    <a:pt x="39230" y="205607"/>
                    <a:pt x="21895" y="261944"/>
                    <a:pt x="8172" y="302392"/>
                  </a:cubicBezTo>
                  <a:cubicBezTo>
                    <a:pt x="-5551" y="342840"/>
                    <a:pt x="1671" y="374620"/>
                    <a:pt x="3838" y="406400"/>
                  </a:cubicBezTo>
                  <a:cubicBezTo>
                    <a:pt x="6005" y="438180"/>
                    <a:pt x="13228" y="472849"/>
                    <a:pt x="21173" y="493073"/>
                  </a:cubicBezTo>
                  <a:cubicBezTo>
                    <a:pt x="29118" y="513297"/>
                    <a:pt x="35618" y="515463"/>
                    <a:pt x="51508" y="527742"/>
                  </a:cubicBezTo>
                  <a:cubicBezTo>
                    <a:pt x="67398" y="540021"/>
                    <a:pt x="93400" y="560245"/>
                    <a:pt x="116513" y="566745"/>
                  </a:cubicBezTo>
                  <a:cubicBezTo>
                    <a:pt x="139626" y="573246"/>
                    <a:pt x="167795" y="569634"/>
                    <a:pt x="190185" y="566745"/>
                  </a:cubicBezTo>
                  <a:cubicBezTo>
                    <a:pt x="212576" y="563856"/>
                    <a:pt x="230632" y="546521"/>
                    <a:pt x="250856" y="549410"/>
                  </a:cubicBezTo>
                  <a:cubicBezTo>
                    <a:pt x="271080" y="552299"/>
                    <a:pt x="283358" y="575412"/>
                    <a:pt x="311527" y="584079"/>
                  </a:cubicBezTo>
                  <a:cubicBezTo>
                    <a:pt x="339696" y="592746"/>
                    <a:pt x="385922" y="593469"/>
                    <a:pt x="419869" y="601414"/>
                  </a:cubicBezTo>
                  <a:cubicBezTo>
                    <a:pt x="453816" y="609359"/>
                    <a:pt x="486318" y="625972"/>
                    <a:pt x="515209" y="631750"/>
                  </a:cubicBezTo>
                  <a:cubicBezTo>
                    <a:pt x="544100" y="637528"/>
                    <a:pt x="593215" y="636083"/>
                    <a:pt x="593215" y="636083"/>
                  </a:cubicBezTo>
                  <a:cubicBezTo>
                    <a:pt x="620661" y="637527"/>
                    <a:pt x="658220" y="645473"/>
                    <a:pt x="679888" y="640417"/>
                  </a:cubicBezTo>
                  <a:cubicBezTo>
                    <a:pt x="701556" y="635361"/>
                    <a:pt x="712390" y="623083"/>
                    <a:pt x="723224" y="605748"/>
                  </a:cubicBezTo>
                  <a:cubicBezTo>
                    <a:pt x="734058" y="588413"/>
                    <a:pt x="739114" y="553021"/>
                    <a:pt x="744892" y="536409"/>
                  </a:cubicBezTo>
                  <a:cubicBezTo>
                    <a:pt x="750670" y="519797"/>
                    <a:pt x="744892" y="511852"/>
                    <a:pt x="757893" y="506074"/>
                  </a:cubicBezTo>
                  <a:cubicBezTo>
                    <a:pt x="770894" y="500296"/>
                    <a:pt x="799785" y="501018"/>
                    <a:pt x="822898" y="501740"/>
                  </a:cubicBezTo>
                  <a:cubicBezTo>
                    <a:pt x="846011" y="502462"/>
                    <a:pt x="877791" y="514018"/>
                    <a:pt x="896570" y="510407"/>
                  </a:cubicBezTo>
                  <a:cubicBezTo>
                    <a:pt x="915349" y="506796"/>
                    <a:pt x="922572" y="496684"/>
                    <a:pt x="935573" y="480072"/>
                  </a:cubicBezTo>
                  <a:cubicBezTo>
                    <a:pt x="948574" y="463460"/>
                    <a:pt x="968798" y="444680"/>
                    <a:pt x="974576" y="410733"/>
                  </a:cubicBezTo>
                  <a:cubicBezTo>
                    <a:pt x="980354" y="376786"/>
                    <a:pt x="984687" y="323338"/>
                    <a:pt x="970242" y="276390"/>
                  </a:cubicBezTo>
                  <a:cubicBezTo>
                    <a:pt x="955797" y="229442"/>
                    <a:pt x="923294" y="168771"/>
                    <a:pt x="887903" y="129046"/>
                  </a:cubicBezTo>
                  <a:cubicBezTo>
                    <a:pt x="852512" y="89321"/>
                    <a:pt x="808452" y="58264"/>
                    <a:pt x="757893" y="38040"/>
                  </a:cubicBezTo>
                  <a:cubicBezTo>
                    <a:pt x="707334" y="17816"/>
                    <a:pt x="641607" y="13482"/>
                    <a:pt x="584547" y="7704"/>
                  </a:cubicBezTo>
                  <a:cubicBezTo>
                    <a:pt x="527487" y="1926"/>
                    <a:pt x="464650" y="-3853"/>
                    <a:pt x="415535" y="3370"/>
                  </a:cubicBezTo>
                  <a:cubicBezTo>
                    <a:pt x="366420" y="10593"/>
                    <a:pt x="341140" y="29373"/>
                    <a:pt x="289859" y="51041"/>
                  </a:cubicBezTo>
                  <a:cubicBezTo>
                    <a:pt x="238578" y="72709"/>
                    <a:pt x="133126" y="121823"/>
                    <a:pt x="86178" y="163715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3" name="Forme libre 50">
              <a:extLst>
                <a:ext uri="{FF2B5EF4-FFF2-40B4-BE49-F238E27FC236}">
                  <a16:creationId xmlns:a16="http://schemas.microsoft.com/office/drawing/2014/main" id="{AD814691-B886-9FC7-A264-2FAF3254A2BA}"/>
                </a:ext>
              </a:extLst>
            </p:cNvPr>
            <p:cNvSpPr/>
            <p:nvPr/>
          </p:nvSpPr>
          <p:spPr>
            <a:xfrm>
              <a:off x="7514396" y="2568482"/>
              <a:ext cx="365281" cy="459164"/>
            </a:xfrm>
            <a:custGeom>
              <a:avLst/>
              <a:gdLst>
                <a:gd name="connsiteX0" fmla="*/ 75076 w 205476"/>
                <a:gd name="connsiteY0" fmla="*/ 6446 h 258286"/>
                <a:gd name="connsiteX1" fmla="*/ 115050 w 205476"/>
                <a:gd name="connsiteY1" fmla="*/ 71403 h 258286"/>
                <a:gd name="connsiteX2" fmla="*/ 132538 w 205476"/>
                <a:gd name="connsiteY2" fmla="*/ 96386 h 258286"/>
                <a:gd name="connsiteX3" fmla="*/ 152525 w 205476"/>
                <a:gd name="connsiteY3" fmla="*/ 133862 h 258286"/>
                <a:gd name="connsiteX4" fmla="*/ 157522 w 205476"/>
                <a:gd name="connsiteY4" fmla="*/ 158846 h 258286"/>
                <a:gd name="connsiteX5" fmla="*/ 147528 w 205476"/>
                <a:gd name="connsiteY5" fmla="*/ 186327 h 258286"/>
                <a:gd name="connsiteX6" fmla="*/ 132538 w 205476"/>
                <a:gd name="connsiteY6" fmla="*/ 156347 h 258286"/>
                <a:gd name="connsiteX7" fmla="*/ 102558 w 205476"/>
                <a:gd name="connsiteY7" fmla="*/ 116373 h 258286"/>
                <a:gd name="connsiteX8" fmla="*/ 70079 w 205476"/>
                <a:gd name="connsiteY8" fmla="*/ 131364 h 258286"/>
                <a:gd name="connsiteX9" fmla="*/ 47594 w 205476"/>
                <a:gd name="connsiteY9" fmla="*/ 158846 h 258286"/>
                <a:gd name="connsiteX10" fmla="*/ 15115 w 205476"/>
                <a:gd name="connsiteY10" fmla="*/ 176334 h 258286"/>
                <a:gd name="connsiteX11" fmla="*/ 125 w 205476"/>
                <a:gd name="connsiteY11" fmla="*/ 206314 h 258286"/>
                <a:gd name="connsiteX12" fmla="*/ 22610 w 205476"/>
                <a:gd name="connsiteY12" fmla="*/ 231298 h 258286"/>
                <a:gd name="connsiteX13" fmla="*/ 42597 w 205476"/>
                <a:gd name="connsiteY13" fmla="*/ 211311 h 258286"/>
                <a:gd name="connsiteX14" fmla="*/ 52591 w 205476"/>
                <a:gd name="connsiteY14" fmla="*/ 188826 h 258286"/>
                <a:gd name="connsiteX15" fmla="*/ 70079 w 205476"/>
                <a:gd name="connsiteY15" fmla="*/ 183829 h 258286"/>
                <a:gd name="connsiteX16" fmla="*/ 85069 w 205476"/>
                <a:gd name="connsiteY16" fmla="*/ 193823 h 258286"/>
                <a:gd name="connsiteX17" fmla="*/ 102558 w 205476"/>
                <a:gd name="connsiteY17" fmla="*/ 226301 h 258286"/>
                <a:gd name="connsiteX18" fmla="*/ 140033 w 205476"/>
                <a:gd name="connsiteY18" fmla="*/ 246288 h 258286"/>
                <a:gd name="connsiteX19" fmla="*/ 175010 w 205476"/>
                <a:gd name="connsiteY19" fmla="*/ 256282 h 258286"/>
                <a:gd name="connsiteX20" fmla="*/ 202492 w 205476"/>
                <a:gd name="connsiteY20" fmla="*/ 206314 h 258286"/>
                <a:gd name="connsiteX21" fmla="*/ 202492 w 205476"/>
                <a:gd name="connsiteY21" fmla="*/ 146354 h 258286"/>
                <a:gd name="connsiteX22" fmla="*/ 182505 w 205476"/>
                <a:gd name="connsiteY22" fmla="*/ 86393 h 258286"/>
                <a:gd name="connsiteX23" fmla="*/ 137535 w 205476"/>
                <a:gd name="connsiteY23" fmla="*/ 13941 h 258286"/>
                <a:gd name="connsiteX24" fmla="*/ 75076 w 205476"/>
                <a:gd name="connsiteY24" fmla="*/ 6446 h 25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5476" h="258286">
                  <a:moveTo>
                    <a:pt x="75076" y="6446"/>
                  </a:moveTo>
                  <a:cubicBezTo>
                    <a:pt x="71329" y="16023"/>
                    <a:pt x="105473" y="56413"/>
                    <a:pt x="115050" y="71403"/>
                  </a:cubicBezTo>
                  <a:cubicBezTo>
                    <a:pt x="124627" y="86393"/>
                    <a:pt x="126292" y="85976"/>
                    <a:pt x="132538" y="96386"/>
                  </a:cubicBezTo>
                  <a:cubicBezTo>
                    <a:pt x="138784" y="106796"/>
                    <a:pt x="148361" y="123452"/>
                    <a:pt x="152525" y="133862"/>
                  </a:cubicBezTo>
                  <a:cubicBezTo>
                    <a:pt x="156689" y="144272"/>
                    <a:pt x="158355" y="150102"/>
                    <a:pt x="157522" y="158846"/>
                  </a:cubicBezTo>
                  <a:cubicBezTo>
                    <a:pt x="156689" y="167590"/>
                    <a:pt x="151692" y="186744"/>
                    <a:pt x="147528" y="186327"/>
                  </a:cubicBezTo>
                  <a:cubicBezTo>
                    <a:pt x="143364" y="185911"/>
                    <a:pt x="140033" y="168006"/>
                    <a:pt x="132538" y="156347"/>
                  </a:cubicBezTo>
                  <a:cubicBezTo>
                    <a:pt x="125043" y="144688"/>
                    <a:pt x="112968" y="120537"/>
                    <a:pt x="102558" y="116373"/>
                  </a:cubicBezTo>
                  <a:cubicBezTo>
                    <a:pt x="92148" y="112209"/>
                    <a:pt x="79240" y="124285"/>
                    <a:pt x="70079" y="131364"/>
                  </a:cubicBezTo>
                  <a:cubicBezTo>
                    <a:pt x="60918" y="138443"/>
                    <a:pt x="56755" y="151351"/>
                    <a:pt x="47594" y="158846"/>
                  </a:cubicBezTo>
                  <a:cubicBezTo>
                    <a:pt x="38433" y="166341"/>
                    <a:pt x="23026" y="168423"/>
                    <a:pt x="15115" y="176334"/>
                  </a:cubicBezTo>
                  <a:cubicBezTo>
                    <a:pt x="7204" y="184245"/>
                    <a:pt x="-1124" y="197153"/>
                    <a:pt x="125" y="206314"/>
                  </a:cubicBezTo>
                  <a:cubicBezTo>
                    <a:pt x="1374" y="215475"/>
                    <a:pt x="15531" y="230465"/>
                    <a:pt x="22610" y="231298"/>
                  </a:cubicBezTo>
                  <a:cubicBezTo>
                    <a:pt x="29689" y="232131"/>
                    <a:pt x="37600" y="218390"/>
                    <a:pt x="42597" y="211311"/>
                  </a:cubicBezTo>
                  <a:cubicBezTo>
                    <a:pt x="47594" y="204232"/>
                    <a:pt x="48011" y="193406"/>
                    <a:pt x="52591" y="188826"/>
                  </a:cubicBezTo>
                  <a:cubicBezTo>
                    <a:pt x="57171" y="184246"/>
                    <a:pt x="64666" y="182996"/>
                    <a:pt x="70079" y="183829"/>
                  </a:cubicBezTo>
                  <a:cubicBezTo>
                    <a:pt x="75492" y="184662"/>
                    <a:pt x="79656" y="186744"/>
                    <a:pt x="85069" y="193823"/>
                  </a:cubicBezTo>
                  <a:cubicBezTo>
                    <a:pt x="90482" y="200902"/>
                    <a:pt x="93397" y="217557"/>
                    <a:pt x="102558" y="226301"/>
                  </a:cubicBezTo>
                  <a:cubicBezTo>
                    <a:pt x="111719" y="235045"/>
                    <a:pt x="127958" y="241291"/>
                    <a:pt x="140033" y="246288"/>
                  </a:cubicBezTo>
                  <a:cubicBezTo>
                    <a:pt x="152108" y="251285"/>
                    <a:pt x="164600" y="262944"/>
                    <a:pt x="175010" y="256282"/>
                  </a:cubicBezTo>
                  <a:cubicBezTo>
                    <a:pt x="185420" y="249620"/>
                    <a:pt x="197912" y="224635"/>
                    <a:pt x="202492" y="206314"/>
                  </a:cubicBezTo>
                  <a:cubicBezTo>
                    <a:pt x="207072" y="187993"/>
                    <a:pt x="205823" y="166341"/>
                    <a:pt x="202492" y="146354"/>
                  </a:cubicBezTo>
                  <a:cubicBezTo>
                    <a:pt x="199161" y="126367"/>
                    <a:pt x="193331" y="108462"/>
                    <a:pt x="182505" y="86393"/>
                  </a:cubicBezTo>
                  <a:cubicBezTo>
                    <a:pt x="171679" y="64324"/>
                    <a:pt x="152942" y="31013"/>
                    <a:pt x="137535" y="13941"/>
                  </a:cubicBezTo>
                  <a:cubicBezTo>
                    <a:pt x="122129" y="-3131"/>
                    <a:pt x="78823" y="-3131"/>
                    <a:pt x="75076" y="644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4" name="Forme libre 51">
              <a:extLst>
                <a:ext uri="{FF2B5EF4-FFF2-40B4-BE49-F238E27FC236}">
                  <a16:creationId xmlns:a16="http://schemas.microsoft.com/office/drawing/2014/main" id="{9DBD8E66-20D4-A09D-912A-DB511141F2DD}"/>
                </a:ext>
              </a:extLst>
            </p:cNvPr>
            <p:cNvSpPr/>
            <p:nvPr/>
          </p:nvSpPr>
          <p:spPr>
            <a:xfrm>
              <a:off x="7716058" y="2428286"/>
              <a:ext cx="141678" cy="215269"/>
            </a:xfrm>
            <a:custGeom>
              <a:avLst/>
              <a:gdLst>
                <a:gd name="connsiteX0" fmla="*/ 1616 w 79696"/>
                <a:gd name="connsiteY0" fmla="*/ 2863 h 121091"/>
                <a:gd name="connsiteX1" fmla="*/ 16606 w 79696"/>
                <a:gd name="connsiteY1" fmla="*/ 77813 h 121091"/>
                <a:gd name="connsiteX2" fmla="*/ 49084 w 79696"/>
                <a:gd name="connsiteY2" fmla="*/ 120286 h 121091"/>
                <a:gd name="connsiteX3" fmla="*/ 76566 w 79696"/>
                <a:gd name="connsiteY3" fmla="*/ 102797 h 121091"/>
                <a:gd name="connsiteX4" fmla="*/ 76566 w 79696"/>
                <a:gd name="connsiteY4" fmla="*/ 67820 h 121091"/>
                <a:gd name="connsiteX5" fmla="*/ 54081 w 79696"/>
                <a:gd name="connsiteY5" fmla="*/ 20351 h 121091"/>
                <a:gd name="connsiteX6" fmla="*/ 1616 w 79696"/>
                <a:gd name="connsiteY6" fmla="*/ 2863 h 12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696" h="121091">
                  <a:moveTo>
                    <a:pt x="1616" y="2863"/>
                  </a:moveTo>
                  <a:cubicBezTo>
                    <a:pt x="-4630" y="12440"/>
                    <a:pt x="8695" y="58242"/>
                    <a:pt x="16606" y="77813"/>
                  </a:cubicBezTo>
                  <a:cubicBezTo>
                    <a:pt x="24517" y="97384"/>
                    <a:pt x="39091" y="116122"/>
                    <a:pt x="49084" y="120286"/>
                  </a:cubicBezTo>
                  <a:cubicBezTo>
                    <a:pt x="59077" y="124450"/>
                    <a:pt x="71986" y="111541"/>
                    <a:pt x="76566" y="102797"/>
                  </a:cubicBezTo>
                  <a:cubicBezTo>
                    <a:pt x="81146" y="94053"/>
                    <a:pt x="80314" y="81561"/>
                    <a:pt x="76566" y="67820"/>
                  </a:cubicBezTo>
                  <a:cubicBezTo>
                    <a:pt x="72819" y="54079"/>
                    <a:pt x="64491" y="30761"/>
                    <a:pt x="54081" y="20351"/>
                  </a:cubicBezTo>
                  <a:cubicBezTo>
                    <a:pt x="43671" y="9941"/>
                    <a:pt x="7862" y="-6714"/>
                    <a:pt x="1616" y="286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5" name="Forme libre 52">
              <a:extLst>
                <a:ext uri="{FF2B5EF4-FFF2-40B4-BE49-F238E27FC236}">
                  <a16:creationId xmlns:a16="http://schemas.microsoft.com/office/drawing/2014/main" id="{C722092F-FC32-7A81-EF84-9D16ECEB2F7D}"/>
                </a:ext>
              </a:extLst>
            </p:cNvPr>
            <p:cNvSpPr/>
            <p:nvPr/>
          </p:nvSpPr>
          <p:spPr>
            <a:xfrm>
              <a:off x="7843238" y="2588421"/>
              <a:ext cx="687858" cy="724734"/>
            </a:xfrm>
            <a:custGeom>
              <a:avLst/>
              <a:gdLst>
                <a:gd name="connsiteX0" fmla="*/ 26 w 386929"/>
                <a:gd name="connsiteY0" fmla="*/ 45197 h 407673"/>
                <a:gd name="connsiteX1" fmla="*/ 32504 w 386929"/>
                <a:gd name="connsiteY1" fmla="*/ 175111 h 407673"/>
                <a:gd name="connsiteX2" fmla="*/ 10019 w 386929"/>
                <a:gd name="connsiteY2" fmla="*/ 242567 h 407673"/>
                <a:gd name="connsiteX3" fmla="*/ 20013 w 386929"/>
                <a:gd name="connsiteY3" fmla="*/ 270049 h 407673"/>
                <a:gd name="connsiteX4" fmla="*/ 54990 w 386929"/>
                <a:gd name="connsiteY4" fmla="*/ 302528 h 407673"/>
                <a:gd name="connsiteX5" fmla="*/ 97462 w 386929"/>
                <a:gd name="connsiteY5" fmla="*/ 317518 h 407673"/>
                <a:gd name="connsiteX6" fmla="*/ 124944 w 386929"/>
                <a:gd name="connsiteY6" fmla="*/ 332508 h 407673"/>
                <a:gd name="connsiteX7" fmla="*/ 142432 w 386929"/>
                <a:gd name="connsiteY7" fmla="*/ 347498 h 407673"/>
                <a:gd name="connsiteX8" fmla="*/ 182406 w 386929"/>
                <a:gd name="connsiteY8" fmla="*/ 372482 h 407673"/>
                <a:gd name="connsiteX9" fmla="*/ 202393 w 386929"/>
                <a:gd name="connsiteY9" fmla="*/ 402462 h 407673"/>
                <a:gd name="connsiteX10" fmla="*/ 227377 w 386929"/>
                <a:gd name="connsiteY10" fmla="*/ 407459 h 407673"/>
                <a:gd name="connsiteX11" fmla="*/ 334806 w 386929"/>
                <a:gd name="connsiteY11" fmla="*/ 399964 h 407673"/>
                <a:gd name="connsiteX12" fmla="*/ 382275 w 386929"/>
                <a:gd name="connsiteY12" fmla="*/ 357492 h 407673"/>
                <a:gd name="connsiteX13" fmla="*/ 379777 w 386929"/>
                <a:gd name="connsiteY13" fmla="*/ 332508 h 407673"/>
                <a:gd name="connsiteX14" fmla="*/ 334806 w 386929"/>
                <a:gd name="connsiteY14" fmla="*/ 362489 h 407673"/>
                <a:gd name="connsiteX15" fmla="*/ 289836 w 386929"/>
                <a:gd name="connsiteY15" fmla="*/ 372482 h 407673"/>
                <a:gd name="connsiteX16" fmla="*/ 234872 w 386929"/>
                <a:gd name="connsiteY16" fmla="*/ 337505 h 407673"/>
                <a:gd name="connsiteX17" fmla="*/ 244865 w 386929"/>
                <a:gd name="connsiteY17" fmla="*/ 315020 h 407673"/>
                <a:gd name="connsiteX18" fmla="*/ 229875 w 386929"/>
                <a:gd name="connsiteY18" fmla="*/ 282541 h 407673"/>
                <a:gd name="connsiteX19" fmla="*/ 187403 w 386929"/>
                <a:gd name="connsiteY19" fmla="*/ 270049 h 407673"/>
                <a:gd name="connsiteX20" fmla="*/ 157422 w 386929"/>
                <a:gd name="connsiteY20" fmla="*/ 297531 h 407673"/>
                <a:gd name="connsiteX21" fmla="*/ 154924 w 386929"/>
                <a:gd name="connsiteY21" fmla="*/ 257557 h 407673"/>
                <a:gd name="connsiteX22" fmla="*/ 144931 w 386929"/>
                <a:gd name="connsiteY22" fmla="*/ 232574 h 407673"/>
                <a:gd name="connsiteX23" fmla="*/ 94963 w 386929"/>
                <a:gd name="connsiteY23" fmla="*/ 210089 h 407673"/>
                <a:gd name="connsiteX24" fmla="*/ 69980 w 386929"/>
                <a:gd name="connsiteY24" fmla="*/ 225079 h 407673"/>
                <a:gd name="connsiteX25" fmla="*/ 82472 w 386929"/>
                <a:gd name="connsiteY25" fmla="*/ 185105 h 407673"/>
                <a:gd name="connsiteX26" fmla="*/ 82472 w 386929"/>
                <a:gd name="connsiteY26" fmla="*/ 120148 h 407673"/>
                <a:gd name="connsiteX27" fmla="*/ 72478 w 386929"/>
                <a:gd name="connsiteY27" fmla="*/ 85170 h 407673"/>
                <a:gd name="connsiteX28" fmla="*/ 57488 w 386929"/>
                <a:gd name="connsiteY28" fmla="*/ 30207 h 407673"/>
                <a:gd name="connsiteX29" fmla="*/ 27508 w 386929"/>
                <a:gd name="connsiteY29" fmla="*/ 226 h 407673"/>
                <a:gd name="connsiteX30" fmla="*/ 26 w 386929"/>
                <a:gd name="connsiteY30" fmla="*/ 45197 h 40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6929" h="407673">
                  <a:moveTo>
                    <a:pt x="26" y="45197"/>
                  </a:moveTo>
                  <a:cubicBezTo>
                    <a:pt x="859" y="74344"/>
                    <a:pt x="30839" y="142216"/>
                    <a:pt x="32504" y="175111"/>
                  </a:cubicBezTo>
                  <a:cubicBezTo>
                    <a:pt x="34169" y="208006"/>
                    <a:pt x="12101" y="226744"/>
                    <a:pt x="10019" y="242567"/>
                  </a:cubicBezTo>
                  <a:cubicBezTo>
                    <a:pt x="7937" y="258390"/>
                    <a:pt x="12518" y="260056"/>
                    <a:pt x="20013" y="270049"/>
                  </a:cubicBezTo>
                  <a:cubicBezTo>
                    <a:pt x="27508" y="280042"/>
                    <a:pt x="42082" y="294617"/>
                    <a:pt x="54990" y="302528"/>
                  </a:cubicBezTo>
                  <a:cubicBezTo>
                    <a:pt x="67898" y="310439"/>
                    <a:pt x="85803" y="312521"/>
                    <a:pt x="97462" y="317518"/>
                  </a:cubicBezTo>
                  <a:cubicBezTo>
                    <a:pt x="109121" y="322515"/>
                    <a:pt x="117449" y="327511"/>
                    <a:pt x="124944" y="332508"/>
                  </a:cubicBezTo>
                  <a:cubicBezTo>
                    <a:pt x="132439" y="337505"/>
                    <a:pt x="132855" y="340836"/>
                    <a:pt x="142432" y="347498"/>
                  </a:cubicBezTo>
                  <a:cubicBezTo>
                    <a:pt x="152009" y="354160"/>
                    <a:pt x="172413" y="363321"/>
                    <a:pt x="182406" y="372482"/>
                  </a:cubicBezTo>
                  <a:cubicBezTo>
                    <a:pt x="192399" y="381643"/>
                    <a:pt x="194898" y="396633"/>
                    <a:pt x="202393" y="402462"/>
                  </a:cubicBezTo>
                  <a:cubicBezTo>
                    <a:pt x="209888" y="408292"/>
                    <a:pt x="205308" y="407875"/>
                    <a:pt x="227377" y="407459"/>
                  </a:cubicBezTo>
                  <a:cubicBezTo>
                    <a:pt x="249446" y="407043"/>
                    <a:pt x="308990" y="408292"/>
                    <a:pt x="334806" y="399964"/>
                  </a:cubicBezTo>
                  <a:cubicBezTo>
                    <a:pt x="360622" y="391636"/>
                    <a:pt x="374780" y="368735"/>
                    <a:pt x="382275" y="357492"/>
                  </a:cubicBezTo>
                  <a:cubicBezTo>
                    <a:pt x="389770" y="346249"/>
                    <a:pt x="387688" y="331675"/>
                    <a:pt x="379777" y="332508"/>
                  </a:cubicBezTo>
                  <a:cubicBezTo>
                    <a:pt x="371866" y="333341"/>
                    <a:pt x="349796" y="355827"/>
                    <a:pt x="334806" y="362489"/>
                  </a:cubicBezTo>
                  <a:cubicBezTo>
                    <a:pt x="319816" y="369151"/>
                    <a:pt x="306492" y="376646"/>
                    <a:pt x="289836" y="372482"/>
                  </a:cubicBezTo>
                  <a:cubicBezTo>
                    <a:pt x="273180" y="368318"/>
                    <a:pt x="242367" y="347082"/>
                    <a:pt x="234872" y="337505"/>
                  </a:cubicBezTo>
                  <a:cubicBezTo>
                    <a:pt x="227377" y="327928"/>
                    <a:pt x="245698" y="324181"/>
                    <a:pt x="244865" y="315020"/>
                  </a:cubicBezTo>
                  <a:cubicBezTo>
                    <a:pt x="244032" y="305859"/>
                    <a:pt x="239452" y="290036"/>
                    <a:pt x="229875" y="282541"/>
                  </a:cubicBezTo>
                  <a:cubicBezTo>
                    <a:pt x="220298" y="275046"/>
                    <a:pt x="199479" y="267551"/>
                    <a:pt x="187403" y="270049"/>
                  </a:cubicBezTo>
                  <a:cubicBezTo>
                    <a:pt x="175328" y="272547"/>
                    <a:pt x="162835" y="299613"/>
                    <a:pt x="157422" y="297531"/>
                  </a:cubicBezTo>
                  <a:cubicBezTo>
                    <a:pt x="152009" y="295449"/>
                    <a:pt x="157006" y="268383"/>
                    <a:pt x="154924" y="257557"/>
                  </a:cubicBezTo>
                  <a:cubicBezTo>
                    <a:pt x="152842" y="246731"/>
                    <a:pt x="154924" y="240485"/>
                    <a:pt x="144931" y="232574"/>
                  </a:cubicBezTo>
                  <a:cubicBezTo>
                    <a:pt x="134938" y="224663"/>
                    <a:pt x="107455" y="211338"/>
                    <a:pt x="94963" y="210089"/>
                  </a:cubicBezTo>
                  <a:cubicBezTo>
                    <a:pt x="82471" y="208840"/>
                    <a:pt x="72062" y="229243"/>
                    <a:pt x="69980" y="225079"/>
                  </a:cubicBezTo>
                  <a:cubicBezTo>
                    <a:pt x="67898" y="220915"/>
                    <a:pt x="80390" y="202594"/>
                    <a:pt x="82472" y="185105"/>
                  </a:cubicBezTo>
                  <a:cubicBezTo>
                    <a:pt x="84554" y="167617"/>
                    <a:pt x="84138" y="136804"/>
                    <a:pt x="82472" y="120148"/>
                  </a:cubicBezTo>
                  <a:cubicBezTo>
                    <a:pt x="80806" y="103492"/>
                    <a:pt x="76642" y="100160"/>
                    <a:pt x="72478" y="85170"/>
                  </a:cubicBezTo>
                  <a:cubicBezTo>
                    <a:pt x="68314" y="70180"/>
                    <a:pt x="64983" y="44364"/>
                    <a:pt x="57488" y="30207"/>
                  </a:cubicBezTo>
                  <a:cubicBezTo>
                    <a:pt x="49993" y="16050"/>
                    <a:pt x="37085" y="2724"/>
                    <a:pt x="27508" y="226"/>
                  </a:cubicBezTo>
                  <a:cubicBezTo>
                    <a:pt x="17931" y="-2272"/>
                    <a:pt x="-807" y="16050"/>
                    <a:pt x="26" y="45197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6" name="Forme libre 53">
              <a:extLst>
                <a:ext uri="{FF2B5EF4-FFF2-40B4-BE49-F238E27FC236}">
                  <a16:creationId xmlns:a16="http://schemas.microsoft.com/office/drawing/2014/main" id="{52C14BDD-2ABE-E845-4CE7-60F0B08EA642}"/>
                </a:ext>
              </a:extLst>
            </p:cNvPr>
            <p:cNvSpPr/>
            <p:nvPr/>
          </p:nvSpPr>
          <p:spPr>
            <a:xfrm>
              <a:off x="7061346" y="2634339"/>
              <a:ext cx="548898" cy="354491"/>
            </a:xfrm>
            <a:custGeom>
              <a:avLst/>
              <a:gdLst>
                <a:gd name="connsiteX0" fmla="*/ 229991 w 308762"/>
                <a:gd name="connsiteY0" fmla="*/ 1878 h 199406"/>
                <a:gd name="connsiteX1" fmla="*/ 302444 w 308762"/>
                <a:gd name="connsiteY1" fmla="*/ 49347 h 199406"/>
                <a:gd name="connsiteX2" fmla="*/ 299945 w 308762"/>
                <a:gd name="connsiteY2" fmla="*/ 101813 h 199406"/>
                <a:gd name="connsiteX3" fmla="*/ 257473 w 308762"/>
                <a:gd name="connsiteY3" fmla="*/ 139288 h 199406"/>
                <a:gd name="connsiteX4" fmla="*/ 224995 w 308762"/>
                <a:gd name="connsiteY4" fmla="*/ 116803 h 199406"/>
                <a:gd name="connsiteX5" fmla="*/ 172529 w 308762"/>
                <a:gd name="connsiteY5" fmla="*/ 74331 h 199406"/>
                <a:gd name="connsiteX6" fmla="*/ 132555 w 308762"/>
                <a:gd name="connsiteY6" fmla="*/ 56842 h 199406"/>
                <a:gd name="connsiteX7" fmla="*/ 215001 w 308762"/>
                <a:gd name="connsiteY7" fmla="*/ 116803 h 199406"/>
                <a:gd name="connsiteX8" fmla="*/ 244982 w 308762"/>
                <a:gd name="connsiteY8" fmla="*/ 149281 h 199406"/>
                <a:gd name="connsiteX9" fmla="*/ 229991 w 308762"/>
                <a:gd name="connsiteY9" fmla="*/ 194252 h 199406"/>
                <a:gd name="connsiteX10" fmla="*/ 157539 w 308762"/>
                <a:gd name="connsiteY10" fmla="*/ 196750 h 199406"/>
                <a:gd name="connsiteX11" fmla="*/ 115067 w 308762"/>
                <a:gd name="connsiteY11" fmla="*/ 179262 h 199406"/>
                <a:gd name="connsiteX12" fmla="*/ 65100 w 308762"/>
                <a:gd name="connsiteY12" fmla="*/ 176763 h 199406"/>
                <a:gd name="connsiteX13" fmla="*/ 22627 w 308762"/>
                <a:gd name="connsiteY13" fmla="*/ 194252 h 199406"/>
                <a:gd name="connsiteX14" fmla="*/ 142 w 308762"/>
                <a:gd name="connsiteY14" fmla="*/ 156777 h 199406"/>
                <a:gd name="connsiteX15" fmla="*/ 32621 w 308762"/>
                <a:gd name="connsiteY15" fmla="*/ 109308 h 199406"/>
                <a:gd name="connsiteX16" fmla="*/ 72595 w 308762"/>
                <a:gd name="connsiteY16" fmla="*/ 106809 h 199406"/>
                <a:gd name="connsiteX17" fmla="*/ 102575 w 308762"/>
                <a:gd name="connsiteY17" fmla="*/ 114304 h 199406"/>
                <a:gd name="connsiteX18" fmla="*/ 132555 w 308762"/>
                <a:gd name="connsiteY18" fmla="*/ 139288 h 199406"/>
                <a:gd name="connsiteX19" fmla="*/ 172529 w 308762"/>
                <a:gd name="connsiteY19" fmla="*/ 151780 h 199406"/>
                <a:gd name="connsiteX20" fmla="*/ 170031 w 308762"/>
                <a:gd name="connsiteY20" fmla="*/ 131793 h 199406"/>
                <a:gd name="connsiteX21" fmla="*/ 132555 w 308762"/>
                <a:gd name="connsiteY21" fmla="*/ 119301 h 199406"/>
                <a:gd name="connsiteX22" fmla="*/ 87585 w 308762"/>
                <a:gd name="connsiteY22" fmla="*/ 86822 h 199406"/>
                <a:gd name="connsiteX23" fmla="*/ 80090 w 308762"/>
                <a:gd name="connsiteY23" fmla="*/ 54344 h 199406"/>
                <a:gd name="connsiteX24" fmla="*/ 120064 w 308762"/>
                <a:gd name="connsiteY24" fmla="*/ 29360 h 199406"/>
                <a:gd name="connsiteX25" fmla="*/ 165034 w 308762"/>
                <a:gd name="connsiteY25" fmla="*/ 21865 h 199406"/>
                <a:gd name="connsiteX26" fmla="*/ 247480 w 308762"/>
                <a:gd name="connsiteY26" fmla="*/ 79327 h 199406"/>
                <a:gd name="connsiteX27" fmla="*/ 262470 w 308762"/>
                <a:gd name="connsiteY27" fmla="*/ 76829 h 199406"/>
                <a:gd name="connsiteX28" fmla="*/ 252477 w 308762"/>
                <a:gd name="connsiteY28" fmla="*/ 54344 h 199406"/>
                <a:gd name="connsiteX29" fmla="*/ 180024 w 308762"/>
                <a:gd name="connsiteY29" fmla="*/ 14370 h 199406"/>
                <a:gd name="connsiteX30" fmla="*/ 229991 w 308762"/>
                <a:gd name="connsiteY30" fmla="*/ 1878 h 1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08762" h="199406">
                  <a:moveTo>
                    <a:pt x="229991" y="1878"/>
                  </a:moveTo>
                  <a:cubicBezTo>
                    <a:pt x="250394" y="7708"/>
                    <a:pt x="290785" y="32691"/>
                    <a:pt x="302444" y="49347"/>
                  </a:cubicBezTo>
                  <a:cubicBezTo>
                    <a:pt x="314103" y="66003"/>
                    <a:pt x="307440" y="86823"/>
                    <a:pt x="299945" y="101813"/>
                  </a:cubicBezTo>
                  <a:cubicBezTo>
                    <a:pt x="292450" y="116803"/>
                    <a:pt x="269965" y="136790"/>
                    <a:pt x="257473" y="139288"/>
                  </a:cubicBezTo>
                  <a:cubicBezTo>
                    <a:pt x="244981" y="141786"/>
                    <a:pt x="239152" y="127629"/>
                    <a:pt x="224995" y="116803"/>
                  </a:cubicBezTo>
                  <a:cubicBezTo>
                    <a:pt x="210838" y="105977"/>
                    <a:pt x="187936" y="84325"/>
                    <a:pt x="172529" y="74331"/>
                  </a:cubicBezTo>
                  <a:cubicBezTo>
                    <a:pt x="157122" y="64338"/>
                    <a:pt x="125476" y="49763"/>
                    <a:pt x="132555" y="56842"/>
                  </a:cubicBezTo>
                  <a:cubicBezTo>
                    <a:pt x="139634" y="63921"/>
                    <a:pt x="196263" y="101397"/>
                    <a:pt x="215001" y="116803"/>
                  </a:cubicBezTo>
                  <a:cubicBezTo>
                    <a:pt x="233739" y="132210"/>
                    <a:pt x="242484" y="136373"/>
                    <a:pt x="244982" y="149281"/>
                  </a:cubicBezTo>
                  <a:cubicBezTo>
                    <a:pt x="247480" y="162189"/>
                    <a:pt x="244565" y="186340"/>
                    <a:pt x="229991" y="194252"/>
                  </a:cubicBezTo>
                  <a:cubicBezTo>
                    <a:pt x="215417" y="202164"/>
                    <a:pt x="176693" y="199248"/>
                    <a:pt x="157539" y="196750"/>
                  </a:cubicBezTo>
                  <a:cubicBezTo>
                    <a:pt x="138385" y="194252"/>
                    <a:pt x="130473" y="182593"/>
                    <a:pt x="115067" y="179262"/>
                  </a:cubicBezTo>
                  <a:cubicBezTo>
                    <a:pt x="99661" y="175931"/>
                    <a:pt x="80507" y="174265"/>
                    <a:pt x="65100" y="176763"/>
                  </a:cubicBezTo>
                  <a:cubicBezTo>
                    <a:pt x="49693" y="179261"/>
                    <a:pt x="33453" y="197583"/>
                    <a:pt x="22627" y="194252"/>
                  </a:cubicBezTo>
                  <a:cubicBezTo>
                    <a:pt x="11801" y="190921"/>
                    <a:pt x="-1524" y="170934"/>
                    <a:pt x="142" y="156777"/>
                  </a:cubicBezTo>
                  <a:cubicBezTo>
                    <a:pt x="1808" y="142620"/>
                    <a:pt x="20545" y="117636"/>
                    <a:pt x="32621" y="109308"/>
                  </a:cubicBezTo>
                  <a:cubicBezTo>
                    <a:pt x="44696" y="100980"/>
                    <a:pt x="60936" y="105976"/>
                    <a:pt x="72595" y="106809"/>
                  </a:cubicBezTo>
                  <a:cubicBezTo>
                    <a:pt x="84254" y="107642"/>
                    <a:pt x="92582" y="108891"/>
                    <a:pt x="102575" y="114304"/>
                  </a:cubicBezTo>
                  <a:cubicBezTo>
                    <a:pt x="112568" y="119717"/>
                    <a:pt x="120896" y="133042"/>
                    <a:pt x="132555" y="139288"/>
                  </a:cubicBezTo>
                  <a:cubicBezTo>
                    <a:pt x="144214" y="145534"/>
                    <a:pt x="166283" y="153029"/>
                    <a:pt x="172529" y="151780"/>
                  </a:cubicBezTo>
                  <a:cubicBezTo>
                    <a:pt x="178775" y="150531"/>
                    <a:pt x="176693" y="137206"/>
                    <a:pt x="170031" y="131793"/>
                  </a:cubicBezTo>
                  <a:cubicBezTo>
                    <a:pt x="163369" y="126380"/>
                    <a:pt x="146296" y="126796"/>
                    <a:pt x="132555" y="119301"/>
                  </a:cubicBezTo>
                  <a:cubicBezTo>
                    <a:pt x="118814" y="111806"/>
                    <a:pt x="96329" y="97648"/>
                    <a:pt x="87585" y="86822"/>
                  </a:cubicBezTo>
                  <a:cubicBezTo>
                    <a:pt x="78841" y="75996"/>
                    <a:pt x="74677" y="63921"/>
                    <a:pt x="80090" y="54344"/>
                  </a:cubicBezTo>
                  <a:cubicBezTo>
                    <a:pt x="85503" y="44767"/>
                    <a:pt x="105907" y="34773"/>
                    <a:pt x="120064" y="29360"/>
                  </a:cubicBezTo>
                  <a:cubicBezTo>
                    <a:pt x="134221" y="23947"/>
                    <a:pt x="143798" y="13537"/>
                    <a:pt x="165034" y="21865"/>
                  </a:cubicBezTo>
                  <a:cubicBezTo>
                    <a:pt x="186270" y="30193"/>
                    <a:pt x="231241" y="70166"/>
                    <a:pt x="247480" y="79327"/>
                  </a:cubicBezTo>
                  <a:cubicBezTo>
                    <a:pt x="263719" y="88488"/>
                    <a:pt x="261637" y="80993"/>
                    <a:pt x="262470" y="76829"/>
                  </a:cubicBezTo>
                  <a:cubicBezTo>
                    <a:pt x="263303" y="72665"/>
                    <a:pt x="266218" y="64754"/>
                    <a:pt x="252477" y="54344"/>
                  </a:cubicBezTo>
                  <a:cubicBezTo>
                    <a:pt x="238736" y="43934"/>
                    <a:pt x="184188" y="23947"/>
                    <a:pt x="180024" y="14370"/>
                  </a:cubicBezTo>
                  <a:cubicBezTo>
                    <a:pt x="175860" y="4793"/>
                    <a:pt x="209588" y="-3952"/>
                    <a:pt x="229991" y="1878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7" name="Forme libre 54">
              <a:extLst>
                <a:ext uri="{FF2B5EF4-FFF2-40B4-BE49-F238E27FC236}">
                  <a16:creationId xmlns:a16="http://schemas.microsoft.com/office/drawing/2014/main" id="{6CED8189-D999-93BA-5A21-531C5E9CE58C}"/>
                </a:ext>
              </a:extLst>
            </p:cNvPr>
            <p:cNvSpPr/>
            <p:nvPr/>
          </p:nvSpPr>
          <p:spPr>
            <a:xfrm>
              <a:off x="7983517" y="2699649"/>
              <a:ext cx="482118" cy="409065"/>
            </a:xfrm>
            <a:custGeom>
              <a:avLst/>
              <a:gdLst>
                <a:gd name="connsiteX0" fmla="*/ 6064 w 271198"/>
                <a:gd name="connsiteY0" fmla="*/ 10113 h 230105"/>
                <a:gd name="connsiteX1" fmla="*/ 16057 w 271198"/>
                <a:gd name="connsiteY1" fmla="*/ 122539 h 230105"/>
                <a:gd name="connsiteX2" fmla="*/ 31048 w 271198"/>
                <a:gd name="connsiteY2" fmla="*/ 155018 h 230105"/>
                <a:gd name="connsiteX3" fmla="*/ 88510 w 271198"/>
                <a:gd name="connsiteY3" fmla="*/ 182500 h 230105"/>
                <a:gd name="connsiteX4" fmla="*/ 86011 w 271198"/>
                <a:gd name="connsiteY4" fmla="*/ 222473 h 230105"/>
                <a:gd name="connsiteX5" fmla="*/ 125985 w 271198"/>
                <a:gd name="connsiteY5" fmla="*/ 192493 h 230105"/>
                <a:gd name="connsiteX6" fmla="*/ 165959 w 271198"/>
                <a:gd name="connsiteY6" fmla="*/ 217477 h 230105"/>
                <a:gd name="connsiteX7" fmla="*/ 195939 w 271198"/>
                <a:gd name="connsiteY7" fmla="*/ 229968 h 230105"/>
                <a:gd name="connsiteX8" fmla="*/ 223421 w 271198"/>
                <a:gd name="connsiteY8" fmla="*/ 209982 h 230105"/>
                <a:gd name="connsiteX9" fmla="*/ 238411 w 271198"/>
                <a:gd name="connsiteY9" fmla="*/ 180001 h 230105"/>
                <a:gd name="connsiteX10" fmla="*/ 230916 w 271198"/>
                <a:gd name="connsiteY10" fmla="*/ 150021 h 230105"/>
                <a:gd name="connsiteX11" fmla="*/ 203434 w 271198"/>
                <a:gd name="connsiteY11" fmla="*/ 97555 h 230105"/>
                <a:gd name="connsiteX12" fmla="*/ 153467 w 271198"/>
                <a:gd name="connsiteY12" fmla="*/ 75070 h 230105"/>
                <a:gd name="connsiteX13" fmla="*/ 108497 w 271198"/>
                <a:gd name="connsiteY13" fmla="*/ 62578 h 230105"/>
                <a:gd name="connsiteX14" fmla="*/ 63526 w 271198"/>
                <a:gd name="connsiteY14" fmla="*/ 62578 h 230105"/>
                <a:gd name="connsiteX15" fmla="*/ 71021 w 271198"/>
                <a:gd name="connsiteY15" fmla="*/ 92559 h 230105"/>
                <a:gd name="connsiteX16" fmla="*/ 108497 w 271198"/>
                <a:gd name="connsiteY16" fmla="*/ 125037 h 230105"/>
                <a:gd name="connsiteX17" fmla="*/ 158464 w 271198"/>
                <a:gd name="connsiteY17" fmla="*/ 142526 h 230105"/>
                <a:gd name="connsiteX18" fmla="*/ 183448 w 271198"/>
                <a:gd name="connsiteY18" fmla="*/ 152519 h 230105"/>
                <a:gd name="connsiteX19" fmla="*/ 178451 w 271198"/>
                <a:gd name="connsiteY19" fmla="*/ 180001 h 230105"/>
                <a:gd name="connsiteX20" fmla="*/ 133480 w 271198"/>
                <a:gd name="connsiteY20" fmla="*/ 165011 h 230105"/>
                <a:gd name="connsiteX21" fmla="*/ 91008 w 271198"/>
                <a:gd name="connsiteY21" fmla="*/ 137529 h 230105"/>
                <a:gd name="connsiteX22" fmla="*/ 61028 w 271198"/>
                <a:gd name="connsiteY22" fmla="*/ 102552 h 230105"/>
                <a:gd name="connsiteX23" fmla="*/ 46038 w 271198"/>
                <a:gd name="connsiteY23" fmla="*/ 75070 h 230105"/>
                <a:gd name="connsiteX24" fmla="*/ 66025 w 271198"/>
                <a:gd name="connsiteY24" fmla="*/ 47588 h 230105"/>
                <a:gd name="connsiteX25" fmla="*/ 160962 w 271198"/>
                <a:gd name="connsiteY25" fmla="*/ 62578 h 230105"/>
                <a:gd name="connsiteX26" fmla="*/ 225920 w 271198"/>
                <a:gd name="connsiteY26" fmla="*/ 102552 h 230105"/>
                <a:gd name="connsiteX27" fmla="*/ 248405 w 271198"/>
                <a:gd name="connsiteY27" fmla="*/ 140027 h 230105"/>
                <a:gd name="connsiteX28" fmla="*/ 270890 w 271198"/>
                <a:gd name="connsiteY28" fmla="*/ 112545 h 230105"/>
                <a:gd name="connsiteX29" fmla="*/ 255900 w 271198"/>
                <a:gd name="connsiteY29" fmla="*/ 55083 h 230105"/>
                <a:gd name="connsiteX30" fmla="*/ 185946 w 271198"/>
                <a:gd name="connsiteY30" fmla="*/ 22604 h 230105"/>
                <a:gd name="connsiteX31" fmla="*/ 115992 w 271198"/>
                <a:gd name="connsiteY31" fmla="*/ 7614 h 230105"/>
                <a:gd name="connsiteX32" fmla="*/ 6064 w 271198"/>
                <a:gd name="connsiteY32" fmla="*/ 10113 h 230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71198" h="230105">
                  <a:moveTo>
                    <a:pt x="6064" y="10113"/>
                  </a:moveTo>
                  <a:cubicBezTo>
                    <a:pt x="-10592" y="29267"/>
                    <a:pt x="11893" y="98388"/>
                    <a:pt x="16057" y="122539"/>
                  </a:cubicBezTo>
                  <a:cubicBezTo>
                    <a:pt x="20221" y="146690"/>
                    <a:pt x="18973" y="145025"/>
                    <a:pt x="31048" y="155018"/>
                  </a:cubicBezTo>
                  <a:cubicBezTo>
                    <a:pt x="43124" y="165012"/>
                    <a:pt x="79350" y="171258"/>
                    <a:pt x="88510" y="182500"/>
                  </a:cubicBezTo>
                  <a:cubicBezTo>
                    <a:pt x="97670" y="193742"/>
                    <a:pt x="79765" y="220808"/>
                    <a:pt x="86011" y="222473"/>
                  </a:cubicBezTo>
                  <a:cubicBezTo>
                    <a:pt x="92257" y="224139"/>
                    <a:pt x="112660" y="193326"/>
                    <a:pt x="125985" y="192493"/>
                  </a:cubicBezTo>
                  <a:cubicBezTo>
                    <a:pt x="139310" y="191660"/>
                    <a:pt x="154300" y="211231"/>
                    <a:pt x="165959" y="217477"/>
                  </a:cubicBezTo>
                  <a:cubicBezTo>
                    <a:pt x="177618" y="223723"/>
                    <a:pt x="186362" y="231217"/>
                    <a:pt x="195939" y="229968"/>
                  </a:cubicBezTo>
                  <a:cubicBezTo>
                    <a:pt x="205516" y="228719"/>
                    <a:pt x="216342" y="218310"/>
                    <a:pt x="223421" y="209982"/>
                  </a:cubicBezTo>
                  <a:cubicBezTo>
                    <a:pt x="230500" y="201654"/>
                    <a:pt x="237162" y="189995"/>
                    <a:pt x="238411" y="180001"/>
                  </a:cubicBezTo>
                  <a:cubicBezTo>
                    <a:pt x="239660" y="170007"/>
                    <a:pt x="236745" y="163762"/>
                    <a:pt x="230916" y="150021"/>
                  </a:cubicBezTo>
                  <a:cubicBezTo>
                    <a:pt x="225087" y="136280"/>
                    <a:pt x="216342" y="110047"/>
                    <a:pt x="203434" y="97555"/>
                  </a:cubicBezTo>
                  <a:cubicBezTo>
                    <a:pt x="190526" y="85063"/>
                    <a:pt x="169290" y="80899"/>
                    <a:pt x="153467" y="75070"/>
                  </a:cubicBezTo>
                  <a:cubicBezTo>
                    <a:pt x="137644" y="69241"/>
                    <a:pt x="123487" y="64660"/>
                    <a:pt x="108497" y="62578"/>
                  </a:cubicBezTo>
                  <a:cubicBezTo>
                    <a:pt x="93507" y="60496"/>
                    <a:pt x="69772" y="57581"/>
                    <a:pt x="63526" y="62578"/>
                  </a:cubicBezTo>
                  <a:cubicBezTo>
                    <a:pt x="57280" y="67575"/>
                    <a:pt x="63526" y="82149"/>
                    <a:pt x="71021" y="92559"/>
                  </a:cubicBezTo>
                  <a:cubicBezTo>
                    <a:pt x="78516" y="102969"/>
                    <a:pt x="93923" y="116709"/>
                    <a:pt x="108497" y="125037"/>
                  </a:cubicBezTo>
                  <a:cubicBezTo>
                    <a:pt x="123071" y="133365"/>
                    <a:pt x="145972" y="137946"/>
                    <a:pt x="158464" y="142526"/>
                  </a:cubicBezTo>
                  <a:cubicBezTo>
                    <a:pt x="170956" y="147106"/>
                    <a:pt x="180117" y="146273"/>
                    <a:pt x="183448" y="152519"/>
                  </a:cubicBezTo>
                  <a:cubicBezTo>
                    <a:pt x="186779" y="158765"/>
                    <a:pt x="186779" y="177919"/>
                    <a:pt x="178451" y="180001"/>
                  </a:cubicBezTo>
                  <a:cubicBezTo>
                    <a:pt x="170123" y="182083"/>
                    <a:pt x="148054" y="172090"/>
                    <a:pt x="133480" y="165011"/>
                  </a:cubicBezTo>
                  <a:cubicBezTo>
                    <a:pt x="118906" y="157932"/>
                    <a:pt x="103083" y="147939"/>
                    <a:pt x="91008" y="137529"/>
                  </a:cubicBezTo>
                  <a:cubicBezTo>
                    <a:pt x="78933" y="127119"/>
                    <a:pt x="68523" y="112962"/>
                    <a:pt x="61028" y="102552"/>
                  </a:cubicBezTo>
                  <a:cubicBezTo>
                    <a:pt x="53533" y="92142"/>
                    <a:pt x="45205" y="84231"/>
                    <a:pt x="46038" y="75070"/>
                  </a:cubicBezTo>
                  <a:cubicBezTo>
                    <a:pt x="46871" y="65909"/>
                    <a:pt x="46871" y="49670"/>
                    <a:pt x="66025" y="47588"/>
                  </a:cubicBezTo>
                  <a:cubicBezTo>
                    <a:pt x="85179" y="45506"/>
                    <a:pt x="134313" y="53417"/>
                    <a:pt x="160962" y="62578"/>
                  </a:cubicBezTo>
                  <a:cubicBezTo>
                    <a:pt x="187611" y="71739"/>
                    <a:pt x="211346" y="89644"/>
                    <a:pt x="225920" y="102552"/>
                  </a:cubicBezTo>
                  <a:cubicBezTo>
                    <a:pt x="240494" y="115460"/>
                    <a:pt x="240910" y="138362"/>
                    <a:pt x="248405" y="140027"/>
                  </a:cubicBezTo>
                  <a:cubicBezTo>
                    <a:pt x="255900" y="141692"/>
                    <a:pt x="269641" y="126702"/>
                    <a:pt x="270890" y="112545"/>
                  </a:cubicBezTo>
                  <a:cubicBezTo>
                    <a:pt x="272139" y="98388"/>
                    <a:pt x="270057" y="70073"/>
                    <a:pt x="255900" y="55083"/>
                  </a:cubicBezTo>
                  <a:cubicBezTo>
                    <a:pt x="241743" y="40093"/>
                    <a:pt x="209264" y="30515"/>
                    <a:pt x="185946" y="22604"/>
                  </a:cubicBezTo>
                  <a:cubicBezTo>
                    <a:pt x="162628" y="14693"/>
                    <a:pt x="140559" y="10945"/>
                    <a:pt x="115992" y="7614"/>
                  </a:cubicBezTo>
                  <a:cubicBezTo>
                    <a:pt x="91425" y="4283"/>
                    <a:pt x="22720" y="-9041"/>
                    <a:pt x="6064" y="1011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8" name="Forme libre 55">
              <a:extLst>
                <a:ext uri="{FF2B5EF4-FFF2-40B4-BE49-F238E27FC236}">
                  <a16:creationId xmlns:a16="http://schemas.microsoft.com/office/drawing/2014/main" id="{440B6AB6-E2E3-4266-4A87-E143E0AF8EF7}"/>
                </a:ext>
              </a:extLst>
            </p:cNvPr>
            <p:cNvSpPr/>
            <p:nvPr/>
          </p:nvSpPr>
          <p:spPr>
            <a:xfrm>
              <a:off x="7569953" y="2937905"/>
              <a:ext cx="162496" cy="153435"/>
            </a:xfrm>
            <a:custGeom>
              <a:avLst/>
              <a:gdLst>
                <a:gd name="connsiteX0" fmla="*/ 1351 w 91406"/>
                <a:gd name="connsiteY0" fmla="*/ 48481 h 86310"/>
                <a:gd name="connsiteX1" fmla="*/ 76302 w 91406"/>
                <a:gd name="connsiteY1" fmla="*/ 85956 h 86310"/>
                <a:gd name="connsiteX2" fmla="*/ 91292 w 91406"/>
                <a:gd name="connsiteY2" fmla="*/ 65969 h 86310"/>
                <a:gd name="connsiteX3" fmla="*/ 81298 w 91406"/>
                <a:gd name="connsiteY3" fmla="*/ 43484 h 86310"/>
                <a:gd name="connsiteX4" fmla="*/ 48820 w 91406"/>
                <a:gd name="connsiteY4" fmla="*/ 13504 h 86310"/>
                <a:gd name="connsiteX5" fmla="*/ 28833 w 91406"/>
                <a:gd name="connsiteY5" fmla="*/ 1012 h 86310"/>
                <a:gd name="connsiteX6" fmla="*/ 1351 w 91406"/>
                <a:gd name="connsiteY6" fmla="*/ 48481 h 8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06" h="86310">
                  <a:moveTo>
                    <a:pt x="1351" y="48481"/>
                  </a:moveTo>
                  <a:cubicBezTo>
                    <a:pt x="9262" y="62638"/>
                    <a:pt x="61312" y="83041"/>
                    <a:pt x="76302" y="85956"/>
                  </a:cubicBezTo>
                  <a:cubicBezTo>
                    <a:pt x="91292" y="88871"/>
                    <a:pt x="90459" y="73048"/>
                    <a:pt x="91292" y="65969"/>
                  </a:cubicBezTo>
                  <a:cubicBezTo>
                    <a:pt x="92125" y="58890"/>
                    <a:pt x="88377" y="52228"/>
                    <a:pt x="81298" y="43484"/>
                  </a:cubicBezTo>
                  <a:cubicBezTo>
                    <a:pt x="74219" y="34740"/>
                    <a:pt x="57564" y="20583"/>
                    <a:pt x="48820" y="13504"/>
                  </a:cubicBezTo>
                  <a:cubicBezTo>
                    <a:pt x="40076" y="6425"/>
                    <a:pt x="35079" y="-3152"/>
                    <a:pt x="28833" y="1012"/>
                  </a:cubicBezTo>
                  <a:cubicBezTo>
                    <a:pt x="22587" y="5176"/>
                    <a:pt x="-6560" y="34324"/>
                    <a:pt x="1351" y="48481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9" name="Forme libre 56">
              <a:extLst>
                <a:ext uri="{FF2B5EF4-FFF2-40B4-BE49-F238E27FC236}">
                  <a16:creationId xmlns:a16="http://schemas.microsoft.com/office/drawing/2014/main" id="{8BCFB5A2-B37B-AA69-9160-208D662027C9}"/>
                </a:ext>
              </a:extLst>
            </p:cNvPr>
            <p:cNvSpPr/>
            <p:nvPr/>
          </p:nvSpPr>
          <p:spPr>
            <a:xfrm>
              <a:off x="7849377" y="3187619"/>
              <a:ext cx="333098" cy="263335"/>
            </a:xfrm>
            <a:custGeom>
              <a:avLst/>
              <a:gdLst>
                <a:gd name="connsiteX0" fmla="*/ 76524 w 187373"/>
                <a:gd name="connsiteY0" fmla="*/ 452 h 148130"/>
                <a:gd name="connsiteX1" fmla="*/ 61534 w 187373"/>
                <a:gd name="connsiteY1" fmla="*/ 52917 h 148130"/>
                <a:gd name="connsiteX2" fmla="*/ 96511 w 187373"/>
                <a:gd name="connsiteY2" fmla="*/ 65409 h 148130"/>
                <a:gd name="connsiteX3" fmla="*/ 116498 w 187373"/>
                <a:gd name="connsiteY3" fmla="*/ 67908 h 148130"/>
                <a:gd name="connsiteX4" fmla="*/ 121495 w 187373"/>
                <a:gd name="connsiteY4" fmla="*/ 102885 h 148130"/>
                <a:gd name="connsiteX5" fmla="*/ 49042 w 187373"/>
                <a:gd name="connsiteY5" fmla="*/ 70406 h 148130"/>
                <a:gd name="connsiteX6" fmla="*/ 11567 w 187373"/>
                <a:gd name="connsiteY6" fmla="*/ 77901 h 148130"/>
                <a:gd name="connsiteX7" fmla="*/ 6570 w 187373"/>
                <a:gd name="connsiteY7" fmla="*/ 120373 h 148130"/>
                <a:gd name="connsiteX8" fmla="*/ 96511 w 187373"/>
                <a:gd name="connsiteY8" fmla="*/ 135363 h 148130"/>
                <a:gd name="connsiteX9" fmla="*/ 143980 w 187373"/>
                <a:gd name="connsiteY9" fmla="*/ 137862 h 148130"/>
                <a:gd name="connsiteX10" fmla="*/ 176459 w 187373"/>
                <a:gd name="connsiteY10" fmla="*/ 145357 h 148130"/>
                <a:gd name="connsiteX11" fmla="*/ 186452 w 187373"/>
                <a:gd name="connsiteY11" fmla="*/ 85396 h 148130"/>
                <a:gd name="connsiteX12" fmla="*/ 156472 w 187373"/>
                <a:gd name="connsiteY12" fmla="*/ 30432 h 148130"/>
                <a:gd name="connsiteX13" fmla="*/ 76524 w 187373"/>
                <a:gd name="connsiteY13" fmla="*/ 452 h 1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373" h="148130">
                  <a:moveTo>
                    <a:pt x="76524" y="452"/>
                  </a:moveTo>
                  <a:cubicBezTo>
                    <a:pt x="60701" y="4200"/>
                    <a:pt x="58203" y="42091"/>
                    <a:pt x="61534" y="52917"/>
                  </a:cubicBezTo>
                  <a:cubicBezTo>
                    <a:pt x="64865" y="63743"/>
                    <a:pt x="87350" y="62911"/>
                    <a:pt x="96511" y="65409"/>
                  </a:cubicBezTo>
                  <a:cubicBezTo>
                    <a:pt x="105672" y="67907"/>
                    <a:pt x="112334" y="61662"/>
                    <a:pt x="116498" y="67908"/>
                  </a:cubicBezTo>
                  <a:cubicBezTo>
                    <a:pt x="120662" y="74154"/>
                    <a:pt x="132738" y="102469"/>
                    <a:pt x="121495" y="102885"/>
                  </a:cubicBezTo>
                  <a:cubicBezTo>
                    <a:pt x="110252" y="103301"/>
                    <a:pt x="67363" y="74570"/>
                    <a:pt x="49042" y="70406"/>
                  </a:cubicBezTo>
                  <a:cubicBezTo>
                    <a:pt x="30721" y="66242"/>
                    <a:pt x="18646" y="69573"/>
                    <a:pt x="11567" y="77901"/>
                  </a:cubicBezTo>
                  <a:cubicBezTo>
                    <a:pt x="4488" y="86229"/>
                    <a:pt x="-7587" y="110796"/>
                    <a:pt x="6570" y="120373"/>
                  </a:cubicBezTo>
                  <a:cubicBezTo>
                    <a:pt x="20727" y="129950"/>
                    <a:pt x="73609" y="132448"/>
                    <a:pt x="96511" y="135363"/>
                  </a:cubicBezTo>
                  <a:cubicBezTo>
                    <a:pt x="119413" y="138278"/>
                    <a:pt x="130655" y="136196"/>
                    <a:pt x="143980" y="137862"/>
                  </a:cubicBezTo>
                  <a:cubicBezTo>
                    <a:pt x="157305" y="139528"/>
                    <a:pt x="169380" y="154101"/>
                    <a:pt x="176459" y="145357"/>
                  </a:cubicBezTo>
                  <a:cubicBezTo>
                    <a:pt x="183538" y="136613"/>
                    <a:pt x="189783" y="104550"/>
                    <a:pt x="186452" y="85396"/>
                  </a:cubicBezTo>
                  <a:cubicBezTo>
                    <a:pt x="183121" y="66242"/>
                    <a:pt x="171046" y="43756"/>
                    <a:pt x="156472" y="30432"/>
                  </a:cubicBezTo>
                  <a:cubicBezTo>
                    <a:pt x="141898" y="17108"/>
                    <a:pt x="92347" y="-3296"/>
                    <a:pt x="76524" y="452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0" name="Forme libre 57">
              <a:extLst>
                <a:ext uri="{FF2B5EF4-FFF2-40B4-BE49-F238E27FC236}">
                  <a16:creationId xmlns:a16="http://schemas.microsoft.com/office/drawing/2014/main" id="{1C54CC47-6365-FD54-3D1B-852E759EC9FE}"/>
                </a:ext>
              </a:extLst>
            </p:cNvPr>
            <p:cNvSpPr/>
            <p:nvPr/>
          </p:nvSpPr>
          <p:spPr>
            <a:xfrm>
              <a:off x="7526066" y="3231329"/>
              <a:ext cx="289162" cy="119375"/>
            </a:xfrm>
            <a:custGeom>
              <a:avLst/>
              <a:gdLst>
                <a:gd name="connsiteX0" fmla="*/ 1059 w 162658"/>
                <a:gd name="connsiteY0" fmla="*/ 15835 h 67151"/>
                <a:gd name="connsiteX1" fmla="*/ 105990 w 162658"/>
                <a:gd name="connsiteY1" fmla="*/ 65802 h 67151"/>
                <a:gd name="connsiteX2" fmla="*/ 153459 w 162658"/>
                <a:gd name="connsiteY2" fmla="*/ 50812 h 67151"/>
                <a:gd name="connsiteX3" fmla="*/ 158456 w 162658"/>
                <a:gd name="connsiteY3" fmla="*/ 28326 h 67151"/>
                <a:gd name="connsiteX4" fmla="*/ 105990 w 162658"/>
                <a:gd name="connsiteY4" fmla="*/ 845 h 67151"/>
                <a:gd name="connsiteX5" fmla="*/ 53525 w 162658"/>
                <a:gd name="connsiteY5" fmla="*/ 5841 h 67151"/>
                <a:gd name="connsiteX6" fmla="*/ 1059 w 162658"/>
                <a:gd name="connsiteY6" fmla="*/ 15835 h 6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658" h="67151">
                  <a:moveTo>
                    <a:pt x="1059" y="15835"/>
                  </a:moveTo>
                  <a:cubicBezTo>
                    <a:pt x="9803" y="25828"/>
                    <a:pt x="80590" y="59972"/>
                    <a:pt x="105990" y="65802"/>
                  </a:cubicBezTo>
                  <a:cubicBezTo>
                    <a:pt x="131390" y="71632"/>
                    <a:pt x="144715" y="57058"/>
                    <a:pt x="153459" y="50812"/>
                  </a:cubicBezTo>
                  <a:cubicBezTo>
                    <a:pt x="162203" y="44566"/>
                    <a:pt x="166368" y="36654"/>
                    <a:pt x="158456" y="28326"/>
                  </a:cubicBezTo>
                  <a:cubicBezTo>
                    <a:pt x="150545" y="19998"/>
                    <a:pt x="123478" y="4592"/>
                    <a:pt x="105990" y="845"/>
                  </a:cubicBezTo>
                  <a:cubicBezTo>
                    <a:pt x="88502" y="-2902"/>
                    <a:pt x="66849" y="7090"/>
                    <a:pt x="53525" y="5841"/>
                  </a:cubicBezTo>
                  <a:cubicBezTo>
                    <a:pt x="40201" y="4592"/>
                    <a:pt x="-7685" y="5842"/>
                    <a:pt x="1059" y="15835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1" name="Forme libre 58">
              <a:extLst>
                <a:ext uri="{FF2B5EF4-FFF2-40B4-BE49-F238E27FC236}">
                  <a16:creationId xmlns:a16="http://schemas.microsoft.com/office/drawing/2014/main" id="{C82FC89F-A4B2-D3A4-37C0-CAFAE9E2BB2F}"/>
                </a:ext>
              </a:extLst>
            </p:cNvPr>
            <p:cNvSpPr/>
            <p:nvPr/>
          </p:nvSpPr>
          <p:spPr>
            <a:xfrm>
              <a:off x="6936920" y="3210220"/>
              <a:ext cx="1187909" cy="321509"/>
            </a:xfrm>
            <a:custGeom>
              <a:avLst/>
              <a:gdLst>
                <a:gd name="connsiteX0" fmla="*/ 72634 w 668215"/>
                <a:gd name="connsiteY0" fmla="*/ 20214 h 180853"/>
                <a:gd name="connsiteX1" fmla="*/ 181 w 668215"/>
                <a:gd name="connsiteY1" fmla="*/ 2725 h 180853"/>
                <a:gd name="connsiteX2" fmla="*/ 55145 w 668215"/>
                <a:gd name="connsiteY2" fmla="*/ 87669 h 180853"/>
                <a:gd name="connsiteX3" fmla="*/ 150083 w 668215"/>
                <a:gd name="connsiteY3" fmla="*/ 70181 h 180853"/>
                <a:gd name="connsiteX4" fmla="*/ 242522 w 668215"/>
                <a:gd name="connsiteY4" fmla="*/ 80174 h 180853"/>
                <a:gd name="connsiteX5" fmla="*/ 314975 w 668215"/>
                <a:gd name="connsiteY5" fmla="*/ 105158 h 180853"/>
                <a:gd name="connsiteX6" fmla="*/ 409912 w 668215"/>
                <a:gd name="connsiteY6" fmla="*/ 142633 h 180853"/>
                <a:gd name="connsiteX7" fmla="*/ 562312 w 668215"/>
                <a:gd name="connsiteY7" fmla="*/ 180109 h 180853"/>
                <a:gd name="connsiteX8" fmla="*/ 662247 w 668215"/>
                <a:gd name="connsiteY8" fmla="*/ 165119 h 180853"/>
                <a:gd name="connsiteX9" fmla="*/ 642260 w 668215"/>
                <a:gd name="connsiteY9" fmla="*/ 135138 h 180853"/>
                <a:gd name="connsiteX10" fmla="*/ 522338 w 668215"/>
                <a:gd name="connsiteY10" fmla="*/ 140135 h 180853"/>
                <a:gd name="connsiteX11" fmla="*/ 444889 w 668215"/>
                <a:gd name="connsiteY11" fmla="*/ 115151 h 180853"/>
                <a:gd name="connsiteX12" fmla="*/ 392424 w 668215"/>
                <a:gd name="connsiteY12" fmla="*/ 65184 h 180853"/>
                <a:gd name="connsiteX13" fmla="*/ 297486 w 668215"/>
                <a:gd name="connsiteY13" fmla="*/ 42699 h 180853"/>
                <a:gd name="connsiteX14" fmla="*/ 215040 w 668215"/>
                <a:gd name="connsiteY14" fmla="*/ 27709 h 180853"/>
                <a:gd name="connsiteX15" fmla="*/ 150083 w 668215"/>
                <a:gd name="connsiteY15" fmla="*/ 12719 h 180853"/>
                <a:gd name="connsiteX16" fmla="*/ 72634 w 668215"/>
                <a:gd name="connsiteY16" fmla="*/ 20214 h 1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8215" h="180853">
                  <a:moveTo>
                    <a:pt x="72634" y="20214"/>
                  </a:moveTo>
                  <a:cubicBezTo>
                    <a:pt x="47650" y="18548"/>
                    <a:pt x="3096" y="-8517"/>
                    <a:pt x="181" y="2725"/>
                  </a:cubicBezTo>
                  <a:cubicBezTo>
                    <a:pt x="-2734" y="13967"/>
                    <a:pt x="30161" y="76426"/>
                    <a:pt x="55145" y="87669"/>
                  </a:cubicBezTo>
                  <a:cubicBezTo>
                    <a:pt x="80129" y="98912"/>
                    <a:pt x="118854" y="71430"/>
                    <a:pt x="150083" y="70181"/>
                  </a:cubicBezTo>
                  <a:cubicBezTo>
                    <a:pt x="181312" y="68932"/>
                    <a:pt x="215040" y="74345"/>
                    <a:pt x="242522" y="80174"/>
                  </a:cubicBezTo>
                  <a:cubicBezTo>
                    <a:pt x="270004" y="86003"/>
                    <a:pt x="287077" y="94748"/>
                    <a:pt x="314975" y="105158"/>
                  </a:cubicBezTo>
                  <a:cubicBezTo>
                    <a:pt x="342873" y="115568"/>
                    <a:pt x="368689" y="130141"/>
                    <a:pt x="409912" y="142633"/>
                  </a:cubicBezTo>
                  <a:cubicBezTo>
                    <a:pt x="451135" y="155125"/>
                    <a:pt x="520256" y="176361"/>
                    <a:pt x="562312" y="180109"/>
                  </a:cubicBezTo>
                  <a:cubicBezTo>
                    <a:pt x="604368" y="183857"/>
                    <a:pt x="648922" y="172614"/>
                    <a:pt x="662247" y="165119"/>
                  </a:cubicBezTo>
                  <a:cubicBezTo>
                    <a:pt x="675572" y="157624"/>
                    <a:pt x="665578" y="139302"/>
                    <a:pt x="642260" y="135138"/>
                  </a:cubicBezTo>
                  <a:cubicBezTo>
                    <a:pt x="618942" y="130974"/>
                    <a:pt x="555233" y="143466"/>
                    <a:pt x="522338" y="140135"/>
                  </a:cubicBezTo>
                  <a:cubicBezTo>
                    <a:pt x="489443" y="136804"/>
                    <a:pt x="466541" y="127643"/>
                    <a:pt x="444889" y="115151"/>
                  </a:cubicBezTo>
                  <a:cubicBezTo>
                    <a:pt x="423237" y="102659"/>
                    <a:pt x="416991" y="77259"/>
                    <a:pt x="392424" y="65184"/>
                  </a:cubicBezTo>
                  <a:cubicBezTo>
                    <a:pt x="367857" y="53109"/>
                    <a:pt x="327050" y="48945"/>
                    <a:pt x="297486" y="42699"/>
                  </a:cubicBezTo>
                  <a:cubicBezTo>
                    <a:pt x="267922" y="36453"/>
                    <a:pt x="239607" y="32706"/>
                    <a:pt x="215040" y="27709"/>
                  </a:cubicBezTo>
                  <a:cubicBezTo>
                    <a:pt x="190473" y="22712"/>
                    <a:pt x="170070" y="13968"/>
                    <a:pt x="150083" y="12719"/>
                  </a:cubicBezTo>
                  <a:cubicBezTo>
                    <a:pt x="130096" y="11470"/>
                    <a:pt x="97618" y="21880"/>
                    <a:pt x="72634" y="20214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2" name="Forme libre 59">
              <a:extLst>
                <a:ext uri="{FF2B5EF4-FFF2-40B4-BE49-F238E27FC236}">
                  <a16:creationId xmlns:a16="http://schemas.microsoft.com/office/drawing/2014/main" id="{CF13C244-FE62-C3AF-F7CD-34E295B751D5}"/>
                </a:ext>
              </a:extLst>
            </p:cNvPr>
            <p:cNvSpPr/>
            <p:nvPr/>
          </p:nvSpPr>
          <p:spPr>
            <a:xfrm>
              <a:off x="7016871" y="3107523"/>
              <a:ext cx="521077" cy="138698"/>
            </a:xfrm>
            <a:custGeom>
              <a:avLst/>
              <a:gdLst>
                <a:gd name="connsiteX0" fmla="*/ 70127 w 293112"/>
                <a:gd name="connsiteY0" fmla="*/ 8029 h 78020"/>
                <a:gd name="connsiteX1" fmla="*/ 173 w 293112"/>
                <a:gd name="connsiteY1" fmla="*/ 3032 h 78020"/>
                <a:gd name="connsiteX2" fmla="*/ 52638 w 293112"/>
                <a:gd name="connsiteY2" fmla="*/ 57996 h 78020"/>
                <a:gd name="connsiteX3" fmla="*/ 125091 w 293112"/>
                <a:gd name="connsiteY3" fmla="*/ 60494 h 78020"/>
                <a:gd name="connsiteX4" fmla="*/ 232520 w 293112"/>
                <a:gd name="connsiteY4" fmla="*/ 75484 h 78020"/>
                <a:gd name="connsiteX5" fmla="*/ 272494 w 293112"/>
                <a:gd name="connsiteY5" fmla="*/ 75484 h 78020"/>
                <a:gd name="connsiteX6" fmla="*/ 292481 w 293112"/>
                <a:gd name="connsiteY6" fmla="*/ 50501 h 78020"/>
                <a:gd name="connsiteX7" fmla="*/ 250009 w 293112"/>
                <a:gd name="connsiteY7" fmla="*/ 38009 h 78020"/>
                <a:gd name="connsiteX8" fmla="*/ 207537 w 293112"/>
                <a:gd name="connsiteY8" fmla="*/ 35510 h 78020"/>
                <a:gd name="connsiteX9" fmla="*/ 150074 w 293112"/>
                <a:gd name="connsiteY9" fmla="*/ 15524 h 78020"/>
                <a:gd name="connsiteX10" fmla="*/ 70127 w 293112"/>
                <a:gd name="connsiteY10" fmla="*/ 8029 h 7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3112" h="78020">
                  <a:moveTo>
                    <a:pt x="70127" y="8029"/>
                  </a:moveTo>
                  <a:cubicBezTo>
                    <a:pt x="45143" y="5947"/>
                    <a:pt x="3088" y="-5296"/>
                    <a:pt x="173" y="3032"/>
                  </a:cubicBezTo>
                  <a:cubicBezTo>
                    <a:pt x="-2742" y="11360"/>
                    <a:pt x="31818" y="48419"/>
                    <a:pt x="52638" y="57996"/>
                  </a:cubicBezTo>
                  <a:cubicBezTo>
                    <a:pt x="73458" y="67573"/>
                    <a:pt x="95111" y="57579"/>
                    <a:pt x="125091" y="60494"/>
                  </a:cubicBezTo>
                  <a:cubicBezTo>
                    <a:pt x="155071" y="63409"/>
                    <a:pt x="207953" y="72986"/>
                    <a:pt x="232520" y="75484"/>
                  </a:cubicBezTo>
                  <a:cubicBezTo>
                    <a:pt x="257087" y="77982"/>
                    <a:pt x="262501" y="79648"/>
                    <a:pt x="272494" y="75484"/>
                  </a:cubicBezTo>
                  <a:cubicBezTo>
                    <a:pt x="282487" y="71320"/>
                    <a:pt x="296228" y="56747"/>
                    <a:pt x="292481" y="50501"/>
                  </a:cubicBezTo>
                  <a:cubicBezTo>
                    <a:pt x="288734" y="44255"/>
                    <a:pt x="264166" y="40507"/>
                    <a:pt x="250009" y="38009"/>
                  </a:cubicBezTo>
                  <a:cubicBezTo>
                    <a:pt x="235852" y="35511"/>
                    <a:pt x="224193" y="39257"/>
                    <a:pt x="207537" y="35510"/>
                  </a:cubicBezTo>
                  <a:cubicBezTo>
                    <a:pt x="190881" y="31763"/>
                    <a:pt x="167563" y="20521"/>
                    <a:pt x="150074" y="15524"/>
                  </a:cubicBezTo>
                  <a:cubicBezTo>
                    <a:pt x="132585" y="10527"/>
                    <a:pt x="95111" y="10111"/>
                    <a:pt x="70127" y="8029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3" name="Forme libre 60">
              <a:extLst>
                <a:ext uri="{FF2B5EF4-FFF2-40B4-BE49-F238E27FC236}">
                  <a16:creationId xmlns:a16="http://schemas.microsoft.com/office/drawing/2014/main" id="{AA50420D-A8E7-64C0-DA00-679026067808}"/>
                </a:ext>
              </a:extLst>
            </p:cNvPr>
            <p:cNvSpPr/>
            <p:nvPr/>
          </p:nvSpPr>
          <p:spPr>
            <a:xfrm>
              <a:off x="6865068" y="2791099"/>
              <a:ext cx="141900" cy="481812"/>
            </a:xfrm>
            <a:custGeom>
              <a:avLst/>
              <a:gdLst>
                <a:gd name="connsiteX0" fmla="*/ 53090 w 79821"/>
                <a:gd name="connsiteY0" fmla="*/ 1143 h 271025"/>
                <a:gd name="connsiteX1" fmla="*/ 5621 w 79821"/>
                <a:gd name="connsiteY1" fmla="*/ 131058 h 271025"/>
                <a:gd name="connsiteX2" fmla="*/ 3123 w 79821"/>
                <a:gd name="connsiteY2" fmla="*/ 203510 h 271025"/>
                <a:gd name="connsiteX3" fmla="*/ 25608 w 79821"/>
                <a:gd name="connsiteY3" fmla="*/ 270966 h 271025"/>
                <a:gd name="connsiteX4" fmla="*/ 40598 w 79821"/>
                <a:gd name="connsiteY4" fmla="*/ 213503 h 271025"/>
                <a:gd name="connsiteX5" fmla="*/ 43096 w 79821"/>
                <a:gd name="connsiteY5" fmla="*/ 118566 h 271025"/>
                <a:gd name="connsiteX6" fmla="*/ 78074 w 79821"/>
                <a:gd name="connsiteY6" fmla="*/ 68599 h 271025"/>
                <a:gd name="connsiteX7" fmla="*/ 53090 w 79821"/>
                <a:gd name="connsiteY7" fmla="*/ 1143 h 27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821" h="271025">
                  <a:moveTo>
                    <a:pt x="53090" y="1143"/>
                  </a:moveTo>
                  <a:cubicBezTo>
                    <a:pt x="41015" y="11553"/>
                    <a:pt x="13949" y="97330"/>
                    <a:pt x="5621" y="131058"/>
                  </a:cubicBezTo>
                  <a:cubicBezTo>
                    <a:pt x="-2707" y="164786"/>
                    <a:pt x="-208" y="180192"/>
                    <a:pt x="3123" y="203510"/>
                  </a:cubicBezTo>
                  <a:cubicBezTo>
                    <a:pt x="6454" y="226828"/>
                    <a:pt x="19362" y="269301"/>
                    <a:pt x="25608" y="270966"/>
                  </a:cubicBezTo>
                  <a:cubicBezTo>
                    <a:pt x="31854" y="272632"/>
                    <a:pt x="37683" y="238903"/>
                    <a:pt x="40598" y="213503"/>
                  </a:cubicBezTo>
                  <a:cubicBezTo>
                    <a:pt x="43513" y="188103"/>
                    <a:pt x="36850" y="142717"/>
                    <a:pt x="43096" y="118566"/>
                  </a:cubicBezTo>
                  <a:cubicBezTo>
                    <a:pt x="49342" y="94415"/>
                    <a:pt x="70163" y="82756"/>
                    <a:pt x="78074" y="68599"/>
                  </a:cubicBezTo>
                  <a:cubicBezTo>
                    <a:pt x="85985" y="54442"/>
                    <a:pt x="65165" y="-9267"/>
                    <a:pt x="53090" y="114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4" name="Forme libre 61">
              <a:extLst>
                <a:ext uri="{FF2B5EF4-FFF2-40B4-BE49-F238E27FC236}">
                  <a16:creationId xmlns:a16="http://schemas.microsoft.com/office/drawing/2014/main" id="{7F44086E-5CFC-4A8D-D05A-EE76BB75A8F2}"/>
                </a:ext>
              </a:extLst>
            </p:cNvPr>
            <p:cNvSpPr/>
            <p:nvPr/>
          </p:nvSpPr>
          <p:spPr>
            <a:xfrm>
              <a:off x="7087485" y="2583913"/>
              <a:ext cx="169711" cy="184078"/>
            </a:xfrm>
            <a:custGeom>
              <a:avLst/>
              <a:gdLst>
                <a:gd name="connsiteX0" fmla="*/ 17918 w 95465"/>
                <a:gd name="connsiteY0" fmla="*/ 35247 h 103547"/>
                <a:gd name="connsiteX1" fmla="*/ 429 w 95465"/>
                <a:gd name="connsiteY1" fmla="*/ 97706 h 103547"/>
                <a:gd name="connsiteX2" fmla="*/ 32908 w 95465"/>
                <a:gd name="connsiteY2" fmla="*/ 95208 h 103547"/>
                <a:gd name="connsiteX3" fmla="*/ 75380 w 95465"/>
                <a:gd name="connsiteY3" fmla="*/ 47739 h 103547"/>
                <a:gd name="connsiteX4" fmla="*/ 95367 w 95465"/>
                <a:gd name="connsiteY4" fmla="*/ 12762 h 103547"/>
                <a:gd name="connsiteX5" fmla="*/ 67885 w 95465"/>
                <a:gd name="connsiteY5" fmla="*/ 270 h 103547"/>
                <a:gd name="connsiteX6" fmla="*/ 17918 w 95465"/>
                <a:gd name="connsiteY6" fmla="*/ 35247 h 10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65" h="103547">
                  <a:moveTo>
                    <a:pt x="17918" y="35247"/>
                  </a:moveTo>
                  <a:cubicBezTo>
                    <a:pt x="6675" y="51486"/>
                    <a:pt x="-2069" y="87713"/>
                    <a:pt x="429" y="97706"/>
                  </a:cubicBezTo>
                  <a:cubicBezTo>
                    <a:pt x="2927" y="107700"/>
                    <a:pt x="20416" y="103536"/>
                    <a:pt x="32908" y="95208"/>
                  </a:cubicBezTo>
                  <a:cubicBezTo>
                    <a:pt x="45400" y="86880"/>
                    <a:pt x="64970" y="61480"/>
                    <a:pt x="75380" y="47739"/>
                  </a:cubicBezTo>
                  <a:cubicBezTo>
                    <a:pt x="85790" y="33998"/>
                    <a:pt x="96616" y="20673"/>
                    <a:pt x="95367" y="12762"/>
                  </a:cubicBezTo>
                  <a:cubicBezTo>
                    <a:pt x="94118" y="4851"/>
                    <a:pt x="79128" y="-1396"/>
                    <a:pt x="67885" y="270"/>
                  </a:cubicBezTo>
                  <a:cubicBezTo>
                    <a:pt x="56642" y="1935"/>
                    <a:pt x="29161" y="19008"/>
                    <a:pt x="17918" y="35247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5" name="Forme libre 62">
              <a:extLst>
                <a:ext uri="{FF2B5EF4-FFF2-40B4-BE49-F238E27FC236}">
                  <a16:creationId xmlns:a16="http://schemas.microsoft.com/office/drawing/2014/main" id="{8EC873A1-CC44-03B9-3B42-B0A3B50B76B2}"/>
                </a:ext>
              </a:extLst>
            </p:cNvPr>
            <p:cNvSpPr/>
            <p:nvPr/>
          </p:nvSpPr>
          <p:spPr>
            <a:xfrm>
              <a:off x="7328074" y="2555736"/>
              <a:ext cx="110513" cy="64188"/>
            </a:xfrm>
            <a:custGeom>
              <a:avLst/>
              <a:gdLst>
                <a:gd name="connsiteX0" fmla="*/ 2 w 62165"/>
                <a:gd name="connsiteY0" fmla="*/ 3623 h 36107"/>
                <a:gd name="connsiteX1" fmla="*/ 54966 w 62165"/>
                <a:gd name="connsiteY1" fmla="*/ 36102 h 36107"/>
                <a:gd name="connsiteX2" fmla="*/ 57464 w 62165"/>
                <a:gd name="connsiteY2" fmla="*/ 6121 h 36107"/>
                <a:gd name="connsiteX3" fmla="*/ 2 w 62165"/>
                <a:gd name="connsiteY3" fmla="*/ 3623 h 3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165" h="36107">
                  <a:moveTo>
                    <a:pt x="2" y="3623"/>
                  </a:moveTo>
                  <a:cubicBezTo>
                    <a:pt x="-414" y="8620"/>
                    <a:pt x="45389" y="35686"/>
                    <a:pt x="54966" y="36102"/>
                  </a:cubicBezTo>
                  <a:cubicBezTo>
                    <a:pt x="64543" y="36518"/>
                    <a:pt x="63710" y="14032"/>
                    <a:pt x="57464" y="6121"/>
                  </a:cubicBezTo>
                  <a:cubicBezTo>
                    <a:pt x="51218" y="-1790"/>
                    <a:pt x="418" y="-1374"/>
                    <a:pt x="2" y="362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7" name="Forme libre 63">
              <a:extLst>
                <a:ext uri="{FF2B5EF4-FFF2-40B4-BE49-F238E27FC236}">
                  <a16:creationId xmlns:a16="http://schemas.microsoft.com/office/drawing/2014/main" id="{FF6FD449-2A04-CC02-8C87-89695FCEF36D}"/>
                </a:ext>
              </a:extLst>
            </p:cNvPr>
            <p:cNvSpPr/>
            <p:nvPr/>
          </p:nvSpPr>
          <p:spPr>
            <a:xfrm>
              <a:off x="7888551" y="2415581"/>
              <a:ext cx="261607" cy="279956"/>
            </a:xfrm>
            <a:custGeom>
              <a:avLst/>
              <a:gdLst>
                <a:gd name="connsiteX0" fmla="*/ 124437 w 147158"/>
                <a:gd name="connsiteY0" fmla="*/ 104946 h 157479"/>
                <a:gd name="connsiteX1" fmla="*/ 71972 w 147158"/>
                <a:gd name="connsiteY1" fmla="*/ 157412 h 157479"/>
                <a:gd name="connsiteX2" fmla="*/ 39493 w 147158"/>
                <a:gd name="connsiteY2" fmla="*/ 114940 h 157479"/>
                <a:gd name="connsiteX3" fmla="*/ 14509 w 147158"/>
                <a:gd name="connsiteY3" fmla="*/ 69969 h 157479"/>
                <a:gd name="connsiteX4" fmla="*/ 2018 w 147158"/>
                <a:gd name="connsiteY4" fmla="*/ 20002 h 157479"/>
                <a:gd name="connsiteX5" fmla="*/ 56982 w 147158"/>
                <a:gd name="connsiteY5" fmla="*/ 15 h 157479"/>
                <a:gd name="connsiteX6" fmla="*/ 121939 w 147158"/>
                <a:gd name="connsiteY6" fmla="*/ 17504 h 157479"/>
                <a:gd name="connsiteX7" fmla="*/ 146923 w 147158"/>
                <a:gd name="connsiteY7" fmla="*/ 59976 h 157479"/>
                <a:gd name="connsiteX8" fmla="*/ 124437 w 147158"/>
                <a:gd name="connsiteY8" fmla="*/ 104946 h 15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158" h="157479">
                  <a:moveTo>
                    <a:pt x="124437" y="104946"/>
                  </a:moveTo>
                  <a:cubicBezTo>
                    <a:pt x="111945" y="121185"/>
                    <a:pt x="86129" y="155746"/>
                    <a:pt x="71972" y="157412"/>
                  </a:cubicBezTo>
                  <a:cubicBezTo>
                    <a:pt x="57815" y="159078"/>
                    <a:pt x="49070" y="129514"/>
                    <a:pt x="39493" y="114940"/>
                  </a:cubicBezTo>
                  <a:cubicBezTo>
                    <a:pt x="29916" y="100366"/>
                    <a:pt x="20755" y="85792"/>
                    <a:pt x="14509" y="69969"/>
                  </a:cubicBezTo>
                  <a:cubicBezTo>
                    <a:pt x="8263" y="54146"/>
                    <a:pt x="-5061" y="31661"/>
                    <a:pt x="2018" y="20002"/>
                  </a:cubicBezTo>
                  <a:cubicBezTo>
                    <a:pt x="9097" y="8343"/>
                    <a:pt x="36995" y="431"/>
                    <a:pt x="56982" y="15"/>
                  </a:cubicBezTo>
                  <a:cubicBezTo>
                    <a:pt x="76969" y="-401"/>
                    <a:pt x="106949" y="7511"/>
                    <a:pt x="121939" y="17504"/>
                  </a:cubicBezTo>
                  <a:cubicBezTo>
                    <a:pt x="136929" y="27497"/>
                    <a:pt x="144841" y="48317"/>
                    <a:pt x="146923" y="59976"/>
                  </a:cubicBezTo>
                  <a:cubicBezTo>
                    <a:pt x="149005" y="71635"/>
                    <a:pt x="136929" y="88707"/>
                    <a:pt x="124437" y="10494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8" name="Forme libre 64">
              <a:extLst>
                <a:ext uri="{FF2B5EF4-FFF2-40B4-BE49-F238E27FC236}">
                  <a16:creationId xmlns:a16="http://schemas.microsoft.com/office/drawing/2014/main" id="{856AF0CB-E528-6BE4-2B87-738B3911C38D}"/>
                </a:ext>
              </a:extLst>
            </p:cNvPr>
            <p:cNvSpPr/>
            <p:nvPr/>
          </p:nvSpPr>
          <p:spPr>
            <a:xfrm>
              <a:off x="8114284" y="2547612"/>
              <a:ext cx="268572" cy="187511"/>
            </a:xfrm>
            <a:custGeom>
              <a:avLst/>
              <a:gdLst>
                <a:gd name="connsiteX0" fmla="*/ 129873 w 151075"/>
                <a:gd name="connsiteY0" fmla="*/ 40676 h 105478"/>
                <a:gd name="connsiteX1" fmla="*/ 59919 w 151075"/>
                <a:gd name="connsiteY1" fmla="*/ 3200 h 105478"/>
                <a:gd name="connsiteX2" fmla="*/ 29939 w 151075"/>
                <a:gd name="connsiteY2" fmla="*/ 5699 h 105478"/>
                <a:gd name="connsiteX3" fmla="*/ 12450 w 151075"/>
                <a:gd name="connsiteY3" fmla="*/ 35679 h 105478"/>
                <a:gd name="connsiteX4" fmla="*/ 2457 w 151075"/>
                <a:gd name="connsiteY4" fmla="*/ 68158 h 105478"/>
                <a:gd name="connsiteX5" fmla="*/ 59919 w 151075"/>
                <a:gd name="connsiteY5" fmla="*/ 90643 h 105478"/>
                <a:gd name="connsiteX6" fmla="*/ 97395 w 151075"/>
                <a:gd name="connsiteY6" fmla="*/ 88145 h 105478"/>
                <a:gd name="connsiteX7" fmla="*/ 149860 w 151075"/>
                <a:gd name="connsiteY7" fmla="*/ 103135 h 105478"/>
                <a:gd name="connsiteX8" fmla="*/ 129873 w 151075"/>
                <a:gd name="connsiteY8" fmla="*/ 100636 h 105478"/>
                <a:gd name="connsiteX9" fmla="*/ 79906 w 151075"/>
                <a:gd name="connsiteY9" fmla="*/ 58164 h 105478"/>
                <a:gd name="connsiteX10" fmla="*/ 52424 w 151075"/>
                <a:gd name="connsiteY10" fmla="*/ 38177 h 105478"/>
                <a:gd name="connsiteX11" fmla="*/ 129873 w 151075"/>
                <a:gd name="connsiteY11" fmla="*/ 40676 h 105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075" h="105478">
                  <a:moveTo>
                    <a:pt x="129873" y="40676"/>
                  </a:moveTo>
                  <a:cubicBezTo>
                    <a:pt x="131122" y="34847"/>
                    <a:pt x="76575" y="9029"/>
                    <a:pt x="59919" y="3200"/>
                  </a:cubicBezTo>
                  <a:cubicBezTo>
                    <a:pt x="43263" y="-2629"/>
                    <a:pt x="37850" y="286"/>
                    <a:pt x="29939" y="5699"/>
                  </a:cubicBezTo>
                  <a:cubicBezTo>
                    <a:pt x="22027" y="11112"/>
                    <a:pt x="17030" y="25269"/>
                    <a:pt x="12450" y="35679"/>
                  </a:cubicBezTo>
                  <a:cubicBezTo>
                    <a:pt x="7870" y="46089"/>
                    <a:pt x="-5455" y="58997"/>
                    <a:pt x="2457" y="68158"/>
                  </a:cubicBezTo>
                  <a:cubicBezTo>
                    <a:pt x="10368" y="77319"/>
                    <a:pt x="44096" y="87312"/>
                    <a:pt x="59919" y="90643"/>
                  </a:cubicBezTo>
                  <a:cubicBezTo>
                    <a:pt x="75742" y="93974"/>
                    <a:pt x="82405" y="86063"/>
                    <a:pt x="97395" y="88145"/>
                  </a:cubicBezTo>
                  <a:cubicBezTo>
                    <a:pt x="112385" y="90227"/>
                    <a:pt x="144447" y="101053"/>
                    <a:pt x="149860" y="103135"/>
                  </a:cubicBezTo>
                  <a:cubicBezTo>
                    <a:pt x="155273" y="105217"/>
                    <a:pt x="141532" y="108131"/>
                    <a:pt x="129873" y="100636"/>
                  </a:cubicBezTo>
                  <a:cubicBezTo>
                    <a:pt x="118214" y="93141"/>
                    <a:pt x="92814" y="68574"/>
                    <a:pt x="79906" y="58164"/>
                  </a:cubicBezTo>
                  <a:cubicBezTo>
                    <a:pt x="66998" y="47754"/>
                    <a:pt x="41598" y="37344"/>
                    <a:pt x="52424" y="38177"/>
                  </a:cubicBezTo>
                  <a:cubicBezTo>
                    <a:pt x="63250" y="39010"/>
                    <a:pt x="128624" y="46505"/>
                    <a:pt x="129873" y="4067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9" name="Forme libre 65">
              <a:extLst>
                <a:ext uri="{FF2B5EF4-FFF2-40B4-BE49-F238E27FC236}">
                  <a16:creationId xmlns:a16="http://schemas.microsoft.com/office/drawing/2014/main" id="{0819AE8D-DD0E-041B-7703-D4528CE50798}"/>
                </a:ext>
              </a:extLst>
            </p:cNvPr>
            <p:cNvSpPr/>
            <p:nvPr/>
          </p:nvSpPr>
          <p:spPr>
            <a:xfrm>
              <a:off x="7487947" y="2516855"/>
              <a:ext cx="232246" cy="240751"/>
            </a:xfrm>
            <a:custGeom>
              <a:avLst/>
              <a:gdLst>
                <a:gd name="connsiteX0" fmla="*/ 13 w 130641"/>
                <a:gd name="connsiteY0" fmla="*/ 20500 h 135425"/>
                <a:gd name="connsiteX1" fmla="*/ 52478 w 130641"/>
                <a:gd name="connsiteY1" fmla="*/ 90454 h 135425"/>
                <a:gd name="connsiteX2" fmla="*/ 87455 w 130641"/>
                <a:gd name="connsiteY2" fmla="*/ 125431 h 135425"/>
                <a:gd name="connsiteX3" fmla="*/ 124931 w 130641"/>
                <a:gd name="connsiteY3" fmla="*/ 135425 h 135425"/>
                <a:gd name="connsiteX4" fmla="*/ 127429 w 130641"/>
                <a:gd name="connsiteY4" fmla="*/ 122933 h 135425"/>
                <a:gd name="connsiteX5" fmla="*/ 94951 w 130641"/>
                <a:gd name="connsiteY5" fmla="*/ 80461 h 135425"/>
                <a:gd name="connsiteX6" fmla="*/ 72465 w 130641"/>
                <a:gd name="connsiteY6" fmla="*/ 45484 h 135425"/>
                <a:gd name="connsiteX7" fmla="*/ 57475 w 130641"/>
                <a:gd name="connsiteY7" fmla="*/ 3012 h 135425"/>
                <a:gd name="connsiteX8" fmla="*/ 13 w 130641"/>
                <a:gd name="connsiteY8" fmla="*/ 20500 h 13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641" h="135425">
                  <a:moveTo>
                    <a:pt x="13" y="20500"/>
                  </a:moveTo>
                  <a:cubicBezTo>
                    <a:pt x="-820" y="35074"/>
                    <a:pt x="37904" y="72965"/>
                    <a:pt x="52478" y="90454"/>
                  </a:cubicBezTo>
                  <a:cubicBezTo>
                    <a:pt x="67052" y="107943"/>
                    <a:pt x="75379" y="117936"/>
                    <a:pt x="87455" y="125431"/>
                  </a:cubicBezTo>
                  <a:cubicBezTo>
                    <a:pt x="99531" y="132926"/>
                    <a:pt x="124931" y="135425"/>
                    <a:pt x="124931" y="135425"/>
                  </a:cubicBezTo>
                  <a:cubicBezTo>
                    <a:pt x="131593" y="135009"/>
                    <a:pt x="132426" y="132094"/>
                    <a:pt x="127429" y="122933"/>
                  </a:cubicBezTo>
                  <a:cubicBezTo>
                    <a:pt x="122432" y="113772"/>
                    <a:pt x="104112" y="93369"/>
                    <a:pt x="94951" y="80461"/>
                  </a:cubicBezTo>
                  <a:cubicBezTo>
                    <a:pt x="85790" y="67553"/>
                    <a:pt x="78711" y="58392"/>
                    <a:pt x="72465" y="45484"/>
                  </a:cubicBezTo>
                  <a:cubicBezTo>
                    <a:pt x="66219" y="32576"/>
                    <a:pt x="63304" y="11756"/>
                    <a:pt x="57475" y="3012"/>
                  </a:cubicBezTo>
                  <a:cubicBezTo>
                    <a:pt x="51646" y="-5732"/>
                    <a:pt x="846" y="5926"/>
                    <a:pt x="13" y="20500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0" name="Forme libre 66">
              <a:extLst>
                <a:ext uri="{FF2B5EF4-FFF2-40B4-BE49-F238E27FC236}">
                  <a16:creationId xmlns:a16="http://schemas.microsoft.com/office/drawing/2014/main" id="{20B386A2-46E8-8D65-AA43-D34CDD29AA0A}"/>
                </a:ext>
              </a:extLst>
            </p:cNvPr>
            <p:cNvSpPr/>
            <p:nvPr/>
          </p:nvSpPr>
          <p:spPr>
            <a:xfrm>
              <a:off x="7130540" y="2995976"/>
              <a:ext cx="531054" cy="188247"/>
            </a:xfrm>
            <a:custGeom>
              <a:avLst/>
              <a:gdLst>
                <a:gd name="connsiteX0" fmla="*/ 71148 w 298725"/>
                <a:gd name="connsiteY0" fmla="*/ 820 h 105892"/>
                <a:gd name="connsiteX1" fmla="*/ 3692 w 298725"/>
                <a:gd name="connsiteY1" fmla="*/ 8315 h 105892"/>
                <a:gd name="connsiteX2" fmla="*/ 18683 w 298725"/>
                <a:gd name="connsiteY2" fmla="*/ 30801 h 105892"/>
                <a:gd name="connsiteX3" fmla="*/ 101128 w 298725"/>
                <a:gd name="connsiteY3" fmla="*/ 58283 h 105892"/>
                <a:gd name="connsiteX4" fmla="*/ 161089 w 298725"/>
                <a:gd name="connsiteY4" fmla="*/ 68276 h 105892"/>
                <a:gd name="connsiteX5" fmla="*/ 231043 w 298725"/>
                <a:gd name="connsiteY5" fmla="*/ 93260 h 105892"/>
                <a:gd name="connsiteX6" fmla="*/ 271017 w 298725"/>
                <a:gd name="connsiteY6" fmla="*/ 103253 h 105892"/>
                <a:gd name="connsiteX7" fmla="*/ 298499 w 298725"/>
                <a:gd name="connsiteY7" fmla="*/ 103253 h 105892"/>
                <a:gd name="connsiteX8" fmla="*/ 256027 w 298725"/>
                <a:gd name="connsiteY8" fmla="*/ 73273 h 105892"/>
                <a:gd name="connsiteX9" fmla="*/ 211056 w 298725"/>
                <a:gd name="connsiteY9" fmla="*/ 53286 h 105892"/>
                <a:gd name="connsiteX10" fmla="*/ 161089 w 298725"/>
                <a:gd name="connsiteY10" fmla="*/ 48289 h 105892"/>
                <a:gd name="connsiteX11" fmla="*/ 123614 w 298725"/>
                <a:gd name="connsiteY11" fmla="*/ 25804 h 105892"/>
                <a:gd name="connsiteX12" fmla="*/ 71148 w 298725"/>
                <a:gd name="connsiteY12" fmla="*/ 820 h 10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725" h="105892">
                  <a:moveTo>
                    <a:pt x="71148" y="820"/>
                  </a:moveTo>
                  <a:cubicBezTo>
                    <a:pt x="51161" y="-2095"/>
                    <a:pt x="12436" y="3318"/>
                    <a:pt x="3692" y="8315"/>
                  </a:cubicBezTo>
                  <a:cubicBezTo>
                    <a:pt x="-5052" y="13312"/>
                    <a:pt x="2444" y="22473"/>
                    <a:pt x="18683" y="30801"/>
                  </a:cubicBezTo>
                  <a:cubicBezTo>
                    <a:pt x="34922" y="39129"/>
                    <a:pt x="77394" y="52037"/>
                    <a:pt x="101128" y="58283"/>
                  </a:cubicBezTo>
                  <a:cubicBezTo>
                    <a:pt x="124862" y="64529"/>
                    <a:pt x="139436" y="62446"/>
                    <a:pt x="161089" y="68276"/>
                  </a:cubicBezTo>
                  <a:cubicBezTo>
                    <a:pt x="182742" y="74106"/>
                    <a:pt x="212722" y="87431"/>
                    <a:pt x="231043" y="93260"/>
                  </a:cubicBezTo>
                  <a:cubicBezTo>
                    <a:pt x="249364" y="99090"/>
                    <a:pt x="259774" y="101588"/>
                    <a:pt x="271017" y="103253"/>
                  </a:cubicBezTo>
                  <a:cubicBezTo>
                    <a:pt x="282260" y="104919"/>
                    <a:pt x="300997" y="108250"/>
                    <a:pt x="298499" y="103253"/>
                  </a:cubicBezTo>
                  <a:cubicBezTo>
                    <a:pt x="296001" y="98256"/>
                    <a:pt x="270601" y="81601"/>
                    <a:pt x="256027" y="73273"/>
                  </a:cubicBezTo>
                  <a:cubicBezTo>
                    <a:pt x="241453" y="64945"/>
                    <a:pt x="226879" y="57450"/>
                    <a:pt x="211056" y="53286"/>
                  </a:cubicBezTo>
                  <a:cubicBezTo>
                    <a:pt x="195233" y="49122"/>
                    <a:pt x="175663" y="52869"/>
                    <a:pt x="161089" y="48289"/>
                  </a:cubicBezTo>
                  <a:cubicBezTo>
                    <a:pt x="146515" y="43709"/>
                    <a:pt x="135273" y="32050"/>
                    <a:pt x="123614" y="25804"/>
                  </a:cubicBezTo>
                  <a:cubicBezTo>
                    <a:pt x="111955" y="19558"/>
                    <a:pt x="91135" y="3735"/>
                    <a:pt x="71148" y="820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1" name="Forme libre 67">
              <a:extLst>
                <a:ext uri="{FF2B5EF4-FFF2-40B4-BE49-F238E27FC236}">
                  <a16:creationId xmlns:a16="http://schemas.microsoft.com/office/drawing/2014/main" id="{4A71CEDC-1032-BD2A-CF1C-8FE798551D4A}"/>
                </a:ext>
              </a:extLst>
            </p:cNvPr>
            <p:cNvSpPr/>
            <p:nvPr/>
          </p:nvSpPr>
          <p:spPr>
            <a:xfrm>
              <a:off x="7795449" y="3124935"/>
              <a:ext cx="138926" cy="138992"/>
            </a:xfrm>
            <a:custGeom>
              <a:avLst/>
              <a:gdLst>
                <a:gd name="connsiteX0" fmla="*/ 59385 w 78147"/>
                <a:gd name="connsiteY0" fmla="*/ 736 h 78185"/>
                <a:gd name="connsiteX1" fmla="*/ 1923 w 78147"/>
                <a:gd name="connsiteY1" fmla="*/ 23221 h 78185"/>
                <a:gd name="connsiteX2" fmla="*/ 16913 w 78147"/>
                <a:gd name="connsiteY2" fmla="*/ 55700 h 78185"/>
                <a:gd name="connsiteX3" fmla="*/ 49392 w 78147"/>
                <a:gd name="connsiteY3" fmla="*/ 70690 h 78185"/>
                <a:gd name="connsiteX4" fmla="*/ 71877 w 78147"/>
                <a:gd name="connsiteY4" fmla="*/ 78185 h 78185"/>
                <a:gd name="connsiteX5" fmla="*/ 76874 w 78147"/>
                <a:gd name="connsiteY5" fmla="*/ 68192 h 78185"/>
                <a:gd name="connsiteX6" fmla="*/ 51890 w 78147"/>
                <a:gd name="connsiteY6" fmla="*/ 50703 h 78185"/>
                <a:gd name="connsiteX7" fmla="*/ 59385 w 78147"/>
                <a:gd name="connsiteY7" fmla="*/ 736 h 78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147" h="78185">
                  <a:moveTo>
                    <a:pt x="59385" y="736"/>
                  </a:moveTo>
                  <a:cubicBezTo>
                    <a:pt x="51057" y="-3844"/>
                    <a:pt x="9002" y="14060"/>
                    <a:pt x="1923" y="23221"/>
                  </a:cubicBezTo>
                  <a:cubicBezTo>
                    <a:pt x="-5156" y="32382"/>
                    <a:pt x="9002" y="47789"/>
                    <a:pt x="16913" y="55700"/>
                  </a:cubicBezTo>
                  <a:cubicBezTo>
                    <a:pt x="24824" y="63611"/>
                    <a:pt x="40231" y="66943"/>
                    <a:pt x="49392" y="70690"/>
                  </a:cubicBezTo>
                  <a:cubicBezTo>
                    <a:pt x="58553" y="74437"/>
                    <a:pt x="71877" y="78185"/>
                    <a:pt x="71877" y="78185"/>
                  </a:cubicBezTo>
                  <a:cubicBezTo>
                    <a:pt x="76457" y="77769"/>
                    <a:pt x="80205" y="72772"/>
                    <a:pt x="76874" y="68192"/>
                  </a:cubicBezTo>
                  <a:cubicBezTo>
                    <a:pt x="73543" y="63612"/>
                    <a:pt x="59385" y="56949"/>
                    <a:pt x="51890" y="50703"/>
                  </a:cubicBezTo>
                  <a:cubicBezTo>
                    <a:pt x="44395" y="44457"/>
                    <a:pt x="67713" y="5316"/>
                    <a:pt x="59385" y="73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2" name="Forme libre 68">
              <a:extLst>
                <a:ext uri="{FF2B5EF4-FFF2-40B4-BE49-F238E27FC236}">
                  <a16:creationId xmlns:a16="http://schemas.microsoft.com/office/drawing/2014/main" id="{9D87FAFC-F67D-10A8-3B0C-E12081B37AC6}"/>
                </a:ext>
              </a:extLst>
            </p:cNvPr>
            <p:cNvSpPr/>
            <p:nvPr/>
          </p:nvSpPr>
          <p:spPr>
            <a:xfrm>
              <a:off x="8340222" y="2774314"/>
              <a:ext cx="225224" cy="406221"/>
            </a:xfrm>
            <a:custGeom>
              <a:avLst/>
              <a:gdLst>
                <a:gd name="connsiteX0" fmla="*/ 62740 w 126692"/>
                <a:gd name="connsiteY0" fmla="*/ 591 h 228505"/>
                <a:gd name="connsiteX1" fmla="*/ 87724 w 126692"/>
                <a:gd name="connsiteY1" fmla="*/ 108021 h 228505"/>
                <a:gd name="connsiteX2" fmla="*/ 60242 w 126692"/>
                <a:gd name="connsiteY2" fmla="*/ 128008 h 228505"/>
                <a:gd name="connsiteX3" fmla="*/ 32760 w 126692"/>
                <a:gd name="connsiteY3" fmla="*/ 172978 h 228505"/>
                <a:gd name="connsiteX4" fmla="*/ 2779 w 126692"/>
                <a:gd name="connsiteY4" fmla="*/ 205457 h 228505"/>
                <a:gd name="connsiteX5" fmla="*/ 5278 w 126692"/>
                <a:gd name="connsiteY5" fmla="*/ 217949 h 228505"/>
                <a:gd name="connsiteX6" fmla="*/ 37756 w 126692"/>
                <a:gd name="connsiteY6" fmla="*/ 227942 h 228505"/>
                <a:gd name="connsiteX7" fmla="*/ 67737 w 126692"/>
                <a:gd name="connsiteY7" fmla="*/ 200460 h 228505"/>
                <a:gd name="connsiteX8" fmla="*/ 77730 w 126692"/>
                <a:gd name="connsiteY8" fmla="*/ 167982 h 228505"/>
                <a:gd name="connsiteX9" fmla="*/ 105212 w 126692"/>
                <a:gd name="connsiteY9" fmla="*/ 212952 h 228505"/>
                <a:gd name="connsiteX10" fmla="*/ 125199 w 126692"/>
                <a:gd name="connsiteY10" fmla="*/ 172978 h 228505"/>
                <a:gd name="connsiteX11" fmla="*/ 120202 w 126692"/>
                <a:gd name="connsiteY11" fmla="*/ 70545 h 228505"/>
                <a:gd name="connsiteX12" fmla="*/ 62740 w 126692"/>
                <a:gd name="connsiteY12" fmla="*/ 591 h 228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692" h="228505">
                  <a:moveTo>
                    <a:pt x="62740" y="591"/>
                  </a:moveTo>
                  <a:cubicBezTo>
                    <a:pt x="57327" y="6837"/>
                    <a:pt x="88140" y="86785"/>
                    <a:pt x="87724" y="108021"/>
                  </a:cubicBezTo>
                  <a:cubicBezTo>
                    <a:pt x="87308" y="129257"/>
                    <a:pt x="69403" y="117182"/>
                    <a:pt x="60242" y="128008"/>
                  </a:cubicBezTo>
                  <a:cubicBezTo>
                    <a:pt x="51081" y="138834"/>
                    <a:pt x="42337" y="160070"/>
                    <a:pt x="32760" y="172978"/>
                  </a:cubicBezTo>
                  <a:cubicBezTo>
                    <a:pt x="23183" y="185886"/>
                    <a:pt x="7359" y="197962"/>
                    <a:pt x="2779" y="205457"/>
                  </a:cubicBezTo>
                  <a:cubicBezTo>
                    <a:pt x="-1801" y="212952"/>
                    <a:pt x="-552" y="214202"/>
                    <a:pt x="5278" y="217949"/>
                  </a:cubicBezTo>
                  <a:cubicBezTo>
                    <a:pt x="11107" y="221697"/>
                    <a:pt x="27346" y="230857"/>
                    <a:pt x="37756" y="227942"/>
                  </a:cubicBezTo>
                  <a:cubicBezTo>
                    <a:pt x="48166" y="225027"/>
                    <a:pt x="61075" y="210453"/>
                    <a:pt x="67737" y="200460"/>
                  </a:cubicBezTo>
                  <a:cubicBezTo>
                    <a:pt x="74399" y="190467"/>
                    <a:pt x="71484" y="165900"/>
                    <a:pt x="77730" y="167982"/>
                  </a:cubicBezTo>
                  <a:cubicBezTo>
                    <a:pt x="83976" y="170064"/>
                    <a:pt x="97301" y="212119"/>
                    <a:pt x="105212" y="212952"/>
                  </a:cubicBezTo>
                  <a:cubicBezTo>
                    <a:pt x="113123" y="213785"/>
                    <a:pt x="122701" y="196712"/>
                    <a:pt x="125199" y="172978"/>
                  </a:cubicBezTo>
                  <a:cubicBezTo>
                    <a:pt x="127697" y="149244"/>
                    <a:pt x="127697" y="102191"/>
                    <a:pt x="120202" y="70545"/>
                  </a:cubicBezTo>
                  <a:cubicBezTo>
                    <a:pt x="112707" y="38899"/>
                    <a:pt x="68153" y="-5655"/>
                    <a:pt x="62740" y="591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3" name="Forme libre 69">
              <a:extLst>
                <a:ext uri="{FF2B5EF4-FFF2-40B4-BE49-F238E27FC236}">
                  <a16:creationId xmlns:a16="http://schemas.microsoft.com/office/drawing/2014/main" id="{17CA2313-EC73-BC19-EF5F-5A0902412C00}"/>
                </a:ext>
              </a:extLst>
            </p:cNvPr>
            <p:cNvSpPr/>
            <p:nvPr/>
          </p:nvSpPr>
          <p:spPr>
            <a:xfrm>
              <a:off x="6901226" y="3390097"/>
              <a:ext cx="722019" cy="409694"/>
            </a:xfrm>
            <a:custGeom>
              <a:avLst/>
              <a:gdLst>
                <a:gd name="connsiteX0" fmla="*/ 5955 w 406146"/>
                <a:gd name="connsiteY0" fmla="*/ 731 h 230458"/>
                <a:gd name="connsiteX1" fmla="*/ 5955 w 406146"/>
                <a:gd name="connsiteY1" fmla="*/ 54071 h 230458"/>
                <a:gd name="connsiteX2" fmla="*/ 55485 w 406146"/>
                <a:gd name="connsiteY2" fmla="*/ 118841 h 230458"/>
                <a:gd name="connsiteX3" fmla="*/ 154545 w 406146"/>
                <a:gd name="connsiteY3" fmla="*/ 175991 h 230458"/>
                <a:gd name="connsiteX4" fmla="*/ 234555 w 406146"/>
                <a:gd name="connsiteY4" fmla="*/ 217901 h 230458"/>
                <a:gd name="connsiteX5" fmla="*/ 268845 w 406146"/>
                <a:gd name="connsiteY5" fmla="*/ 229331 h 230458"/>
                <a:gd name="connsiteX6" fmla="*/ 341235 w 406146"/>
                <a:gd name="connsiteY6" fmla="*/ 195041 h 230458"/>
                <a:gd name="connsiteX7" fmla="*/ 379335 w 406146"/>
                <a:gd name="connsiteY7" fmla="*/ 145511 h 230458"/>
                <a:gd name="connsiteX8" fmla="*/ 406005 w 406146"/>
                <a:gd name="connsiteY8" fmla="*/ 88361 h 230458"/>
                <a:gd name="connsiteX9" fmla="*/ 367905 w 406146"/>
                <a:gd name="connsiteY9" fmla="*/ 73121 h 230458"/>
                <a:gd name="connsiteX10" fmla="*/ 295515 w 406146"/>
                <a:gd name="connsiteY10" fmla="*/ 61691 h 230458"/>
                <a:gd name="connsiteX11" fmla="*/ 242175 w 406146"/>
                <a:gd name="connsiteY11" fmla="*/ 31211 h 230458"/>
                <a:gd name="connsiteX12" fmla="*/ 215505 w 406146"/>
                <a:gd name="connsiteY12" fmla="*/ 38831 h 230458"/>
                <a:gd name="connsiteX13" fmla="*/ 162165 w 406146"/>
                <a:gd name="connsiteY13" fmla="*/ 46451 h 230458"/>
                <a:gd name="connsiteX14" fmla="*/ 101205 w 406146"/>
                <a:gd name="connsiteY14" fmla="*/ 38831 h 230458"/>
                <a:gd name="connsiteX15" fmla="*/ 51675 w 406146"/>
                <a:gd name="connsiteY15" fmla="*/ 23591 h 230458"/>
                <a:gd name="connsiteX16" fmla="*/ 5955 w 406146"/>
                <a:gd name="connsiteY16" fmla="*/ 731 h 23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6146" h="230458">
                  <a:moveTo>
                    <a:pt x="5955" y="731"/>
                  </a:moveTo>
                  <a:cubicBezTo>
                    <a:pt x="-1665" y="5811"/>
                    <a:pt x="-2300" y="34386"/>
                    <a:pt x="5955" y="54071"/>
                  </a:cubicBezTo>
                  <a:cubicBezTo>
                    <a:pt x="14210" y="73756"/>
                    <a:pt x="30720" y="98521"/>
                    <a:pt x="55485" y="118841"/>
                  </a:cubicBezTo>
                  <a:cubicBezTo>
                    <a:pt x="80250" y="139161"/>
                    <a:pt x="124700" y="159481"/>
                    <a:pt x="154545" y="175991"/>
                  </a:cubicBezTo>
                  <a:cubicBezTo>
                    <a:pt x="184390" y="192501"/>
                    <a:pt x="215505" y="209011"/>
                    <a:pt x="234555" y="217901"/>
                  </a:cubicBezTo>
                  <a:cubicBezTo>
                    <a:pt x="253605" y="226791"/>
                    <a:pt x="251065" y="233141"/>
                    <a:pt x="268845" y="229331"/>
                  </a:cubicBezTo>
                  <a:cubicBezTo>
                    <a:pt x="286625" y="225521"/>
                    <a:pt x="322820" y="209011"/>
                    <a:pt x="341235" y="195041"/>
                  </a:cubicBezTo>
                  <a:cubicBezTo>
                    <a:pt x="359650" y="181071"/>
                    <a:pt x="368540" y="163291"/>
                    <a:pt x="379335" y="145511"/>
                  </a:cubicBezTo>
                  <a:cubicBezTo>
                    <a:pt x="390130" y="127731"/>
                    <a:pt x="407910" y="100426"/>
                    <a:pt x="406005" y="88361"/>
                  </a:cubicBezTo>
                  <a:cubicBezTo>
                    <a:pt x="404100" y="76296"/>
                    <a:pt x="386320" y="77566"/>
                    <a:pt x="367905" y="73121"/>
                  </a:cubicBezTo>
                  <a:cubicBezTo>
                    <a:pt x="349490" y="68676"/>
                    <a:pt x="316470" y="68676"/>
                    <a:pt x="295515" y="61691"/>
                  </a:cubicBezTo>
                  <a:cubicBezTo>
                    <a:pt x="274560" y="54706"/>
                    <a:pt x="255510" y="35021"/>
                    <a:pt x="242175" y="31211"/>
                  </a:cubicBezTo>
                  <a:cubicBezTo>
                    <a:pt x="228840" y="27401"/>
                    <a:pt x="228840" y="36291"/>
                    <a:pt x="215505" y="38831"/>
                  </a:cubicBezTo>
                  <a:cubicBezTo>
                    <a:pt x="202170" y="41371"/>
                    <a:pt x="181215" y="46451"/>
                    <a:pt x="162165" y="46451"/>
                  </a:cubicBezTo>
                  <a:cubicBezTo>
                    <a:pt x="143115" y="46451"/>
                    <a:pt x="119620" y="42641"/>
                    <a:pt x="101205" y="38831"/>
                  </a:cubicBezTo>
                  <a:cubicBezTo>
                    <a:pt x="82790" y="35021"/>
                    <a:pt x="65645" y="28671"/>
                    <a:pt x="51675" y="23591"/>
                  </a:cubicBezTo>
                  <a:cubicBezTo>
                    <a:pt x="37705" y="18511"/>
                    <a:pt x="13575" y="-4349"/>
                    <a:pt x="5955" y="731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</p:grpSp>
      <p:sp>
        <p:nvSpPr>
          <p:cNvPr id="34" name="Forme libre 34">
            <a:extLst>
              <a:ext uri="{FF2B5EF4-FFF2-40B4-BE49-F238E27FC236}">
                <a16:creationId xmlns:a16="http://schemas.microsoft.com/office/drawing/2014/main" id="{7A2D6824-E868-DE46-C7E1-F03142838E54}"/>
              </a:ext>
            </a:extLst>
          </p:cNvPr>
          <p:cNvSpPr/>
          <p:nvPr/>
        </p:nvSpPr>
        <p:spPr>
          <a:xfrm>
            <a:off x="4466932" y="3186267"/>
            <a:ext cx="440900" cy="452094"/>
          </a:xfrm>
          <a:custGeom>
            <a:avLst/>
            <a:gdLst>
              <a:gd name="connsiteX0" fmla="*/ 197643 w 248012"/>
              <a:gd name="connsiteY0" fmla="*/ 963 h 254309"/>
              <a:gd name="connsiteX1" fmla="*/ 147637 w 248012"/>
              <a:gd name="connsiteY1" fmla="*/ 34300 h 254309"/>
              <a:gd name="connsiteX2" fmla="*/ 100012 w 248012"/>
              <a:gd name="connsiteY2" fmla="*/ 58113 h 254309"/>
              <a:gd name="connsiteX3" fmla="*/ 54768 w 248012"/>
              <a:gd name="connsiteY3" fmla="*/ 72400 h 254309"/>
              <a:gd name="connsiteX4" fmla="*/ 19049 w 248012"/>
              <a:gd name="connsiteY4" fmla="*/ 100975 h 254309"/>
              <a:gd name="connsiteX5" fmla="*/ 2380 w 248012"/>
              <a:gd name="connsiteY5" fmla="*/ 124788 h 254309"/>
              <a:gd name="connsiteX6" fmla="*/ 4762 w 248012"/>
              <a:gd name="connsiteY6" fmla="*/ 158125 h 254309"/>
              <a:gd name="connsiteX7" fmla="*/ 45243 w 248012"/>
              <a:gd name="connsiteY7" fmla="*/ 198607 h 254309"/>
              <a:gd name="connsiteX8" fmla="*/ 104774 w 248012"/>
              <a:gd name="connsiteY8" fmla="*/ 234325 h 254309"/>
              <a:gd name="connsiteX9" fmla="*/ 161924 w 248012"/>
              <a:gd name="connsiteY9" fmla="*/ 253375 h 254309"/>
              <a:gd name="connsiteX10" fmla="*/ 209549 w 248012"/>
              <a:gd name="connsiteY10" fmla="*/ 248613 h 254309"/>
              <a:gd name="connsiteX11" fmla="*/ 226218 w 248012"/>
              <a:gd name="connsiteY11" fmla="*/ 224800 h 254309"/>
              <a:gd name="connsiteX12" fmla="*/ 233362 w 248012"/>
              <a:gd name="connsiteY12" fmla="*/ 172413 h 254309"/>
              <a:gd name="connsiteX13" fmla="*/ 226218 w 248012"/>
              <a:gd name="connsiteY13" fmla="*/ 141457 h 254309"/>
              <a:gd name="connsiteX14" fmla="*/ 245268 w 248012"/>
              <a:gd name="connsiteY14" fmla="*/ 110500 h 254309"/>
              <a:gd name="connsiteX15" fmla="*/ 247649 w 248012"/>
              <a:gd name="connsiteY15" fmla="*/ 74782 h 254309"/>
              <a:gd name="connsiteX16" fmla="*/ 197643 w 248012"/>
              <a:gd name="connsiteY16" fmla="*/ 963 h 25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8012" h="254309">
                <a:moveTo>
                  <a:pt x="197643" y="963"/>
                </a:moveTo>
                <a:cubicBezTo>
                  <a:pt x="180975" y="-5784"/>
                  <a:pt x="163909" y="24775"/>
                  <a:pt x="147637" y="34300"/>
                </a:cubicBezTo>
                <a:cubicBezTo>
                  <a:pt x="131365" y="43825"/>
                  <a:pt x="115490" y="51763"/>
                  <a:pt x="100012" y="58113"/>
                </a:cubicBezTo>
                <a:cubicBezTo>
                  <a:pt x="84534" y="64463"/>
                  <a:pt x="68262" y="65256"/>
                  <a:pt x="54768" y="72400"/>
                </a:cubicBezTo>
                <a:cubicBezTo>
                  <a:pt x="41274" y="79544"/>
                  <a:pt x="27780" y="92244"/>
                  <a:pt x="19049" y="100975"/>
                </a:cubicBezTo>
                <a:cubicBezTo>
                  <a:pt x="10318" y="109706"/>
                  <a:pt x="4761" y="115263"/>
                  <a:pt x="2380" y="124788"/>
                </a:cubicBezTo>
                <a:cubicBezTo>
                  <a:pt x="-1" y="134313"/>
                  <a:pt x="-2382" y="145822"/>
                  <a:pt x="4762" y="158125"/>
                </a:cubicBezTo>
                <a:cubicBezTo>
                  <a:pt x="11906" y="170428"/>
                  <a:pt x="28574" y="185907"/>
                  <a:pt x="45243" y="198607"/>
                </a:cubicBezTo>
                <a:cubicBezTo>
                  <a:pt x="61912" y="211307"/>
                  <a:pt x="85327" y="225197"/>
                  <a:pt x="104774" y="234325"/>
                </a:cubicBezTo>
                <a:cubicBezTo>
                  <a:pt x="124221" y="243453"/>
                  <a:pt x="144462" y="250994"/>
                  <a:pt x="161924" y="253375"/>
                </a:cubicBezTo>
                <a:cubicBezTo>
                  <a:pt x="179386" y="255756"/>
                  <a:pt x="198833" y="253375"/>
                  <a:pt x="209549" y="248613"/>
                </a:cubicBezTo>
                <a:cubicBezTo>
                  <a:pt x="220265" y="243851"/>
                  <a:pt x="222249" y="237500"/>
                  <a:pt x="226218" y="224800"/>
                </a:cubicBezTo>
                <a:cubicBezTo>
                  <a:pt x="230187" y="212100"/>
                  <a:pt x="233362" y="186303"/>
                  <a:pt x="233362" y="172413"/>
                </a:cubicBezTo>
                <a:cubicBezTo>
                  <a:pt x="233362" y="158523"/>
                  <a:pt x="224234" y="151776"/>
                  <a:pt x="226218" y="141457"/>
                </a:cubicBezTo>
                <a:cubicBezTo>
                  <a:pt x="228202" y="131138"/>
                  <a:pt x="241696" y="121612"/>
                  <a:pt x="245268" y="110500"/>
                </a:cubicBezTo>
                <a:cubicBezTo>
                  <a:pt x="248840" y="99388"/>
                  <a:pt x="248046" y="89863"/>
                  <a:pt x="247649" y="74782"/>
                </a:cubicBezTo>
                <a:cubicBezTo>
                  <a:pt x="247252" y="59701"/>
                  <a:pt x="214311" y="7710"/>
                  <a:pt x="197643" y="963"/>
                </a:cubicBez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orme libre 35">
            <a:extLst>
              <a:ext uri="{FF2B5EF4-FFF2-40B4-BE49-F238E27FC236}">
                <a16:creationId xmlns:a16="http://schemas.microsoft.com/office/drawing/2014/main" id="{892DDECB-6B96-0DBD-9606-69E174CD76A3}"/>
              </a:ext>
            </a:extLst>
          </p:cNvPr>
          <p:cNvSpPr/>
          <p:nvPr/>
        </p:nvSpPr>
        <p:spPr>
          <a:xfrm>
            <a:off x="4602067" y="3194725"/>
            <a:ext cx="313867" cy="387442"/>
          </a:xfrm>
          <a:custGeom>
            <a:avLst/>
            <a:gdLst>
              <a:gd name="connsiteX0" fmla="*/ 31720 w 176554"/>
              <a:gd name="connsiteY0" fmla="*/ 64334 h 217942"/>
              <a:gd name="connsiteX1" fmla="*/ 764 w 176554"/>
              <a:gd name="connsiteY1" fmla="*/ 114341 h 217942"/>
              <a:gd name="connsiteX2" fmla="*/ 10289 w 176554"/>
              <a:gd name="connsiteY2" fmla="*/ 140534 h 217942"/>
              <a:gd name="connsiteX3" fmla="*/ 19814 w 176554"/>
              <a:gd name="connsiteY3" fmla="*/ 178634 h 217942"/>
              <a:gd name="connsiteX4" fmla="*/ 43627 w 176554"/>
              <a:gd name="connsiteY4" fmla="*/ 185778 h 217942"/>
              <a:gd name="connsiteX5" fmla="*/ 65058 w 176554"/>
              <a:gd name="connsiteY5" fmla="*/ 204828 h 217942"/>
              <a:gd name="connsiteX6" fmla="*/ 84108 w 176554"/>
              <a:gd name="connsiteY6" fmla="*/ 216734 h 217942"/>
              <a:gd name="connsiteX7" fmla="*/ 91252 w 176554"/>
              <a:gd name="connsiteY7" fmla="*/ 216734 h 217942"/>
              <a:gd name="connsiteX8" fmla="*/ 112683 w 176554"/>
              <a:gd name="connsiteY8" fmla="*/ 209591 h 217942"/>
              <a:gd name="connsiteX9" fmla="*/ 126970 w 176554"/>
              <a:gd name="connsiteY9" fmla="*/ 202447 h 217942"/>
              <a:gd name="connsiteX10" fmla="*/ 136495 w 176554"/>
              <a:gd name="connsiteY10" fmla="*/ 190541 h 217942"/>
              <a:gd name="connsiteX11" fmla="*/ 153164 w 176554"/>
              <a:gd name="connsiteY11" fmla="*/ 188159 h 217942"/>
              <a:gd name="connsiteX12" fmla="*/ 141258 w 176554"/>
              <a:gd name="connsiteY12" fmla="*/ 166728 h 217942"/>
              <a:gd name="connsiteX13" fmla="*/ 153164 w 176554"/>
              <a:gd name="connsiteY13" fmla="*/ 157203 h 217942"/>
              <a:gd name="connsiteX14" fmla="*/ 148402 w 176554"/>
              <a:gd name="connsiteY14" fmla="*/ 133391 h 217942"/>
              <a:gd name="connsiteX15" fmla="*/ 141258 w 176554"/>
              <a:gd name="connsiteY15" fmla="*/ 126247 h 217942"/>
              <a:gd name="connsiteX16" fmla="*/ 157927 w 176554"/>
              <a:gd name="connsiteY16" fmla="*/ 116722 h 217942"/>
              <a:gd name="connsiteX17" fmla="*/ 162689 w 176554"/>
              <a:gd name="connsiteY17" fmla="*/ 100053 h 217942"/>
              <a:gd name="connsiteX18" fmla="*/ 174595 w 176554"/>
              <a:gd name="connsiteY18" fmla="*/ 64334 h 217942"/>
              <a:gd name="connsiteX19" fmla="*/ 174595 w 176554"/>
              <a:gd name="connsiteY19" fmla="*/ 30997 h 217942"/>
              <a:gd name="connsiteX20" fmla="*/ 155545 w 176554"/>
              <a:gd name="connsiteY20" fmla="*/ 4803 h 217942"/>
              <a:gd name="connsiteX21" fmla="*/ 134114 w 176554"/>
              <a:gd name="connsiteY21" fmla="*/ 2422 h 217942"/>
              <a:gd name="connsiteX22" fmla="*/ 126970 w 176554"/>
              <a:gd name="connsiteY22" fmla="*/ 30997 h 217942"/>
              <a:gd name="connsiteX23" fmla="*/ 126970 w 176554"/>
              <a:gd name="connsiteY23" fmla="*/ 7184 h 217942"/>
              <a:gd name="connsiteX24" fmla="*/ 115064 w 176554"/>
              <a:gd name="connsiteY24" fmla="*/ 9566 h 217942"/>
              <a:gd name="connsiteX25" fmla="*/ 107920 w 176554"/>
              <a:gd name="connsiteY25" fmla="*/ 30997 h 217942"/>
              <a:gd name="connsiteX26" fmla="*/ 105539 w 176554"/>
              <a:gd name="connsiteY26" fmla="*/ 26234 h 217942"/>
              <a:gd name="connsiteX27" fmla="*/ 93633 w 176554"/>
              <a:gd name="connsiteY27" fmla="*/ 19091 h 217942"/>
              <a:gd name="connsiteX28" fmla="*/ 81727 w 176554"/>
              <a:gd name="connsiteY28" fmla="*/ 30997 h 217942"/>
              <a:gd name="connsiteX29" fmla="*/ 86489 w 176554"/>
              <a:gd name="connsiteY29" fmla="*/ 54809 h 217942"/>
              <a:gd name="connsiteX30" fmla="*/ 79345 w 176554"/>
              <a:gd name="connsiteY30" fmla="*/ 47666 h 217942"/>
              <a:gd name="connsiteX31" fmla="*/ 31720 w 176554"/>
              <a:gd name="connsiteY31" fmla="*/ 64334 h 217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6554" h="217942">
                <a:moveTo>
                  <a:pt x="31720" y="64334"/>
                </a:moveTo>
                <a:cubicBezTo>
                  <a:pt x="18623" y="75446"/>
                  <a:pt x="4336" y="101641"/>
                  <a:pt x="764" y="114341"/>
                </a:cubicBezTo>
                <a:cubicBezTo>
                  <a:pt x="-2808" y="127041"/>
                  <a:pt x="7114" y="129819"/>
                  <a:pt x="10289" y="140534"/>
                </a:cubicBezTo>
                <a:cubicBezTo>
                  <a:pt x="13464" y="151249"/>
                  <a:pt x="14258" y="171093"/>
                  <a:pt x="19814" y="178634"/>
                </a:cubicBezTo>
                <a:cubicBezTo>
                  <a:pt x="25370" y="186175"/>
                  <a:pt x="36086" y="181412"/>
                  <a:pt x="43627" y="185778"/>
                </a:cubicBezTo>
                <a:cubicBezTo>
                  <a:pt x="51168" y="190144"/>
                  <a:pt x="58311" y="199669"/>
                  <a:pt x="65058" y="204828"/>
                </a:cubicBezTo>
                <a:cubicBezTo>
                  <a:pt x="71805" y="209987"/>
                  <a:pt x="84108" y="216734"/>
                  <a:pt x="84108" y="216734"/>
                </a:cubicBezTo>
                <a:cubicBezTo>
                  <a:pt x="88474" y="218718"/>
                  <a:pt x="86489" y="217925"/>
                  <a:pt x="91252" y="216734"/>
                </a:cubicBezTo>
                <a:cubicBezTo>
                  <a:pt x="96015" y="215543"/>
                  <a:pt x="106730" y="211972"/>
                  <a:pt x="112683" y="209591"/>
                </a:cubicBezTo>
                <a:cubicBezTo>
                  <a:pt x="118636" y="207210"/>
                  <a:pt x="123001" y="205622"/>
                  <a:pt x="126970" y="202447"/>
                </a:cubicBezTo>
                <a:cubicBezTo>
                  <a:pt x="130939" y="199272"/>
                  <a:pt x="132129" y="192922"/>
                  <a:pt x="136495" y="190541"/>
                </a:cubicBezTo>
                <a:cubicBezTo>
                  <a:pt x="140861" y="188160"/>
                  <a:pt x="152370" y="192128"/>
                  <a:pt x="153164" y="188159"/>
                </a:cubicBezTo>
                <a:cubicBezTo>
                  <a:pt x="153958" y="184190"/>
                  <a:pt x="141258" y="171887"/>
                  <a:pt x="141258" y="166728"/>
                </a:cubicBezTo>
                <a:cubicBezTo>
                  <a:pt x="141258" y="161569"/>
                  <a:pt x="151973" y="162759"/>
                  <a:pt x="153164" y="157203"/>
                </a:cubicBezTo>
                <a:cubicBezTo>
                  <a:pt x="154355" y="151647"/>
                  <a:pt x="148402" y="133391"/>
                  <a:pt x="148402" y="133391"/>
                </a:cubicBezTo>
                <a:cubicBezTo>
                  <a:pt x="146418" y="128232"/>
                  <a:pt x="139671" y="129025"/>
                  <a:pt x="141258" y="126247"/>
                </a:cubicBezTo>
                <a:cubicBezTo>
                  <a:pt x="142845" y="123469"/>
                  <a:pt x="154355" y="121087"/>
                  <a:pt x="157927" y="116722"/>
                </a:cubicBezTo>
                <a:cubicBezTo>
                  <a:pt x="161499" y="112357"/>
                  <a:pt x="159911" y="108784"/>
                  <a:pt x="162689" y="100053"/>
                </a:cubicBezTo>
                <a:cubicBezTo>
                  <a:pt x="165467" y="91322"/>
                  <a:pt x="172611" y="75843"/>
                  <a:pt x="174595" y="64334"/>
                </a:cubicBezTo>
                <a:cubicBezTo>
                  <a:pt x="176579" y="52825"/>
                  <a:pt x="177770" y="40919"/>
                  <a:pt x="174595" y="30997"/>
                </a:cubicBezTo>
                <a:cubicBezTo>
                  <a:pt x="171420" y="21075"/>
                  <a:pt x="162292" y="9565"/>
                  <a:pt x="155545" y="4803"/>
                </a:cubicBezTo>
                <a:cubicBezTo>
                  <a:pt x="148798" y="41"/>
                  <a:pt x="138876" y="-1944"/>
                  <a:pt x="134114" y="2422"/>
                </a:cubicBezTo>
                <a:cubicBezTo>
                  <a:pt x="129352" y="6788"/>
                  <a:pt x="128160" y="30203"/>
                  <a:pt x="126970" y="30997"/>
                </a:cubicBezTo>
                <a:cubicBezTo>
                  <a:pt x="125780" y="31791"/>
                  <a:pt x="128954" y="10756"/>
                  <a:pt x="126970" y="7184"/>
                </a:cubicBezTo>
                <a:cubicBezTo>
                  <a:pt x="124986" y="3612"/>
                  <a:pt x="118239" y="5597"/>
                  <a:pt x="115064" y="9566"/>
                </a:cubicBezTo>
                <a:cubicBezTo>
                  <a:pt x="111889" y="13535"/>
                  <a:pt x="107920" y="30997"/>
                  <a:pt x="107920" y="30997"/>
                </a:cubicBezTo>
                <a:cubicBezTo>
                  <a:pt x="106333" y="33775"/>
                  <a:pt x="105539" y="26234"/>
                  <a:pt x="105539" y="26234"/>
                </a:cubicBezTo>
                <a:cubicBezTo>
                  <a:pt x="103158" y="24250"/>
                  <a:pt x="97602" y="18297"/>
                  <a:pt x="93633" y="19091"/>
                </a:cubicBezTo>
                <a:cubicBezTo>
                  <a:pt x="89664" y="19885"/>
                  <a:pt x="82918" y="25044"/>
                  <a:pt x="81727" y="30997"/>
                </a:cubicBezTo>
                <a:lnTo>
                  <a:pt x="86489" y="54809"/>
                </a:lnTo>
                <a:cubicBezTo>
                  <a:pt x="86092" y="57587"/>
                  <a:pt x="79345" y="47666"/>
                  <a:pt x="79345" y="47666"/>
                </a:cubicBezTo>
                <a:cubicBezTo>
                  <a:pt x="76170" y="44888"/>
                  <a:pt x="44817" y="53222"/>
                  <a:pt x="31720" y="64334"/>
                </a:cubicBez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01D353B8-46B7-E57A-A493-E53E7B4D27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425"/>
          <a:stretch/>
        </p:blipFill>
        <p:spPr>
          <a:xfrm>
            <a:off x="3563888" y="3140968"/>
            <a:ext cx="3322608" cy="2363587"/>
          </a:xfrm>
          <a:prstGeom prst="rect">
            <a:avLst/>
          </a:prstGeom>
        </p:spPr>
      </p:pic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F0D2C75-705C-27E9-0B33-029C1F6023E6}"/>
              </a:ext>
            </a:extLst>
          </p:cNvPr>
          <p:cNvCxnSpPr/>
          <p:nvPr/>
        </p:nvCxnSpPr>
        <p:spPr>
          <a:xfrm flipV="1">
            <a:off x="3194182" y="3399310"/>
            <a:ext cx="1476700" cy="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1EB0947-4340-31A5-BCED-3C1D1A604A90}"/>
              </a:ext>
            </a:extLst>
          </p:cNvPr>
          <p:cNvCxnSpPr/>
          <p:nvPr/>
        </p:nvCxnSpPr>
        <p:spPr>
          <a:xfrm flipV="1">
            <a:off x="3141131" y="2760738"/>
            <a:ext cx="1476700" cy="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1BE03446-9865-F5F0-071F-AA9EABA49069}"/>
              </a:ext>
            </a:extLst>
          </p:cNvPr>
          <p:cNvCxnSpPr/>
          <p:nvPr/>
        </p:nvCxnSpPr>
        <p:spPr>
          <a:xfrm flipH="1" flipV="1">
            <a:off x="5005272" y="3565813"/>
            <a:ext cx="1332000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ABF82439-0FDC-B03B-3945-A576EC00C7D6}"/>
              </a:ext>
            </a:extLst>
          </p:cNvPr>
          <p:cNvCxnSpPr/>
          <p:nvPr/>
        </p:nvCxnSpPr>
        <p:spPr>
          <a:xfrm flipH="1" flipV="1">
            <a:off x="5068647" y="4535184"/>
            <a:ext cx="1368000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4F056174-8C85-81F5-CA33-FD642CC37A39}"/>
              </a:ext>
            </a:extLst>
          </p:cNvPr>
          <p:cNvSpPr txBox="1"/>
          <p:nvPr/>
        </p:nvSpPr>
        <p:spPr>
          <a:xfrm>
            <a:off x="2036947" y="2590652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</a:rPr>
              <a:t>Cerveau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7C2274AB-50B9-0D3B-95DE-8462BE5DF1BE}"/>
              </a:ext>
            </a:extLst>
          </p:cNvPr>
          <p:cNvSpPr txBox="1"/>
          <p:nvPr/>
        </p:nvSpPr>
        <p:spPr>
          <a:xfrm>
            <a:off x="2017043" y="3183584"/>
            <a:ext cx="1043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</a:rPr>
              <a:t>Cervelet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A06AA56-8D76-03DB-E614-301C4FAA6930}"/>
              </a:ext>
            </a:extLst>
          </p:cNvPr>
          <p:cNvSpPr txBox="1"/>
          <p:nvPr/>
        </p:nvSpPr>
        <p:spPr>
          <a:xfrm>
            <a:off x="6381604" y="4322761"/>
            <a:ext cx="174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</a:rPr>
              <a:t>Moelle épinière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5123726D-D6D3-6106-28FC-7FBC854B58D8}"/>
              </a:ext>
            </a:extLst>
          </p:cNvPr>
          <p:cNvCxnSpPr/>
          <p:nvPr/>
        </p:nvCxnSpPr>
        <p:spPr>
          <a:xfrm>
            <a:off x="1889053" y="2410916"/>
            <a:ext cx="0" cy="1339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4760317F-2326-6F66-3811-24183D1CC75F}"/>
              </a:ext>
            </a:extLst>
          </p:cNvPr>
          <p:cNvCxnSpPr/>
          <p:nvPr/>
        </p:nvCxnSpPr>
        <p:spPr>
          <a:xfrm>
            <a:off x="1889053" y="2410916"/>
            <a:ext cx="3560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B7E1E121-A76F-39CF-3376-37D770C362A8}"/>
              </a:ext>
            </a:extLst>
          </p:cNvPr>
          <p:cNvCxnSpPr/>
          <p:nvPr/>
        </p:nvCxnSpPr>
        <p:spPr>
          <a:xfrm>
            <a:off x="1907714" y="3750479"/>
            <a:ext cx="3560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B01FAF9-83F9-CE77-AEBA-1534482BC8AF}"/>
              </a:ext>
            </a:extLst>
          </p:cNvPr>
          <p:cNvSpPr txBox="1"/>
          <p:nvPr/>
        </p:nvSpPr>
        <p:spPr>
          <a:xfrm>
            <a:off x="437227" y="2908683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</a:rPr>
              <a:t>Encéphale</a:t>
            </a: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2F7461F6-AA35-182A-A864-320D63D03638}"/>
              </a:ext>
            </a:extLst>
          </p:cNvPr>
          <p:cNvSpPr/>
          <p:nvPr/>
        </p:nvSpPr>
        <p:spPr>
          <a:xfrm>
            <a:off x="4908430" y="2292470"/>
            <a:ext cx="1104181" cy="312707"/>
          </a:xfrm>
          <a:custGeom>
            <a:avLst/>
            <a:gdLst>
              <a:gd name="connsiteX0" fmla="*/ 0 w 1104181"/>
              <a:gd name="connsiteY0" fmla="*/ 53915 h 312707"/>
              <a:gd name="connsiteX1" fmla="*/ 250166 w 1104181"/>
              <a:gd name="connsiteY1" fmla="*/ 2156 h 312707"/>
              <a:gd name="connsiteX2" fmla="*/ 715993 w 1104181"/>
              <a:gd name="connsiteY2" fmla="*/ 19409 h 312707"/>
              <a:gd name="connsiteX3" fmla="*/ 905774 w 1104181"/>
              <a:gd name="connsiteY3" fmla="*/ 105673 h 312707"/>
              <a:gd name="connsiteX4" fmla="*/ 1104181 w 1104181"/>
              <a:gd name="connsiteY4" fmla="*/ 312707 h 3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181" h="312707">
                <a:moveTo>
                  <a:pt x="0" y="53915"/>
                </a:moveTo>
                <a:cubicBezTo>
                  <a:pt x="65417" y="30911"/>
                  <a:pt x="130834" y="7907"/>
                  <a:pt x="250166" y="2156"/>
                </a:cubicBezTo>
                <a:cubicBezTo>
                  <a:pt x="369498" y="-3595"/>
                  <a:pt x="606725" y="2156"/>
                  <a:pt x="715993" y="19409"/>
                </a:cubicBezTo>
                <a:cubicBezTo>
                  <a:pt x="825261" y="36662"/>
                  <a:pt x="841076" y="56790"/>
                  <a:pt x="905774" y="105673"/>
                </a:cubicBezTo>
                <a:cubicBezTo>
                  <a:pt x="970472" y="154556"/>
                  <a:pt x="1037326" y="233631"/>
                  <a:pt x="1104181" y="31270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08FDB124-C3A8-F8C8-1A38-86927370F5B5}"/>
              </a:ext>
            </a:extLst>
          </p:cNvPr>
          <p:cNvSpPr/>
          <p:nvPr/>
        </p:nvSpPr>
        <p:spPr>
          <a:xfrm>
            <a:off x="4880564" y="2275974"/>
            <a:ext cx="1246568" cy="1197241"/>
          </a:xfrm>
          <a:custGeom>
            <a:avLst/>
            <a:gdLst>
              <a:gd name="connsiteX0" fmla="*/ 0 w 1246537"/>
              <a:gd name="connsiteY0" fmla="*/ 102219 h 1197241"/>
              <a:gd name="connsiteX1" fmla="*/ 165570 w 1246537"/>
              <a:gd name="connsiteY1" fmla="*/ 38248 h 1197241"/>
              <a:gd name="connsiteX2" fmla="*/ 406400 w 1246537"/>
              <a:gd name="connsiteY2" fmla="*/ 26959 h 1197241"/>
              <a:gd name="connsiteX3" fmla="*/ 462844 w 1246537"/>
              <a:gd name="connsiteY3" fmla="*/ 26959 h 1197241"/>
              <a:gd name="connsiteX4" fmla="*/ 541867 w 1246537"/>
              <a:gd name="connsiteY4" fmla="*/ 619 h 1197241"/>
              <a:gd name="connsiteX5" fmla="*/ 733778 w 1246537"/>
              <a:gd name="connsiteY5" fmla="*/ 57063 h 1197241"/>
              <a:gd name="connsiteX6" fmla="*/ 1046104 w 1246537"/>
              <a:gd name="connsiteY6" fmla="*/ 218870 h 1197241"/>
              <a:gd name="connsiteX7" fmla="*/ 1245541 w 1246537"/>
              <a:gd name="connsiteY7" fmla="*/ 681715 h 1197241"/>
              <a:gd name="connsiteX8" fmla="*/ 1106311 w 1246537"/>
              <a:gd name="connsiteY8" fmla="*/ 990278 h 1197241"/>
              <a:gd name="connsiteX9" fmla="*/ 752593 w 1246537"/>
              <a:gd name="connsiteY9" fmla="*/ 1197241 h 1197241"/>
              <a:gd name="connsiteX0" fmla="*/ 0 w 1246241"/>
              <a:gd name="connsiteY0" fmla="*/ 102219 h 1197241"/>
              <a:gd name="connsiteX1" fmla="*/ 165570 w 1246241"/>
              <a:gd name="connsiteY1" fmla="*/ 38248 h 1197241"/>
              <a:gd name="connsiteX2" fmla="*/ 406400 w 1246241"/>
              <a:gd name="connsiteY2" fmla="*/ 26959 h 1197241"/>
              <a:gd name="connsiteX3" fmla="*/ 462844 w 1246241"/>
              <a:gd name="connsiteY3" fmla="*/ 26959 h 1197241"/>
              <a:gd name="connsiteX4" fmla="*/ 541867 w 1246241"/>
              <a:gd name="connsiteY4" fmla="*/ 619 h 1197241"/>
              <a:gd name="connsiteX5" fmla="*/ 733778 w 1246241"/>
              <a:gd name="connsiteY5" fmla="*/ 57063 h 1197241"/>
              <a:gd name="connsiteX6" fmla="*/ 1046104 w 1246241"/>
              <a:gd name="connsiteY6" fmla="*/ 218870 h 1197241"/>
              <a:gd name="connsiteX7" fmla="*/ 1245541 w 1246241"/>
              <a:gd name="connsiteY7" fmla="*/ 681715 h 1197241"/>
              <a:gd name="connsiteX8" fmla="*/ 1106311 w 1246241"/>
              <a:gd name="connsiteY8" fmla="*/ 990278 h 1197241"/>
              <a:gd name="connsiteX9" fmla="*/ 857956 w 1246241"/>
              <a:gd name="connsiteY9" fmla="*/ 982752 h 1197241"/>
              <a:gd name="connsiteX10" fmla="*/ 752593 w 1246241"/>
              <a:gd name="connsiteY10" fmla="*/ 1197241 h 1197241"/>
              <a:gd name="connsiteX0" fmla="*/ 0 w 1246472"/>
              <a:gd name="connsiteY0" fmla="*/ 102219 h 1197241"/>
              <a:gd name="connsiteX1" fmla="*/ 165570 w 1246472"/>
              <a:gd name="connsiteY1" fmla="*/ 38248 h 1197241"/>
              <a:gd name="connsiteX2" fmla="*/ 406400 w 1246472"/>
              <a:gd name="connsiteY2" fmla="*/ 26959 h 1197241"/>
              <a:gd name="connsiteX3" fmla="*/ 462844 w 1246472"/>
              <a:gd name="connsiteY3" fmla="*/ 26959 h 1197241"/>
              <a:gd name="connsiteX4" fmla="*/ 541867 w 1246472"/>
              <a:gd name="connsiteY4" fmla="*/ 619 h 1197241"/>
              <a:gd name="connsiteX5" fmla="*/ 733778 w 1246472"/>
              <a:gd name="connsiteY5" fmla="*/ 57063 h 1197241"/>
              <a:gd name="connsiteX6" fmla="*/ 1046104 w 1246472"/>
              <a:gd name="connsiteY6" fmla="*/ 218870 h 1197241"/>
              <a:gd name="connsiteX7" fmla="*/ 1245541 w 1246472"/>
              <a:gd name="connsiteY7" fmla="*/ 681715 h 1197241"/>
              <a:gd name="connsiteX8" fmla="*/ 1113837 w 1246472"/>
              <a:gd name="connsiteY8" fmla="*/ 963937 h 1197241"/>
              <a:gd name="connsiteX9" fmla="*/ 857956 w 1246472"/>
              <a:gd name="connsiteY9" fmla="*/ 982752 h 1197241"/>
              <a:gd name="connsiteX10" fmla="*/ 752593 w 1246472"/>
              <a:gd name="connsiteY10" fmla="*/ 1197241 h 1197241"/>
              <a:gd name="connsiteX0" fmla="*/ 0 w 1246568"/>
              <a:gd name="connsiteY0" fmla="*/ 102219 h 1197241"/>
              <a:gd name="connsiteX1" fmla="*/ 165570 w 1246568"/>
              <a:gd name="connsiteY1" fmla="*/ 38248 h 1197241"/>
              <a:gd name="connsiteX2" fmla="*/ 406400 w 1246568"/>
              <a:gd name="connsiteY2" fmla="*/ 26959 h 1197241"/>
              <a:gd name="connsiteX3" fmla="*/ 462844 w 1246568"/>
              <a:gd name="connsiteY3" fmla="*/ 26959 h 1197241"/>
              <a:gd name="connsiteX4" fmla="*/ 541867 w 1246568"/>
              <a:gd name="connsiteY4" fmla="*/ 619 h 1197241"/>
              <a:gd name="connsiteX5" fmla="*/ 733778 w 1246568"/>
              <a:gd name="connsiteY5" fmla="*/ 57063 h 1197241"/>
              <a:gd name="connsiteX6" fmla="*/ 1042341 w 1246568"/>
              <a:gd name="connsiteY6" fmla="*/ 241447 h 1197241"/>
              <a:gd name="connsiteX7" fmla="*/ 1245541 w 1246568"/>
              <a:gd name="connsiteY7" fmla="*/ 681715 h 1197241"/>
              <a:gd name="connsiteX8" fmla="*/ 1113837 w 1246568"/>
              <a:gd name="connsiteY8" fmla="*/ 963937 h 1197241"/>
              <a:gd name="connsiteX9" fmla="*/ 857956 w 1246568"/>
              <a:gd name="connsiteY9" fmla="*/ 982752 h 1197241"/>
              <a:gd name="connsiteX10" fmla="*/ 752593 w 1246568"/>
              <a:gd name="connsiteY10" fmla="*/ 1197241 h 119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6568" h="1197241">
                <a:moveTo>
                  <a:pt x="0" y="102219"/>
                </a:moveTo>
                <a:cubicBezTo>
                  <a:pt x="48918" y="76505"/>
                  <a:pt x="97837" y="50791"/>
                  <a:pt x="165570" y="38248"/>
                </a:cubicBezTo>
                <a:cubicBezTo>
                  <a:pt x="233303" y="25705"/>
                  <a:pt x="356854" y="28840"/>
                  <a:pt x="406400" y="26959"/>
                </a:cubicBezTo>
                <a:cubicBezTo>
                  <a:pt x="455946" y="25077"/>
                  <a:pt x="440266" y="31349"/>
                  <a:pt x="462844" y="26959"/>
                </a:cubicBezTo>
                <a:cubicBezTo>
                  <a:pt x="485422" y="22569"/>
                  <a:pt x="496711" y="-4398"/>
                  <a:pt x="541867" y="619"/>
                </a:cubicBezTo>
                <a:cubicBezTo>
                  <a:pt x="587023" y="5636"/>
                  <a:pt x="650366" y="16925"/>
                  <a:pt x="733778" y="57063"/>
                </a:cubicBezTo>
                <a:cubicBezTo>
                  <a:pt x="817190" y="97201"/>
                  <a:pt x="957047" y="137338"/>
                  <a:pt x="1042341" y="241447"/>
                </a:cubicBezTo>
                <a:cubicBezTo>
                  <a:pt x="1127635" y="345556"/>
                  <a:pt x="1233625" y="561300"/>
                  <a:pt x="1245541" y="681715"/>
                </a:cubicBezTo>
                <a:cubicBezTo>
                  <a:pt x="1257457" y="802130"/>
                  <a:pt x="1162755" y="893068"/>
                  <a:pt x="1113837" y="963937"/>
                </a:cubicBezTo>
                <a:cubicBezTo>
                  <a:pt x="1064919" y="1034806"/>
                  <a:pt x="916909" y="948258"/>
                  <a:pt x="857956" y="982752"/>
                </a:cubicBezTo>
                <a:cubicBezTo>
                  <a:pt x="799003" y="1017246"/>
                  <a:pt x="785832" y="1182189"/>
                  <a:pt x="752593" y="1197241"/>
                </a:cubicBez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C453A8ED-5228-2EE3-221E-9E05F9BB7532}"/>
              </a:ext>
            </a:extLst>
          </p:cNvPr>
          <p:cNvSpPr/>
          <p:nvPr/>
        </p:nvSpPr>
        <p:spPr>
          <a:xfrm>
            <a:off x="4861748" y="2216346"/>
            <a:ext cx="1336936" cy="1275684"/>
          </a:xfrm>
          <a:custGeom>
            <a:avLst/>
            <a:gdLst>
              <a:gd name="connsiteX0" fmla="*/ 0 w 1336936"/>
              <a:gd name="connsiteY0" fmla="*/ 112928 h 1275684"/>
              <a:gd name="connsiteX1" fmla="*/ 158045 w 1336936"/>
              <a:gd name="connsiteY1" fmla="*/ 56484 h 1275684"/>
              <a:gd name="connsiteX2" fmla="*/ 327378 w 1336936"/>
              <a:gd name="connsiteY2" fmla="*/ 37669 h 1275684"/>
              <a:gd name="connsiteX3" fmla="*/ 470371 w 1336936"/>
              <a:gd name="connsiteY3" fmla="*/ 33906 h 1275684"/>
              <a:gd name="connsiteX4" fmla="*/ 553156 w 1336936"/>
              <a:gd name="connsiteY4" fmla="*/ 39 h 1275684"/>
              <a:gd name="connsiteX5" fmla="*/ 726252 w 1336936"/>
              <a:gd name="connsiteY5" fmla="*/ 41432 h 1275684"/>
              <a:gd name="connsiteX6" fmla="*/ 933215 w 1336936"/>
              <a:gd name="connsiteY6" fmla="*/ 127980 h 1275684"/>
              <a:gd name="connsiteX7" fmla="*/ 1102548 w 1336936"/>
              <a:gd name="connsiteY7" fmla="*/ 233343 h 1275684"/>
              <a:gd name="connsiteX8" fmla="*/ 1222963 w 1336936"/>
              <a:gd name="connsiteY8" fmla="*/ 410202 h 1275684"/>
              <a:gd name="connsiteX9" fmla="*/ 1328326 w 1336936"/>
              <a:gd name="connsiteY9" fmla="*/ 681135 h 1275684"/>
              <a:gd name="connsiteX10" fmla="*/ 1317037 w 1336936"/>
              <a:gd name="connsiteY10" fmla="*/ 854232 h 1275684"/>
              <a:gd name="connsiteX11" fmla="*/ 1207911 w 1336936"/>
              <a:gd name="connsiteY11" fmla="*/ 1064958 h 1275684"/>
              <a:gd name="connsiteX12" fmla="*/ 1117600 w 1336936"/>
              <a:gd name="connsiteY12" fmla="*/ 1125165 h 1275684"/>
              <a:gd name="connsiteX13" fmla="*/ 978371 w 1336936"/>
              <a:gd name="connsiteY13" fmla="*/ 1113876 h 1275684"/>
              <a:gd name="connsiteX14" fmla="*/ 921926 w 1336936"/>
              <a:gd name="connsiteY14" fmla="*/ 1113876 h 1275684"/>
              <a:gd name="connsiteX15" fmla="*/ 842904 w 1336936"/>
              <a:gd name="connsiteY15" fmla="*/ 1275684 h 127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36936" h="1275684">
                <a:moveTo>
                  <a:pt x="0" y="112928"/>
                </a:moveTo>
                <a:cubicBezTo>
                  <a:pt x="51741" y="90977"/>
                  <a:pt x="103482" y="69027"/>
                  <a:pt x="158045" y="56484"/>
                </a:cubicBezTo>
                <a:cubicBezTo>
                  <a:pt x="212608" y="43941"/>
                  <a:pt x="275324" y="41432"/>
                  <a:pt x="327378" y="37669"/>
                </a:cubicBezTo>
                <a:cubicBezTo>
                  <a:pt x="379432" y="33906"/>
                  <a:pt x="432741" y="40178"/>
                  <a:pt x="470371" y="33906"/>
                </a:cubicBezTo>
                <a:cubicBezTo>
                  <a:pt x="508001" y="27634"/>
                  <a:pt x="510509" y="-1215"/>
                  <a:pt x="553156" y="39"/>
                </a:cubicBezTo>
                <a:cubicBezTo>
                  <a:pt x="595803" y="1293"/>
                  <a:pt x="662909" y="20108"/>
                  <a:pt x="726252" y="41432"/>
                </a:cubicBezTo>
                <a:cubicBezTo>
                  <a:pt x="789595" y="62755"/>
                  <a:pt x="870499" y="95995"/>
                  <a:pt x="933215" y="127980"/>
                </a:cubicBezTo>
                <a:cubicBezTo>
                  <a:pt x="995931" y="159965"/>
                  <a:pt x="1054257" y="186306"/>
                  <a:pt x="1102548" y="233343"/>
                </a:cubicBezTo>
                <a:cubicBezTo>
                  <a:pt x="1150839" y="280380"/>
                  <a:pt x="1185333" y="335570"/>
                  <a:pt x="1222963" y="410202"/>
                </a:cubicBezTo>
                <a:cubicBezTo>
                  <a:pt x="1260593" y="484834"/>
                  <a:pt x="1312647" y="607130"/>
                  <a:pt x="1328326" y="681135"/>
                </a:cubicBezTo>
                <a:cubicBezTo>
                  <a:pt x="1344005" y="755140"/>
                  <a:pt x="1337106" y="790262"/>
                  <a:pt x="1317037" y="854232"/>
                </a:cubicBezTo>
                <a:cubicBezTo>
                  <a:pt x="1296968" y="918203"/>
                  <a:pt x="1241151" y="1019803"/>
                  <a:pt x="1207911" y="1064958"/>
                </a:cubicBezTo>
                <a:cubicBezTo>
                  <a:pt x="1174672" y="1110114"/>
                  <a:pt x="1155857" y="1117012"/>
                  <a:pt x="1117600" y="1125165"/>
                </a:cubicBezTo>
                <a:cubicBezTo>
                  <a:pt x="1079343" y="1133318"/>
                  <a:pt x="1010983" y="1115758"/>
                  <a:pt x="978371" y="1113876"/>
                </a:cubicBezTo>
                <a:cubicBezTo>
                  <a:pt x="945759" y="1111995"/>
                  <a:pt x="944504" y="1086908"/>
                  <a:pt x="921926" y="1113876"/>
                </a:cubicBezTo>
                <a:cubicBezTo>
                  <a:pt x="899348" y="1140844"/>
                  <a:pt x="871126" y="1208264"/>
                  <a:pt x="842904" y="1275684"/>
                </a:cubicBezTo>
              </a:path>
            </a:pathLst>
          </a:cu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69FE20C-AD5D-A628-3AD9-8DE16A6CEAB0}"/>
              </a:ext>
            </a:extLst>
          </p:cNvPr>
          <p:cNvSpPr txBox="1"/>
          <p:nvPr/>
        </p:nvSpPr>
        <p:spPr>
          <a:xfrm>
            <a:off x="6583878" y="3312848"/>
            <a:ext cx="1663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</a:rPr>
              <a:t>Tronc cérébral</a:t>
            </a: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6583C199-509B-72B3-60C4-9C0EBF310B66}"/>
              </a:ext>
            </a:extLst>
          </p:cNvPr>
          <p:cNvGrpSpPr/>
          <p:nvPr/>
        </p:nvGrpSpPr>
        <p:grpSpPr>
          <a:xfrm>
            <a:off x="6090621" y="2474811"/>
            <a:ext cx="1657628" cy="681926"/>
            <a:chOff x="6090621" y="2474811"/>
            <a:chExt cx="1657628" cy="681926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E2E86C4E-5A8B-9AC2-609F-A43BF6DA2ED8}"/>
                </a:ext>
              </a:extLst>
            </p:cNvPr>
            <p:cNvSpPr txBox="1"/>
            <p:nvPr/>
          </p:nvSpPr>
          <p:spPr>
            <a:xfrm>
              <a:off x="6386728" y="2474811"/>
              <a:ext cx="1140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tx1"/>
                  </a:solidFill>
                </a:rPr>
                <a:t>Os (Crâne)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7ED2DFB-C28B-4126-F82C-F03AC13F44ED}"/>
                </a:ext>
              </a:extLst>
            </p:cNvPr>
            <p:cNvSpPr txBox="1"/>
            <p:nvPr/>
          </p:nvSpPr>
          <p:spPr>
            <a:xfrm>
              <a:off x="6399803" y="2848960"/>
              <a:ext cx="13484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Les méninges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3B8C8910-8DE6-6A96-5AFC-57C7CA91F5C7}"/>
                </a:ext>
              </a:extLst>
            </p:cNvPr>
            <p:cNvCxnSpPr/>
            <p:nvPr/>
          </p:nvCxnSpPr>
          <p:spPr>
            <a:xfrm flipH="1" flipV="1">
              <a:off x="6113648" y="2637021"/>
              <a:ext cx="324000" cy="0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3B80183F-D516-C021-6A39-3194C7E69D79}"/>
                </a:ext>
              </a:extLst>
            </p:cNvPr>
            <p:cNvCxnSpPr/>
            <p:nvPr/>
          </p:nvCxnSpPr>
          <p:spPr>
            <a:xfrm flipH="1" flipV="1">
              <a:off x="6090621" y="3023824"/>
              <a:ext cx="324000" cy="0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5790718B-4369-B46C-5A14-9C34A4D613D6}"/>
              </a:ext>
            </a:extLst>
          </p:cNvPr>
          <p:cNvSpPr txBox="1"/>
          <p:nvPr/>
        </p:nvSpPr>
        <p:spPr>
          <a:xfrm>
            <a:off x="5439834" y="3717032"/>
            <a:ext cx="2517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Os (La colonne vertébrale)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DF591CE5-A4AE-1E1C-6B23-1B779DB69708}"/>
              </a:ext>
            </a:extLst>
          </p:cNvPr>
          <p:cNvSpPr txBox="1"/>
          <p:nvPr/>
        </p:nvSpPr>
        <p:spPr>
          <a:xfrm>
            <a:off x="5452909" y="4091181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Les méninges</a:t>
            </a:r>
            <a:endParaRPr lang="fr-FR" sz="1400" dirty="0">
              <a:solidFill>
                <a:schemeClr val="tx1"/>
              </a:solidFill>
            </a:endParaRP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79AC54DD-167F-B6BA-C77E-06B32AD80D0D}"/>
              </a:ext>
            </a:extLst>
          </p:cNvPr>
          <p:cNvCxnSpPr/>
          <p:nvPr/>
        </p:nvCxnSpPr>
        <p:spPr>
          <a:xfrm flipH="1" flipV="1">
            <a:off x="5166754" y="3879242"/>
            <a:ext cx="324000" cy="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A48BDF09-C031-CB9C-D7CF-17A1D36FF2FF}"/>
              </a:ext>
            </a:extLst>
          </p:cNvPr>
          <p:cNvCxnSpPr/>
          <p:nvPr/>
        </p:nvCxnSpPr>
        <p:spPr>
          <a:xfrm flipH="1" flipV="1">
            <a:off x="5143727" y="4266045"/>
            <a:ext cx="324000" cy="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52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431A1B9B-149F-7555-4A47-F41834ACE269}"/>
              </a:ext>
            </a:extLst>
          </p:cNvPr>
          <p:cNvSpPr/>
          <p:nvPr/>
        </p:nvSpPr>
        <p:spPr>
          <a:xfrm rot="60000">
            <a:off x="1304968" y="3261567"/>
            <a:ext cx="116652" cy="1117600"/>
          </a:xfrm>
          <a:custGeom>
            <a:avLst/>
            <a:gdLst>
              <a:gd name="connsiteX0" fmla="*/ 0 w 116652"/>
              <a:gd name="connsiteY0" fmla="*/ 0 h 1117600"/>
              <a:gd name="connsiteX1" fmla="*/ 30104 w 116652"/>
              <a:gd name="connsiteY1" fmla="*/ 199437 h 1117600"/>
              <a:gd name="connsiteX2" fmla="*/ 60208 w 116652"/>
              <a:gd name="connsiteY2" fmla="*/ 413926 h 1117600"/>
              <a:gd name="connsiteX3" fmla="*/ 71497 w 116652"/>
              <a:gd name="connsiteY3" fmla="*/ 639704 h 1117600"/>
              <a:gd name="connsiteX4" fmla="*/ 94074 w 116652"/>
              <a:gd name="connsiteY4" fmla="*/ 865482 h 1117600"/>
              <a:gd name="connsiteX5" fmla="*/ 116652 w 116652"/>
              <a:gd name="connsiteY5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652" h="1117600">
                <a:moveTo>
                  <a:pt x="0" y="0"/>
                </a:moveTo>
                <a:cubicBezTo>
                  <a:pt x="10034" y="65224"/>
                  <a:pt x="20069" y="130449"/>
                  <a:pt x="30104" y="199437"/>
                </a:cubicBezTo>
                <a:cubicBezTo>
                  <a:pt x="40139" y="268425"/>
                  <a:pt x="53309" y="340548"/>
                  <a:pt x="60208" y="413926"/>
                </a:cubicBezTo>
                <a:cubicBezTo>
                  <a:pt x="67107" y="487304"/>
                  <a:pt x="65853" y="564445"/>
                  <a:pt x="71497" y="639704"/>
                </a:cubicBezTo>
                <a:cubicBezTo>
                  <a:pt x="77141" y="714963"/>
                  <a:pt x="86548" y="785833"/>
                  <a:pt x="94074" y="865482"/>
                </a:cubicBezTo>
                <a:cubicBezTo>
                  <a:pt x="101600" y="945131"/>
                  <a:pt x="109126" y="1031365"/>
                  <a:pt x="116652" y="1117600"/>
                </a:cubicBezTo>
              </a:path>
            </a:pathLst>
          </a:cu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1A0B4CC-9A0C-C103-EDD5-4B6BFAD79245}"/>
              </a:ext>
            </a:extLst>
          </p:cNvPr>
          <p:cNvSpPr/>
          <p:nvPr/>
        </p:nvSpPr>
        <p:spPr>
          <a:xfrm>
            <a:off x="1255065" y="3272856"/>
            <a:ext cx="88375" cy="1106311"/>
          </a:xfrm>
          <a:custGeom>
            <a:avLst/>
            <a:gdLst>
              <a:gd name="connsiteX0" fmla="*/ 13116 w 88375"/>
              <a:gd name="connsiteY0" fmla="*/ 0 h 1106311"/>
              <a:gd name="connsiteX1" fmla="*/ 1827 w 88375"/>
              <a:gd name="connsiteY1" fmla="*/ 71497 h 1106311"/>
              <a:gd name="connsiteX2" fmla="*/ 46983 w 88375"/>
              <a:gd name="connsiteY2" fmla="*/ 293511 h 1106311"/>
              <a:gd name="connsiteX3" fmla="*/ 58272 w 88375"/>
              <a:gd name="connsiteY3" fmla="*/ 556919 h 1106311"/>
              <a:gd name="connsiteX4" fmla="*/ 69561 w 88375"/>
              <a:gd name="connsiteY4" fmla="*/ 857956 h 1106311"/>
              <a:gd name="connsiteX5" fmla="*/ 88375 w 88375"/>
              <a:gd name="connsiteY5" fmla="*/ 1106311 h 110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375" h="1106311">
                <a:moveTo>
                  <a:pt x="13116" y="0"/>
                </a:moveTo>
                <a:cubicBezTo>
                  <a:pt x="4649" y="11289"/>
                  <a:pt x="-3817" y="22579"/>
                  <a:pt x="1827" y="71497"/>
                </a:cubicBezTo>
                <a:cubicBezTo>
                  <a:pt x="7471" y="120415"/>
                  <a:pt x="37576" y="212607"/>
                  <a:pt x="46983" y="293511"/>
                </a:cubicBezTo>
                <a:cubicBezTo>
                  <a:pt x="56390" y="374415"/>
                  <a:pt x="54509" y="462845"/>
                  <a:pt x="58272" y="556919"/>
                </a:cubicBezTo>
                <a:cubicBezTo>
                  <a:pt x="62035" y="650993"/>
                  <a:pt x="64544" y="766391"/>
                  <a:pt x="69561" y="857956"/>
                </a:cubicBezTo>
                <a:cubicBezTo>
                  <a:pt x="74578" y="949521"/>
                  <a:pt x="81476" y="1027916"/>
                  <a:pt x="88375" y="1106311"/>
                </a:cubicBez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SYSTÈME NERVEUX CENTRAL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8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3B9D88F-59A6-CA16-906E-53AE32478963}"/>
              </a:ext>
            </a:extLst>
          </p:cNvPr>
          <p:cNvGrpSpPr/>
          <p:nvPr/>
        </p:nvGrpSpPr>
        <p:grpSpPr>
          <a:xfrm>
            <a:off x="513221" y="1845876"/>
            <a:ext cx="1760976" cy="1384210"/>
            <a:chOff x="6865068" y="2415581"/>
            <a:chExt cx="1760976" cy="1384210"/>
          </a:xfrm>
        </p:grpSpPr>
        <p:sp>
          <p:nvSpPr>
            <p:cNvPr id="7" name="Forme libre 49">
              <a:extLst>
                <a:ext uri="{FF2B5EF4-FFF2-40B4-BE49-F238E27FC236}">
                  <a16:creationId xmlns:a16="http://schemas.microsoft.com/office/drawing/2014/main" id="{AE997A4B-3F13-8F74-DEA7-890CE8C4E321}"/>
                </a:ext>
              </a:extLst>
            </p:cNvPr>
            <p:cNvSpPr/>
            <p:nvPr/>
          </p:nvSpPr>
          <p:spPr>
            <a:xfrm>
              <a:off x="6883877" y="2428286"/>
              <a:ext cx="1742167" cy="1141448"/>
            </a:xfrm>
            <a:custGeom>
              <a:avLst/>
              <a:gdLst>
                <a:gd name="connsiteX0" fmla="*/ 86178 w 979992"/>
                <a:gd name="connsiteY0" fmla="*/ 163715 h 642080"/>
                <a:gd name="connsiteX1" fmla="*/ 8172 w 979992"/>
                <a:gd name="connsiteY1" fmla="*/ 302392 h 642080"/>
                <a:gd name="connsiteX2" fmla="*/ 3838 w 979992"/>
                <a:gd name="connsiteY2" fmla="*/ 406400 h 642080"/>
                <a:gd name="connsiteX3" fmla="*/ 21173 w 979992"/>
                <a:gd name="connsiteY3" fmla="*/ 493073 h 642080"/>
                <a:gd name="connsiteX4" fmla="*/ 51508 w 979992"/>
                <a:gd name="connsiteY4" fmla="*/ 527742 h 642080"/>
                <a:gd name="connsiteX5" fmla="*/ 116513 w 979992"/>
                <a:gd name="connsiteY5" fmla="*/ 566745 h 642080"/>
                <a:gd name="connsiteX6" fmla="*/ 190185 w 979992"/>
                <a:gd name="connsiteY6" fmla="*/ 566745 h 642080"/>
                <a:gd name="connsiteX7" fmla="*/ 250856 w 979992"/>
                <a:gd name="connsiteY7" fmla="*/ 549410 h 642080"/>
                <a:gd name="connsiteX8" fmla="*/ 311527 w 979992"/>
                <a:gd name="connsiteY8" fmla="*/ 584079 h 642080"/>
                <a:gd name="connsiteX9" fmla="*/ 419869 w 979992"/>
                <a:gd name="connsiteY9" fmla="*/ 601414 h 642080"/>
                <a:gd name="connsiteX10" fmla="*/ 515209 w 979992"/>
                <a:gd name="connsiteY10" fmla="*/ 631750 h 642080"/>
                <a:gd name="connsiteX11" fmla="*/ 593215 w 979992"/>
                <a:gd name="connsiteY11" fmla="*/ 636083 h 642080"/>
                <a:gd name="connsiteX12" fmla="*/ 679888 w 979992"/>
                <a:gd name="connsiteY12" fmla="*/ 640417 h 642080"/>
                <a:gd name="connsiteX13" fmla="*/ 723224 w 979992"/>
                <a:gd name="connsiteY13" fmla="*/ 605748 h 642080"/>
                <a:gd name="connsiteX14" fmla="*/ 744892 w 979992"/>
                <a:gd name="connsiteY14" fmla="*/ 536409 h 642080"/>
                <a:gd name="connsiteX15" fmla="*/ 757893 w 979992"/>
                <a:gd name="connsiteY15" fmla="*/ 506074 h 642080"/>
                <a:gd name="connsiteX16" fmla="*/ 822898 w 979992"/>
                <a:gd name="connsiteY16" fmla="*/ 501740 h 642080"/>
                <a:gd name="connsiteX17" fmla="*/ 896570 w 979992"/>
                <a:gd name="connsiteY17" fmla="*/ 510407 h 642080"/>
                <a:gd name="connsiteX18" fmla="*/ 935573 w 979992"/>
                <a:gd name="connsiteY18" fmla="*/ 480072 h 642080"/>
                <a:gd name="connsiteX19" fmla="*/ 974576 w 979992"/>
                <a:gd name="connsiteY19" fmla="*/ 410733 h 642080"/>
                <a:gd name="connsiteX20" fmla="*/ 970242 w 979992"/>
                <a:gd name="connsiteY20" fmla="*/ 276390 h 642080"/>
                <a:gd name="connsiteX21" fmla="*/ 887903 w 979992"/>
                <a:gd name="connsiteY21" fmla="*/ 129046 h 642080"/>
                <a:gd name="connsiteX22" fmla="*/ 757893 w 979992"/>
                <a:gd name="connsiteY22" fmla="*/ 38040 h 642080"/>
                <a:gd name="connsiteX23" fmla="*/ 584547 w 979992"/>
                <a:gd name="connsiteY23" fmla="*/ 7704 h 642080"/>
                <a:gd name="connsiteX24" fmla="*/ 415535 w 979992"/>
                <a:gd name="connsiteY24" fmla="*/ 3370 h 642080"/>
                <a:gd name="connsiteX25" fmla="*/ 289859 w 979992"/>
                <a:gd name="connsiteY25" fmla="*/ 51041 h 642080"/>
                <a:gd name="connsiteX26" fmla="*/ 86178 w 979992"/>
                <a:gd name="connsiteY26" fmla="*/ 163715 h 64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9992" h="642080">
                  <a:moveTo>
                    <a:pt x="86178" y="163715"/>
                  </a:moveTo>
                  <a:cubicBezTo>
                    <a:pt x="39230" y="205607"/>
                    <a:pt x="21895" y="261944"/>
                    <a:pt x="8172" y="302392"/>
                  </a:cubicBezTo>
                  <a:cubicBezTo>
                    <a:pt x="-5551" y="342840"/>
                    <a:pt x="1671" y="374620"/>
                    <a:pt x="3838" y="406400"/>
                  </a:cubicBezTo>
                  <a:cubicBezTo>
                    <a:pt x="6005" y="438180"/>
                    <a:pt x="13228" y="472849"/>
                    <a:pt x="21173" y="493073"/>
                  </a:cubicBezTo>
                  <a:cubicBezTo>
                    <a:pt x="29118" y="513297"/>
                    <a:pt x="35618" y="515463"/>
                    <a:pt x="51508" y="527742"/>
                  </a:cubicBezTo>
                  <a:cubicBezTo>
                    <a:pt x="67398" y="540021"/>
                    <a:pt x="93400" y="560245"/>
                    <a:pt x="116513" y="566745"/>
                  </a:cubicBezTo>
                  <a:cubicBezTo>
                    <a:pt x="139626" y="573246"/>
                    <a:pt x="167795" y="569634"/>
                    <a:pt x="190185" y="566745"/>
                  </a:cubicBezTo>
                  <a:cubicBezTo>
                    <a:pt x="212576" y="563856"/>
                    <a:pt x="230632" y="546521"/>
                    <a:pt x="250856" y="549410"/>
                  </a:cubicBezTo>
                  <a:cubicBezTo>
                    <a:pt x="271080" y="552299"/>
                    <a:pt x="283358" y="575412"/>
                    <a:pt x="311527" y="584079"/>
                  </a:cubicBezTo>
                  <a:cubicBezTo>
                    <a:pt x="339696" y="592746"/>
                    <a:pt x="385922" y="593469"/>
                    <a:pt x="419869" y="601414"/>
                  </a:cubicBezTo>
                  <a:cubicBezTo>
                    <a:pt x="453816" y="609359"/>
                    <a:pt x="486318" y="625972"/>
                    <a:pt x="515209" y="631750"/>
                  </a:cubicBezTo>
                  <a:cubicBezTo>
                    <a:pt x="544100" y="637528"/>
                    <a:pt x="593215" y="636083"/>
                    <a:pt x="593215" y="636083"/>
                  </a:cubicBezTo>
                  <a:cubicBezTo>
                    <a:pt x="620661" y="637527"/>
                    <a:pt x="658220" y="645473"/>
                    <a:pt x="679888" y="640417"/>
                  </a:cubicBezTo>
                  <a:cubicBezTo>
                    <a:pt x="701556" y="635361"/>
                    <a:pt x="712390" y="623083"/>
                    <a:pt x="723224" y="605748"/>
                  </a:cubicBezTo>
                  <a:cubicBezTo>
                    <a:pt x="734058" y="588413"/>
                    <a:pt x="739114" y="553021"/>
                    <a:pt x="744892" y="536409"/>
                  </a:cubicBezTo>
                  <a:cubicBezTo>
                    <a:pt x="750670" y="519797"/>
                    <a:pt x="744892" y="511852"/>
                    <a:pt x="757893" y="506074"/>
                  </a:cubicBezTo>
                  <a:cubicBezTo>
                    <a:pt x="770894" y="500296"/>
                    <a:pt x="799785" y="501018"/>
                    <a:pt x="822898" y="501740"/>
                  </a:cubicBezTo>
                  <a:cubicBezTo>
                    <a:pt x="846011" y="502462"/>
                    <a:pt x="877791" y="514018"/>
                    <a:pt x="896570" y="510407"/>
                  </a:cubicBezTo>
                  <a:cubicBezTo>
                    <a:pt x="915349" y="506796"/>
                    <a:pt x="922572" y="496684"/>
                    <a:pt x="935573" y="480072"/>
                  </a:cubicBezTo>
                  <a:cubicBezTo>
                    <a:pt x="948574" y="463460"/>
                    <a:pt x="968798" y="444680"/>
                    <a:pt x="974576" y="410733"/>
                  </a:cubicBezTo>
                  <a:cubicBezTo>
                    <a:pt x="980354" y="376786"/>
                    <a:pt x="984687" y="323338"/>
                    <a:pt x="970242" y="276390"/>
                  </a:cubicBezTo>
                  <a:cubicBezTo>
                    <a:pt x="955797" y="229442"/>
                    <a:pt x="923294" y="168771"/>
                    <a:pt x="887903" y="129046"/>
                  </a:cubicBezTo>
                  <a:cubicBezTo>
                    <a:pt x="852512" y="89321"/>
                    <a:pt x="808452" y="58264"/>
                    <a:pt x="757893" y="38040"/>
                  </a:cubicBezTo>
                  <a:cubicBezTo>
                    <a:pt x="707334" y="17816"/>
                    <a:pt x="641607" y="13482"/>
                    <a:pt x="584547" y="7704"/>
                  </a:cubicBezTo>
                  <a:cubicBezTo>
                    <a:pt x="527487" y="1926"/>
                    <a:pt x="464650" y="-3853"/>
                    <a:pt x="415535" y="3370"/>
                  </a:cubicBezTo>
                  <a:cubicBezTo>
                    <a:pt x="366420" y="10593"/>
                    <a:pt x="341140" y="29373"/>
                    <a:pt x="289859" y="51041"/>
                  </a:cubicBezTo>
                  <a:cubicBezTo>
                    <a:pt x="238578" y="72709"/>
                    <a:pt x="133126" y="121823"/>
                    <a:pt x="86178" y="163715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3" name="Forme libre 50">
              <a:extLst>
                <a:ext uri="{FF2B5EF4-FFF2-40B4-BE49-F238E27FC236}">
                  <a16:creationId xmlns:a16="http://schemas.microsoft.com/office/drawing/2014/main" id="{AD814691-B886-9FC7-A264-2FAF3254A2BA}"/>
                </a:ext>
              </a:extLst>
            </p:cNvPr>
            <p:cNvSpPr/>
            <p:nvPr/>
          </p:nvSpPr>
          <p:spPr>
            <a:xfrm>
              <a:off x="7514396" y="2568482"/>
              <a:ext cx="365281" cy="459164"/>
            </a:xfrm>
            <a:custGeom>
              <a:avLst/>
              <a:gdLst>
                <a:gd name="connsiteX0" fmla="*/ 75076 w 205476"/>
                <a:gd name="connsiteY0" fmla="*/ 6446 h 258286"/>
                <a:gd name="connsiteX1" fmla="*/ 115050 w 205476"/>
                <a:gd name="connsiteY1" fmla="*/ 71403 h 258286"/>
                <a:gd name="connsiteX2" fmla="*/ 132538 w 205476"/>
                <a:gd name="connsiteY2" fmla="*/ 96386 h 258286"/>
                <a:gd name="connsiteX3" fmla="*/ 152525 w 205476"/>
                <a:gd name="connsiteY3" fmla="*/ 133862 h 258286"/>
                <a:gd name="connsiteX4" fmla="*/ 157522 w 205476"/>
                <a:gd name="connsiteY4" fmla="*/ 158846 h 258286"/>
                <a:gd name="connsiteX5" fmla="*/ 147528 w 205476"/>
                <a:gd name="connsiteY5" fmla="*/ 186327 h 258286"/>
                <a:gd name="connsiteX6" fmla="*/ 132538 w 205476"/>
                <a:gd name="connsiteY6" fmla="*/ 156347 h 258286"/>
                <a:gd name="connsiteX7" fmla="*/ 102558 w 205476"/>
                <a:gd name="connsiteY7" fmla="*/ 116373 h 258286"/>
                <a:gd name="connsiteX8" fmla="*/ 70079 w 205476"/>
                <a:gd name="connsiteY8" fmla="*/ 131364 h 258286"/>
                <a:gd name="connsiteX9" fmla="*/ 47594 w 205476"/>
                <a:gd name="connsiteY9" fmla="*/ 158846 h 258286"/>
                <a:gd name="connsiteX10" fmla="*/ 15115 w 205476"/>
                <a:gd name="connsiteY10" fmla="*/ 176334 h 258286"/>
                <a:gd name="connsiteX11" fmla="*/ 125 w 205476"/>
                <a:gd name="connsiteY11" fmla="*/ 206314 h 258286"/>
                <a:gd name="connsiteX12" fmla="*/ 22610 w 205476"/>
                <a:gd name="connsiteY12" fmla="*/ 231298 h 258286"/>
                <a:gd name="connsiteX13" fmla="*/ 42597 w 205476"/>
                <a:gd name="connsiteY13" fmla="*/ 211311 h 258286"/>
                <a:gd name="connsiteX14" fmla="*/ 52591 w 205476"/>
                <a:gd name="connsiteY14" fmla="*/ 188826 h 258286"/>
                <a:gd name="connsiteX15" fmla="*/ 70079 w 205476"/>
                <a:gd name="connsiteY15" fmla="*/ 183829 h 258286"/>
                <a:gd name="connsiteX16" fmla="*/ 85069 w 205476"/>
                <a:gd name="connsiteY16" fmla="*/ 193823 h 258286"/>
                <a:gd name="connsiteX17" fmla="*/ 102558 w 205476"/>
                <a:gd name="connsiteY17" fmla="*/ 226301 h 258286"/>
                <a:gd name="connsiteX18" fmla="*/ 140033 w 205476"/>
                <a:gd name="connsiteY18" fmla="*/ 246288 h 258286"/>
                <a:gd name="connsiteX19" fmla="*/ 175010 w 205476"/>
                <a:gd name="connsiteY19" fmla="*/ 256282 h 258286"/>
                <a:gd name="connsiteX20" fmla="*/ 202492 w 205476"/>
                <a:gd name="connsiteY20" fmla="*/ 206314 h 258286"/>
                <a:gd name="connsiteX21" fmla="*/ 202492 w 205476"/>
                <a:gd name="connsiteY21" fmla="*/ 146354 h 258286"/>
                <a:gd name="connsiteX22" fmla="*/ 182505 w 205476"/>
                <a:gd name="connsiteY22" fmla="*/ 86393 h 258286"/>
                <a:gd name="connsiteX23" fmla="*/ 137535 w 205476"/>
                <a:gd name="connsiteY23" fmla="*/ 13941 h 258286"/>
                <a:gd name="connsiteX24" fmla="*/ 75076 w 205476"/>
                <a:gd name="connsiteY24" fmla="*/ 6446 h 25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5476" h="258286">
                  <a:moveTo>
                    <a:pt x="75076" y="6446"/>
                  </a:moveTo>
                  <a:cubicBezTo>
                    <a:pt x="71329" y="16023"/>
                    <a:pt x="105473" y="56413"/>
                    <a:pt x="115050" y="71403"/>
                  </a:cubicBezTo>
                  <a:cubicBezTo>
                    <a:pt x="124627" y="86393"/>
                    <a:pt x="126292" y="85976"/>
                    <a:pt x="132538" y="96386"/>
                  </a:cubicBezTo>
                  <a:cubicBezTo>
                    <a:pt x="138784" y="106796"/>
                    <a:pt x="148361" y="123452"/>
                    <a:pt x="152525" y="133862"/>
                  </a:cubicBezTo>
                  <a:cubicBezTo>
                    <a:pt x="156689" y="144272"/>
                    <a:pt x="158355" y="150102"/>
                    <a:pt x="157522" y="158846"/>
                  </a:cubicBezTo>
                  <a:cubicBezTo>
                    <a:pt x="156689" y="167590"/>
                    <a:pt x="151692" y="186744"/>
                    <a:pt x="147528" y="186327"/>
                  </a:cubicBezTo>
                  <a:cubicBezTo>
                    <a:pt x="143364" y="185911"/>
                    <a:pt x="140033" y="168006"/>
                    <a:pt x="132538" y="156347"/>
                  </a:cubicBezTo>
                  <a:cubicBezTo>
                    <a:pt x="125043" y="144688"/>
                    <a:pt x="112968" y="120537"/>
                    <a:pt x="102558" y="116373"/>
                  </a:cubicBezTo>
                  <a:cubicBezTo>
                    <a:pt x="92148" y="112209"/>
                    <a:pt x="79240" y="124285"/>
                    <a:pt x="70079" y="131364"/>
                  </a:cubicBezTo>
                  <a:cubicBezTo>
                    <a:pt x="60918" y="138443"/>
                    <a:pt x="56755" y="151351"/>
                    <a:pt x="47594" y="158846"/>
                  </a:cubicBezTo>
                  <a:cubicBezTo>
                    <a:pt x="38433" y="166341"/>
                    <a:pt x="23026" y="168423"/>
                    <a:pt x="15115" y="176334"/>
                  </a:cubicBezTo>
                  <a:cubicBezTo>
                    <a:pt x="7204" y="184245"/>
                    <a:pt x="-1124" y="197153"/>
                    <a:pt x="125" y="206314"/>
                  </a:cubicBezTo>
                  <a:cubicBezTo>
                    <a:pt x="1374" y="215475"/>
                    <a:pt x="15531" y="230465"/>
                    <a:pt x="22610" y="231298"/>
                  </a:cubicBezTo>
                  <a:cubicBezTo>
                    <a:pt x="29689" y="232131"/>
                    <a:pt x="37600" y="218390"/>
                    <a:pt x="42597" y="211311"/>
                  </a:cubicBezTo>
                  <a:cubicBezTo>
                    <a:pt x="47594" y="204232"/>
                    <a:pt x="48011" y="193406"/>
                    <a:pt x="52591" y="188826"/>
                  </a:cubicBezTo>
                  <a:cubicBezTo>
                    <a:pt x="57171" y="184246"/>
                    <a:pt x="64666" y="182996"/>
                    <a:pt x="70079" y="183829"/>
                  </a:cubicBezTo>
                  <a:cubicBezTo>
                    <a:pt x="75492" y="184662"/>
                    <a:pt x="79656" y="186744"/>
                    <a:pt x="85069" y="193823"/>
                  </a:cubicBezTo>
                  <a:cubicBezTo>
                    <a:pt x="90482" y="200902"/>
                    <a:pt x="93397" y="217557"/>
                    <a:pt x="102558" y="226301"/>
                  </a:cubicBezTo>
                  <a:cubicBezTo>
                    <a:pt x="111719" y="235045"/>
                    <a:pt x="127958" y="241291"/>
                    <a:pt x="140033" y="246288"/>
                  </a:cubicBezTo>
                  <a:cubicBezTo>
                    <a:pt x="152108" y="251285"/>
                    <a:pt x="164600" y="262944"/>
                    <a:pt x="175010" y="256282"/>
                  </a:cubicBezTo>
                  <a:cubicBezTo>
                    <a:pt x="185420" y="249620"/>
                    <a:pt x="197912" y="224635"/>
                    <a:pt x="202492" y="206314"/>
                  </a:cubicBezTo>
                  <a:cubicBezTo>
                    <a:pt x="207072" y="187993"/>
                    <a:pt x="205823" y="166341"/>
                    <a:pt x="202492" y="146354"/>
                  </a:cubicBezTo>
                  <a:cubicBezTo>
                    <a:pt x="199161" y="126367"/>
                    <a:pt x="193331" y="108462"/>
                    <a:pt x="182505" y="86393"/>
                  </a:cubicBezTo>
                  <a:cubicBezTo>
                    <a:pt x="171679" y="64324"/>
                    <a:pt x="152942" y="31013"/>
                    <a:pt x="137535" y="13941"/>
                  </a:cubicBezTo>
                  <a:cubicBezTo>
                    <a:pt x="122129" y="-3131"/>
                    <a:pt x="78823" y="-3131"/>
                    <a:pt x="75076" y="644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4" name="Forme libre 51">
              <a:extLst>
                <a:ext uri="{FF2B5EF4-FFF2-40B4-BE49-F238E27FC236}">
                  <a16:creationId xmlns:a16="http://schemas.microsoft.com/office/drawing/2014/main" id="{9DBD8E66-20D4-A09D-912A-DB511141F2DD}"/>
                </a:ext>
              </a:extLst>
            </p:cNvPr>
            <p:cNvSpPr/>
            <p:nvPr/>
          </p:nvSpPr>
          <p:spPr>
            <a:xfrm>
              <a:off x="7716058" y="2428286"/>
              <a:ext cx="141678" cy="215269"/>
            </a:xfrm>
            <a:custGeom>
              <a:avLst/>
              <a:gdLst>
                <a:gd name="connsiteX0" fmla="*/ 1616 w 79696"/>
                <a:gd name="connsiteY0" fmla="*/ 2863 h 121091"/>
                <a:gd name="connsiteX1" fmla="*/ 16606 w 79696"/>
                <a:gd name="connsiteY1" fmla="*/ 77813 h 121091"/>
                <a:gd name="connsiteX2" fmla="*/ 49084 w 79696"/>
                <a:gd name="connsiteY2" fmla="*/ 120286 h 121091"/>
                <a:gd name="connsiteX3" fmla="*/ 76566 w 79696"/>
                <a:gd name="connsiteY3" fmla="*/ 102797 h 121091"/>
                <a:gd name="connsiteX4" fmla="*/ 76566 w 79696"/>
                <a:gd name="connsiteY4" fmla="*/ 67820 h 121091"/>
                <a:gd name="connsiteX5" fmla="*/ 54081 w 79696"/>
                <a:gd name="connsiteY5" fmla="*/ 20351 h 121091"/>
                <a:gd name="connsiteX6" fmla="*/ 1616 w 79696"/>
                <a:gd name="connsiteY6" fmla="*/ 2863 h 12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696" h="121091">
                  <a:moveTo>
                    <a:pt x="1616" y="2863"/>
                  </a:moveTo>
                  <a:cubicBezTo>
                    <a:pt x="-4630" y="12440"/>
                    <a:pt x="8695" y="58242"/>
                    <a:pt x="16606" y="77813"/>
                  </a:cubicBezTo>
                  <a:cubicBezTo>
                    <a:pt x="24517" y="97384"/>
                    <a:pt x="39091" y="116122"/>
                    <a:pt x="49084" y="120286"/>
                  </a:cubicBezTo>
                  <a:cubicBezTo>
                    <a:pt x="59077" y="124450"/>
                    <a:pt x="71986" y="111541"/>
                    <a:pt x="76566" y="102797"/>
                  </a:cubicBezTo>
                  <a:cubicBezTo>
                    <a:pt x="81146" y="94053"/>
                    <a:pt x="80314" y="81561"/>
                    <a:pt x="76566" y="67820"/>
                  </a:cubicBezTo>
                  <a:cubicBezTo>
                    <a:pt x="72819" y="54079"/>
                    <a:pt x="64491" y="30761"/>
                    <a:pt x="54081" y="20351"/>
                  </a:cubicBezTo>
                  <a:cubicBezTo>
                    <a:pt x="43671" y="9941"/>
                    <a:pt x="7862" y="-6714"/>
                    <a:pt x="1616" y="286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5" name="Forme libre 52">
              <a:extLst>
                <a:ext uri="{FF2B5EF4-FFF2-40B4-BE49-F238E27FC236}">
                  <a16:creationId xmlns:a16="http://schemas.microsoft.com/office/drawing/2014/main" id="{C722092F-FC32-7A81-EF84-9D16ECEB2F7D}"/>
                </a:ext>
              </a:extLst>
            </p:cNvPr>
            <p:cNvSpPr/>
            <p:nvPr/>
          </p:nvSpPr>
          <p:spPr>
            <a:xfrm>
              <a:off x="7843238" y="2588421"/>
              <a:ext cx="687858" cy="724734"/>
            </a:xfrm>
            <a:custGeom>
              <a:avLst/>
              <a:gdLst>
                <a:gd name="connsiteX0" fmla="*/ 26 w 386929"/>
                <a:gd name="connsiteY0" fmla="*/ 45197 h 407673"/>
                <a:gd name="connsiteX1" fmla="*/ 32504 w 386929"/>
                <a:gd name="connsiteY1" fmla="*/ 175111 h 407673"/>
                <a:gd name="connsiteX2" fmla="*/ 10019 w 386929"/>
                <a:gd name="connsiteY2" fmla="*/ 242567 h 407673"/>
                <a:gd name="connsiteX3" fmla="*/ 20013 w 386929"/>
                <a:gd name="connsiteY3" fmla="*/ 270049 h 407673"/>
                <a:gd name="connsiteX4" fmla="*/ 54990 w 386929"/>
                <a:gd name="connsiteY4" fmla="*/ 302528 h 407673"/>
                <a:gd name="connsiteX5" fmla="*/ 97462 w 386929"/>
                <a:gd name="connsiteY5" fmla="*/ 317518 h 407673"/>
                <a:gd name="connsiteX6" fmla="*/ 124944 w 386929"/>
                <a:gd name="connsiteY6" fmla="*/ 332508 h 407673"/>
                <a:gd name="connsiteX7" fmla="*/ 142432 w 386929"/>
                <a:gd name="connsiteY7" fmla="*/ 347498 h 407673"/>
                <a:gd name="connsiteX8" fmla="*/ 182406 w 386929"/>
                <a:gd name="connsiteY8" fmla="*/ 372482 h 407673"/>
                <a:gd name="connsiteX9" fmla="*/ 202393 w 386929"/>
                <a:gd name="connsiteY9" fmla="*/ 402462 h 407673"/>
                <a:gd name="connsiteX10" fmla="*/ 227377 w 386929"/>
                <a:gd name="connsiteY10" fmla="*/ 407459 h 407673"/>
                <a:gd name="connsiteX11" fmla="*/ 334806 w 386929"/>
                <a:gd name="connsiteY11" fmla="*/ 399964 h 407673"/>
                <a:gd name="connsiteX12" fmla="*/ 382275 w 386929"/>
                <a:gd name="connsiteY12" fmla="*/ 357492 h 407673"/>
                <a:gd name="connsiteX13" fmla="*/ 379777 w 386929"/>
                <a:gd name="connsiteY13" fmla="*/ 332508 h 407673"/>
                <a:gd name="connsiteX14" fmla="*/ 334806 w 386929"/>
                <a:gd name="connsiteY14" fmla="*/ 362489 h 407673"/>
                <a:gd name="connsiteX15" fmla="*/ 289836 w 386929"/>
                <a:gd name="connsiteY15" fmla="*/ 372482 h 407673"/>
                <a:gd name="connsiteX16" fmla="*/ 234872 w 386929"/>
                <a:gd name="connsiteY16" fmla="*/ 337505 h 407673"/>
                <a:gd name="connsiteX17" fmla="*/ 244865 w 386929"/>
                <a:gd name="connsiteY17" fmla="*/ 315020 h 407673"/>
                <a:gd name="connsiteX18" fmla="*/ 229875 w 386929"/>
                <a:gd name="connsiteY18" fmla="*/ 282541 h 407673"/>
                <a:gd name="connsiteX19" fmla="*/ 187403 w 386929"/>
                <a:gd name="connsiteY19" fmla="*/ 270049 h 407673"/>
                <a:gd name="connsiteX20" fmla="*/ 157422 w 386929"/>
                <a:gd name="connsiteY20" fmla="*/ 297531 h 407673"/>
                <a:gd name="connsiteX21" fmla="*/ 154924 w 386929"/>
                <a:gd name="connsiteY21" fmla="*/ 257557 h 407673"/>
                <a:gd name="connsiteX22" fmla="*/ 144931 w 386929"/>
                <a:gd name="connsiteY22" fmla="*/ 232574 h 407673"/>
                <a:gd name="connsiteX23" fmla="*/ 94963 w 386929"/>
                <a:gd name="connsiteY23" fmla="*/ 210089 h 407673"/>
                <a:gd name="connsiteX24" fmla="*/ 69980 w 386929"/>
                <a:gd name="connsiteY24" fmla="*/ 225079 h 407673"/>
                <a:gd name="connsiteX25" fmla="*/ 82472 w 386929"/>
                <a:gd name="connsiteY25" fmla="*/ 185105 h 407673"/>
                <a:gd name="connsiteX26" fmla="*/ 82472 w 386929"/>
                <a:gd name="connsiteY26" fmla="*/ 120148 h 407673"/>
                <a:gd name="connsiteX27" fmla="*/ 72478 w 386929"/>
                <a:gd name="connsiteY27" fmla="*/ 85170 h 407673"/>
                <a:gd name="connsiteX28" fmla="*/ 57488 w 386929"/>
                <a:gd name="connsiteY28" fmla="*/ 30207 h 407673"/>
                <a:gd name="connsiteX29" fmla="*/ 27508 w 386929"/>
                <a:gd name="connsiteY29" fmla="*/ 226 h 407673"/>
                <a:gd name="connsiteX30" fmla="*/ 26 w 386929"/>
                <a:gd name="connsiteY30" fmla="*/ 45197 h 40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6929" h="407673">
                  <a:moveTo>
                    <a:pt x="26" y="45197"/>
                  </a:moveTo>
                  <a:cubicBezTo>
                    <a:pt x="859" y="74344"/>
                    <a:pt x="30839" y="142216"/>
                    <a:pt x="32504" y="175111"/>
                  </a:cubicBezTo>
                  <a:cubicBezTo>
                    <a:pt x="34169" y="208006"/>
                    <a:pt x="12101" y="226744"/>
                    <a:pt x="10019" y="242567"/>
                  </a:cubicBezTo>
                  <a:cubicBezTo>
                    <a:pt x="7937" y="258390"/>
                    <a:pt x="12518" y="260056"/>
                    <a:pt x="20013" y="270049"/>
                  </a:cubicBezTo>
                  <a:cubicBezTo>
                    <a:pt x="27508" y="280042"/>
                    <a:pt x="42082" y="294617"/>
                    <a:pt x="54990" y="302528"/>
                  </a:cubicBezTo>
                  <a:cubicBezTo>
                    <a:pt x="67898" y="310439"/>
                    <a:pt x="85803" y="312521"/>
                    <a:pt x="97462" y="317518"/>
                  </a:cubicBezTo>
                  <a:cubicBezTo>
                    <a:pt x="109121" y="322515"/>
                    <a:pt x="117449" y="327511"/>
                    <a:pt x="124944" y="332508"/>
                  </a:cubicBezTo>
                  <a:cubicBezTo>
                    <a:pt x="132439" y="337505"/>
                    <a:pt x="132855" y="340836"/>
                    <a:pt x="142432" y="347498"/>
                  </a:cubicBezTo>
                  <a:cubicBezTo>
                    <a:pt x="152009" y="354160"/>
                    <a:pt x="172413" y="363321"/>
                    <a:pt x="182406" y="372482"/>
                  </a:cubicBezTo>
                  <a:cubicBezTo>
                    <a:pt x="192399" y="381643"/>
                    <a:pt x="194898" y="396633"/>
                    <a:pt x="202393" y="402462"/>
                  </a:cubicBezTo>
                  <a:cubicBezTo>
                    <a:pt x="209888" y="408292"/>
                    <a:pt x="205308" y="407875"/>
                    <a:pt x="227377" y="407459"/>
                  </a:cubicBezTo>
                  <a:cubicBezTo>
                    <a:pt x="249446" y="407043"/>
                    <a:pt x="308990" y="408292"/>
                    <a:pt x="334806" y="399964"/>
                  </a:cubicBezTo>
                  <a:cubicBezTo>
                    <a:pt x="360622" y="391636"/>
                    <a:pt x="374780" y="368735"/>
                    <a:pt x="382275" y="357492"/>
                  </a:cubicBezTo>
                  <a:cubicBezTo>
                    <a:pt x="389770" y="346249"/>
                    <a:pt x="387688" y="331675"/>
                    <a:pt x="379777" y="332508"/>
                  </a:cubicBezTo>
                  <a:cubicBezTo>
                    <a:pt x="371866" y="333341"/>
                    <a:pt x="349796" y="355827"/>
                    <a:pt x="334806" y="362489"/>
                  </a:cubicBezTo>
                  <a:cubicBezTo>
                    <a:pt x="319816" y="369151"/>
                    <a:pt x="306492" y="376646"/>
                    <a:pt x="289836" y="372482"/>
                  </a:cubicBezTo>
                  <a:cubicBezTo>
                    <a:pt x="273180" y="368318"/>
                    <a:pt x="242367" y="347082"/>
                    <a:pt x="234872" y="337505"/>
                  </a:cubicBezTo>
                  <a:cubicBezTo>
                    <a:pt x="227377" y="327928"/>
                    <a:pt x="245698" y="324181"/>
                    <a:pt x="244865" y="315020"/>
                  </a:cubicBezTo>
                  <a:cubicBezTo>
                    <a:pt x="244032" y="305859"/>
                    <a:pt x="239452" y="290036"/>
                    <a:pt x="229875" y="282541"/>
                  </a:cubicBezTo>
                  <a:cubicBezTo>
                    <a:pt x="220298" y="275046"/>
                    <a:pt x="199479" y="267551"/>
                    <a:pt x="187403" y="270049"/>
                  </a:cubicBezTo>
                  <a:cubicBezTo>
                    <a:pt x="175328" y="272547"/>
                    <a:pt x="162835" y="299613"/>
                    <a:pt x="157422" y="297531"/>
                  </a:cubicBezTo>
                  <a:cubicBezTo>
                    <a:pt x="152009" y="295449"/>
                    <a:pt x="157006" y="268383"/>
                    <a:pt x="154924" y="257557"/>
                  </a:cubicBezTo>
                  <a:cubicBezTo>
                    <a:pt x="152842" y="246731"/>
                    <a:pt x="154924" y="240485"/>
                    <a:pt x="144931" y="232574"/>
                  </a:cubicBezTo>
                  <a:cubicBezTo>
                    <a:pt x="134938" y="224663"/>
                    <a:pt x="107455" y="211338"/>
                    <a:pt x="94963" y="210089"/>
                  </a:cubicBezTo>
                  <a:cubicBezTo>
                    <a:pt x="82471" y="208840"/>
                    <a:pt x="72062" y="229243"/>
                    <a:pt x="69980" y="225079"/>
                  </a:cubicBezTo>
                  <a:cubicBezTo>
                    <a:pt x="67898" y="220915"/>
                    <a:pt x="80390" y="202594"/>
                    <a:pt x="82472" y="185105"/>
                  </a:cubicBezTo>
                  <a:cubicBezTo>
                    <a:pt x="84554" y="167617"/>
                    <a:pt x="84138" y="136804"/>
                    <a:pt x="82472" y="120148"/>
                  </a:cubicBezTo>
                  <a:cubicBezTo>
                    <a:pt x="80806" y="103492"/>
                    <a:pt x="76642" y="100160"/>
                    <a:pt x="72478" y="85170"/>
                  </a:cubicBezTo>
                  <a:cubicBezTo>
                    <a:pt x="68314" y="70180"/>
                    <a:pt x="64983" y="44364"/>
                    <a:pt x="57488" y="30207"/>
                  </a:cubicBezTo>
                  <a:cubicBezTo>
                    <a:pt x="49993" y="16050"/>
                    <a:pt x="37085" y="2724"/>
                    <a:pt x="27508" y="226"/>
                  </a:cubicBezTo>
                  <a:cubicBezTo>
                    <a:pt x="17931" y="-2272"/>
                    <a:pt x="-807" y="16050"/>
                    <a:pt x="26" y="45197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6" name="Forme libre 53">
              <a:extLst>
                <a:ext uri="{FF2B5EF4-FFF2-40B4-BE49-F238E27FC236}">
                  <a16:creationId xmlns:a16="http://schemas.microsoft.com/office/drawing/2014/main" id="{52C14BDD-2ABE-E845-4CE7-60F0B08EA642}"/>
                </a:ext>
              </a:extLst>
            </p:cNvPr>
            <p:cNvSpPr/>
            <p:nvPr/>
          </p:nvSpPr>
          <p:spPr>
            <a:xfrm>
              <a:off x="7061346" y="2634339"/>
              <a:ext cx="548898" cy="354491"/>
            </a:xfrm>
            <a:custGeom>
              <a:avLst/>
              <a:gdLst>
                <a:gd name="connsiteX0" fmla="*/ 229991 w 308762"/>
                <a:gd name="connsiteY0" fmla="*/ 1878 h 199406"/>
                <a:gd name="connsiteX1" fmla="*/ 302444 w 308762"/>
                <a:gd name="connsiteY1" fmla="*/ 49347 h 199406"/>
                <a:gd name="connsiteX2" fmla="*/ 299945 w 308762"/>
                <a:gd name="connsiteY2" fmla="*/ 101813 h 199406"/>
                <a:gd name="connsiteX3" fmla="*/ 257473 w 308762"/>
                <a:gd name="connsiteY3" fmla="*/ 139288 h 199406"/>
                <a:gd name="connsiteX4" fmla="*/ 224995 w 308762"/>
                <a:gd name="connsiteY4" fmla="*/ 116803 h 199406"/>
                <a:gd name="connsiteX5" fmla="*/ 172529 w 308762"/>
                <a:gd name="connsiteY5" fmla="*/ 74331 h 199406"/>
                <a:gd name="connsiteX6" fmla="*/ 132555 w 308762"/>
                <a:gd name="connsiteY6" fmla="*/ 56842 h 199406"/>
                <a:gd name="connsiteX7" fmla="*/ 215001 w 308762"/>
                <a:gd name="connsiteY7" fmla="*/ 116803 h 199406"/>
                <a:gd name="connsiteX8" fmla="*/ 244982 w 308762"/>
                <a:gd name="connsiteY8" fmla="*/ 149281 h 199406"/>
                <a:gd name="connsiteX9" fmla="*/ 229991 w 308762"/>
                <a:gd name="connsiteY9" fmla="*/ 194252 h 199406"/>
                <a:gd name="connsiteX10" fmla="*/ 157539 w 308762"/>
                <a:gd name="connsiteY10" fmla="*/ 196750 h 199406"/>
                <a:gd name="connsiteX11" fmla="*/ 115067 w 308762"/>
                <a:gd name="connsiteY11" fmla="*/ 179262 h 199406"/>
                <a:gd name="connsiteX12" fmla="*/ 65100 w 308762"/>
                <a:gd name="connsiteY12" fmla="*/ 176763 h 199406"/>
                <a:gd name="connsiteX13" fmla="*/ 22627 w 308762"/>
                <a:gd name="connsiteY13" fmla="*/ 194252 h 199406"/>
                <a:gd name="connsiteX14" fmla="*/ 142 w 308762"/>
                <a:gd name="connsiteY14" fmla="*/ 156777 h 199406"/>
                <a:gd name="connsiteX15" fmla="*/ 32621 w 308762"/>
                <a:gd name="connsiteY15" fmla="*/ 109308 h 199406"/>
                <a:gd name="connsiteX16" fmla="*/ 72595 w 308762"/>
                <a:gd name="connsiteY16" fmla="*/ 106809 h 199406"/>
                <a:gd name="connsiteX17" fmla="*/ 102575 w 308762"/>
                <a:gd name="connsiteY17" fmla="*/ 114304 h 199406"/>
                <a:gd name="connsiteX18" fmla="*/ 132555 w 308762"/>
                <a:gd name="connsiteY18" fmla="*/ 139288 h 199406"/>
                <a:gd name="connsiteX19" fmla="*/ 172529 w 308762"/>
                <a:gd name="connsiteY19" fmla="*/ 151780 h 199406"/>
                <a:gd name="connsiteX20" fmla="*/ 170031 w 308762"/>
                <a:gd name="connsiteY20" fmla="*/ 131793 h 199406"/>
                <a:gd name="connsiteX21" fmla="*/ 132555 w 308762"/>
                <a:gd name="connsiteY21" fmla="*/ 119301 h 199406"/>
                <a:gd name="connsiteX22" fmla="*/ 87585 w 308762"/>
                <a:gd name="connsiteY22" fmla="*/ 86822 h 199406"/>
                <a:gd name="connsiteX23" fmla="*/ 80090 w 308762"/>
                <a:gd name="connsiteY23" fmla="*/ 54344 h 199406"/>
                <a:gd name="connsiteX24" fmla="*/ 120064 w 308762"/>
                <a:gd name="connsiteY24" fmla="*/ 29360 h 199406"/>
                <a:gd name="connsiteX25" fmla="*/ 165034 w 308762"/>
                <a:gd name="connsiteY25" fmla="*/ 21865 h 199406"/>
                <a:gd name="connsiteX26" fmla="*/ 247480 w 308762"/>
                <a:gd name="connsiteY26" fmla="*/ 79327 h 199406"/>
                <a:gd name="connsiteX27" fmla="*/ 262470 w 308762"/>
                <a:gd name="connsiteY27" fmla="*/ 76829 h 199406"/>
                <a:gd name="connsiteX28" fmla="*/ 252477 w 308762"/>
                <a:gd name="connsiteY28" fmla="*/ 54344 h 199406"/>
                <a:gd name="connsiteX29" fmla="*/ 180024 w 308762"/>
                <a:gd name="connsiteY29" fmla="*/ 14370 h 199406"/>
                <a:gd name="connsiteX30" fmla="*/ 229991 w 308762"/>
                <a:gd name="connsiteY30" fmla="*/ 1878 h 1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08762" h="199406">
                  <a:moveTo>
                    <a:pt x="229991" y="1878"/>
                  </a:moveTo>
                  <a:cubicBezTo>
                    <a:pt x="250394" y="7708"/>
                    <a:pt x="290785" y="32691"/>
                    <a:pt x="302444" y="49347"/>
                  </a:cubicBezTo>
                  <a:cubicBezTo>
                    <a:pt x="314103" y="66003"/>
                    <a:pt x="307440" y="86823"/>
                    <a:pt x="299945" y="101813"/>
                  </a:cubicBezTo>
                  <a:cubicBezTo>
                    <a:pt x="292450" y="116803"/>
                    <a:pt x="269965" y="136790"/>
                    <a:pt x="257473" y="139288"/>
                  </a:cubicBezTo>
                  <a:cubicBezTo>
                    <a:pt x="244981" y="141786"/>
                    <a:pt x="239152" y="127629"/>
                    <a:pt x="224995" y="116803"/>
                  </a:cubicBezTo>
                  <a:cubicBezTo>
                    <a:pt x="210838" y="105977"/>
                    <a:pt x="187936" y="84325"/>
                    <a:pt x="172529" y="74331"/>
                  </a:cubicBezTo>
                  <a:cubicBezTo>
                    <a:pt x="157122" y="64338"/>
                    <a:pt x="125476" y="49763"/>
                    <a:pt x="132555" y="56842"/>
                  </a:cubicBezTo>
                  <a:cubicBezTo>
                    <a:pt x="139634" y="63921"/>
                    <a:pt x="196263" y="101397"/>
                    <a:pt x="215001" y="116803"/>
                  </a:cubicBezTo>
                  <a:cubicBezTo>
                    <a:pt x="233739" y="132210"/>
                    <a:pt x="242484" y="136373"/>
                    <a:pt x="244982" y="149281"/>
                  </a:cubicBezTo>
                  <a:cubicBezTo>
                    <a:pt x="247480" y="162189"/>
                    <a:pt x="244565" y="186340"/>
                    <a:pt x="229991" y="194252"/>
                  </a:cubicBezTo>
                  <a:cubicBezTo>
                    <a:pt x="215417" y="202164"/>
                    <a:pt x="176693" y="199248"/>
                    <a:pt x="157539" y="196750"/>
                  </a:cubicBezTo>
                  <a:cubicBezTo>
                    <a:pt x="138385" y="194252"/>
                    <a:pt x="130473" y="182593"/>
                    <a:pt x="115067" y="179262"/>
                  </a:cubicBezTo>
                  <a:cubicBezTo>
                    <a:pt x="99661" y="175931"/>
                    <a:pt x="80507" y="174265"/>
                    <a:pt x="65100" y="176763"/>
                  </a:cubicBezTo>
                  <a:cubicBezTo>
                    <a:pt x="49693" y="179261"/>
                    <a:pt x="33453" y="197583"/>
                    <a:pt x="22627" y="194252"/>
                  </a:cubicBezTo>
                  <a:cubicBezTo>
                    <a:pt x="11801" y="190921"/>
                    <a:pt x="-1524" y="170934"/>
                    <a:pt x="142" y="156777"/>
                  </a:cubicBezTo>
                  <a:cubicBezTo>
                    <a:pt x="1808" y="142620"/>
                    <a:pt x="20545" y="117636"/>
                    <a:pt x="32621" y="109308"/>
                  </a:cubicBezTo>
                  <a:cubicBezTo>
                    <a:pt x="44696" y="100980"/>
                    <a:pt x="60936" y="105976"/>
                    <a:pt x="72595" y="106809"/>
                  </a:cubicBezTo>
                  <a:cubicBezTo>
                    <a:pt x="84254" y="107642"/>
                    <a:pt x="92582" y="108891"/>
                    <a:pt x="102575" y="114304"/>
                  </a:cubicBezTo>
                  <a:cubicBezTo>
                    <a:pt x="112568" y="119717"/>
                    <a:pt x="120896" y="133042"/>
                    <a:pt x="132555" y="139288"/>
                  </a:cubicBezTo>
                  <a:cubicBezTo>
                    <a:pt x="144214" y="145534"/>
                    <a:pt x="166283" y="153029"/>
                    <a:pt x="172529" y="151780"/>
                  </a:cubicBezTo>
                  <a:cubicBezTo>
                    <a:pt x="178775" y="150531"/>
                    <a:pt x="176693" y="137206"/>
                    <a:pt x="170031" y="131793"/>
                  </a:cubicBezTo>
                  <a:cubicBezTo>
                    <a:pt x="163369" y="126380"/>
                    <a:pt x="146296" y="126796"/>
                    <a:pt x="132555" y="119301"/>
                  </a:cubicBezTo>
                  <a:cubicBezTo>
                    <a:pt x="118814" y="111806"/>
                    <a:pt x="96329" y="97648"/>
                    <a:pt x="87585" y="86822"/>
                  </a:cubicBezTo>
                  <a:cubicBezTo>
                    <a:pt x="78841" y="75996"/>
                    <a:pt x="74677" y="63921"/>
                    <a:pt x="80090" y="54344"/>
                  </a:cubicBezTo>
                  <a:cubicBezTo>
                    <a:pt x="85503" y="44767"/>
                    <a:pt x="105907" y="34773"/>
                    <a:pt x="120064" y="29360"/>
                  </a:cubicBezTo>
                  <a:cubicBezTo>
                    <a:pt x="134221" y="23947"/>
                    <a:pt x="143798" y="13537"/>
                    <a:pt x="165034" y="21865"/>
                  </a:cubicBezTo>
                  <a:cubicBezTo>
                    <a:pt x="186270" y="30193"/>
                    <a:pt x="231241" y="70166"/>
                    <a:pt x="247480" y="79327"/>
                  </a:cubicBezTo>
                  <a:cubicBezTo>
                    <a:pt x="263719" y="88488"/>
                    <a:pt x="261637" y="80993"/>
                    <a:pt x="262470" y="76829"/>
                  </a:cubicBezTo>
                  <a:cubicBezTo>
                    <a:pt x="263303" y="72665"/>
                    <a:pt x="266218" y="64754"/>
                    <a:pt x="252477" y="54344"/>
                  </a:cubicBezTo>
                  <a:cubicBezTo>
                    <a:pt x="238736" y="43934"/>
                    <a:pt x="184188" y="23947"/>
                    <a:pt x="180024" y="14370"/>
                  </a:cubicBezTo>
                  <a:cubicBezTo>
                    <a:pt x="175860" y="4793"/>
                    <a:pt x="209588" y="-3952"/>
                    <a:pt x="229991" y="1878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7" name="Forme libre 54">
              <a:extLst>
                <a:ext uri="{FF2B5EF4-FFF2-40B4-BE49-F238E27FC236}">
                  <a16:creationId xmlns:a16="http://schemas.microsoft.com/office/drawing/2014/main" id="{6CED8189-D999-93BA-5A21-531C5E9CE58C}"/>
                </a:ext>
              </a:extLst>
            </p:cNvPr>
            <p:cNvSpPr/>
            <p:nvPr/>
          </p:nvSpPr>
          <p:spPr>
            <a:xfrm>
              <a:off x="7983517" y="2699649"/>
              <a:ext cx="482118" cy="409065"/>
            </a:xfrm>
            <a:custGeom>
              <a:avLst/>
              <a:gdLst>
                <a:gd name="connsiteX0" fmla="*/ 6064 w 271198"/>
                <a:gd name="connsiteY0" fmla="*/ 10113 h 230105"/>
                <a:gd name="connsiteX1" fmla="*/ 16057 w 271198"/>
                <a:gd name="connsiteY1" fmla="*/ 122539 h 230105"/>
                <a:gd name="connsiteX2" fmla="*/ 31048 w 271198"/>
                <a:gd name="connsiteY2" fmla="*/ 155018 h 230105"/>
                <a:gd name="connsiteX3" fmla="*/ 88510 w 271198"/>
                <a:gd name="connsiteY3" fmla="*/ 182500 h 230105"/>
                <a:gd name="connsiteX4" fmla="*/ 86011 w 271198"/>
                <a:gd name="connsiteY4" fmla="*/ 222473 h 230105"/>
                <a:gd name="connsiteX5" fmla="*/ 125985 w 271198"/>
                <a:gd name="connsiteY5" fmla="*/ 192493 h 230105"/>
                <a:gd name="connsiteX6" fmla="*/ 165959 w 271198"/>
                <a:gd name="connsiteY6" fmla="*/ 217477 h 230105"/>
                <a:gd name="connsiteX7" fmla="*/ 195939 w 271198"/>
                <a:gd name="connsiteY7" fmla="*/ 229968 h 230105"/>
                <a:gd name="connsiteX8" fmla="*/ 223421 w 271198"/>
                <a:gd name="connsiteY8" fmla="*/ 209982 h 230105"/>
                <a:gd name="connsiteX9" fmla="*/ 238411 w 271198"/>
                <a:gd name="connsiteY9" fmla="*/ 180001 h 230105"/>
                <a:gd name="connsiteX10" fmla="*/ 230916 w 271198"/>
                <a:gd name="connsiteY10" fmla="*/ 150021 h 230105"/>
                <a:gd name="connsiteX11" fmla="*/ 203434 w 271198"/>
                <a:gd name="connsiteY11" fmla="*/ 97555 h 230105"/>
                <a:gd name="connsiteX12" fmla="*/ 153467 w 271198"/>
                <a:gd name="connsiteY12" fmla="*/ 75070 h 230105"/>
                <a:gd name="connsiteX13" fmla="*/ 108497 w 271198"/>
                <a:gd name="connsiteY13" fmla="*/ 62578 h 230105"/>
                <a:gd name="connsiteX14" fmla="*/ 63526 w 271198"/>
                <a:gd name="connsiteY14" fmla="*/ 62578 h 230105"/>
                <a:gd name="connsiteX15" fmla="*/ 71021 w 271198"/>
                <a:gd name="connsiteY15" fmla="*/ 92559 h 230105"/>
                <a:gd name="connsiteX16" fmla="*/ 108497 w 271198"/>
                <a:gd name="connsiteY16" fmla="*/ 125037 h 230105"/>
                <a:gd name="connsiteX17" fmla="*/ 158464 w 271198"/>
                <a:gd name="connsiteY17" fmla="*/ 142526 h 230105"/>
                <a:gd name="connsiteX18" fmla="*/ 183448 w 271198"/>
                <a:gd name="connsiteY18" fmla="*/ 152519 h 230105"/>
                <a:gd name="connsiteX19" fmla="*/ 178451 w 271198"/>
                <a:gd name="connsiteY19" fmla="*/ 180001 h 230105"/>
                <a:gd name="connsiteX20" fmla="*/ 133480 w 271198"/>
                <a:gd name="connsiteY20" fmla="*/ 165011 h 230105"/>
                <a:gd name="connsiteX21" fmla="*/ 91008 w 271198"/>
                <a:gd name="connsiteY21" fmla="*/ 137529 h 230105"/>
                <a:gd name="connsiteX22" fmla="*/ 61028 w 271198"/>
                <a:gd name="connsiteY22" fmla="*/ 102552 h 230105"/>
                <a:gd name="connsiteX23" fmla="*/ 46038 w 271198"/>
                <a:gd name="connsiteY23" fmla="*/ 75070 h 230105"/>
                <a:gd name="connsiteX24" fmla="*/ 66025 w 271198"/>
                <a:gd name="connsiteY24" fmla="*/ 47588 h 230105"/>
                <a:gd name="connsiteX25" fmla="*/ 160962 w 271198"/>
                <a:gd name="connsiteY25" fmla="*/ 62578 h 230105"/>
                <a:gd name="connsiteX26" fmla="*/ 225920 w 271198"/>
                <a:gd name="connsiteY26" fmla="*/ 102552 h 230105"/>
                <a:gd name="connsiteX27" fmla="*/ 248405 w 271198"/>
                <a:gd name="connsiteY27" fmla="*/ 140027 h 230105"/>
                <a:gd name="connsiteX28" fmla="*/ 270890 w 271198"/>
                <a:gd name="connsiteY28" fmla="*/ 112545 h 230105"/>
                <a:gd name="connsiteX29" fmla="*/ 255900 w 271198"/>
                <a:gd name="connsiteY29" fmla="*/ 55083 h 230105"/>
                <a:gd name="connsiteX30" fmla="*/ 185946 w 271198"/>
                <a:gd name="connsiteY30" fmla="*/ 22604 h 230105"/>
                <a:gd name="connsiteX31" fmla="*/ 115992 w 271198"/>
                <a:gd name="connsiteY31" fmla="*/ 7614 h 230105"/>
                <a:gd name="connsiteX32" fmla="*/ 6064 w 271198"/>
                <a:gd name="connsiteY32" fmla="*/ 10113 h 230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71198" h="230105">
                  <a:moveTo>
                    <a:pt x="6064" y="10113"/>
                  </a:moveTo>
                  <a:cubicBezTo>
                    <a:pt x="-10592" y="29267"/>
                    <a:pt x="11893" y="98388"/>
                    <a:pt x="16057" y="122539"/>
                  </a:cubicBezTo>
                  <a:cubicBezTo>
                    <a:pt x="20221" y="146690"/>
                    <a:pt x="18973" y="145025"/>
                    <a:pt x="31048" y="155018"/>
                  </a:cubicBezTo>
                  <a:cubicBezTo>
                    <a:pt x="43124" y="165012"/>
                    <a:pt x="79350" y="171258"/>
                    <a:pt x="88510" y="182500"/>
                  </a:cubicBezTo>
                  <a:cubicBezTo>
                    <a:pt x="97670" y="193742"/>
                    <a:pt x="79765" y="220808"/>
                    <a:pt x="86011" y="222473"/>
                  </a:cubicBezTo>
                  <a:cubicBezTo>
                    <a:pt x="92257" y="224139"/>
                    <a:pt x="112660" y="193326"/>
                    <a:pt x="125985" y="192493"/>
                  </a:cubicBezTo>
                  <a:cubicBezTo>
                    <a:pt x="139310" y="191660"/>
                    <a:pt x="154300" y="211231"/>
                    <a:pt x="165959" y="217477"/>
                  </a:cubicBezTo>
                  <a:cubicBezTo>
                    <a:pt x="177618" y="223723"/>
                    <a:pt x="186362" y="231217"/>
                    <a:pt x="195939" y="229968"/>
                  </a:cubicBezTo>
                  <a:cubicBezTo>
                    <a:pt x="205516" y="228719"/>
                    <a:pt x="216342" y="218310"/>
                    <a:pt x="223421" y="209982"/>
                  </a:cubicBezTo>
                  <a:cubicBezTo>
                    <a:pt x="230500" y="201654"/>
                    <a:pt x="237162" y="189995"/>
                    <a:pt x="238411" y="180001"/>
                  </a:cubicBezTo>
                  <a:cubicBezTo>
                    <a:pt x="239660" y="170007"/>
                    <a:pt x="236745" y="163762"/>
                    <a:pt x="230916" y="150021"/>
                  </a:cubicBezTo>
                  <a:cubicBezTo>
                    <a:pt x="225087" y="136280"/>
                    <a:pt x="216342" y="110047"/>
                    <a:pt x="203434" y="97555"/>
                  </a:cubicBezTo>
                  <a:cubicBezTo>
                    <a:pt x="190526" y="85063"/>
                    <a:pt x="169290" y="80899"/>
                    <a:pt x="153467" y="75070"/>
                  </a:cubicBezTo>
                  <a:cubicBezTo>
                    <a:pt x="137644" y="69241"/>
                    <a:pt x="123487" y="64660"/>
                    <a:pt x="108497" y="62578"/>
                  </a:cubicBezTo>
                  <a:cubicBezTo>
                    <a:pt x="93507" y="60496"/>
                    <a:pt x="69772" y="57581"/>
                    <a:pt x="63526" y="62578"/>
                  </a:cubicBezTo>
                  <a:cubicBezTo>
                    <a:pt x="57280" y="67575"/>
                    <a:pt x="63526" y="82149"/>
                    <a:pt x="71021" y="92559"/>
                  </a:cubicBezTo>
                  <a:cubicBezTo>
                    <a:pt x="78516" y="102969"/>
                    <a:pt x="93923" y="116709"/>
                    <a:pt x="108497" y="125037"/>
                  </a:cubicBezTo>
                  <a:cubicBezTo>
                    <a:pt x="123071" y="133365"/>
                    <a:pt x="145972" y="137946"/>
                    <a:pt x="158464" y="142526"/>
                  </a:cubicBezTo>
                  <a:cubicBezTo>
                    <a:pt x="170956" y="147106"/>
                    <a:pt x="180117" y="146273"/>
                    <a:pt x="183448" y="152519"/>
                  </a:cubicBezTo>
                  <a:cubicBezTo>
                    <a:pt x="186779" y="158765"/>
                    <a:pt x="186779" y="177919"/>
                    <a:pt x="178451" y="180001"/>
                  </a:cubicBezTo>
                  <a:cubicBezTo>
                    <a:pt x="170123" y="182083"/>
                    <a:pt x="148054" y="172090"/>
                    <a:pt x="133480" y="165011"/>
                  </a:cubicBezTo>
                  <a:cubicBezTo>
                    <a:pt x="118906" y="157932"/>
                    <a:pt x="103083" y="147939"/>
                    <a:pt x="91008" y="137529"/>
                  </a:cubicBezTo>
                  <a:cubicBezTo>
                    <a:pt x="78933" y="127119"/>
                    <a:pt x="68523" y="112962"/>
                    <a:pt x="61028" y="102552"/>
                  </a:cubicBezTo>
                  <a:cubicBezTo>
                    <a:pt x="53533" y="92142"/>
                    <a:pt x="45205" y="84231"/>
                    <a:pt x="46038" y="75070"/>
                  </a:cubicBezTo>
                  <a:cubicBezTo>
                    <a:pt x="46871" y="65909"/>
                    <a:pt x="46871" y="49670"/>
                    <a:pt x="66025" y="47588"/>
                  </a:cubicBezTo>
                  <a:cubicBezTo>
                    <a:pt x="85179" y="45506"/>
                    <a:pt x="134313" y="53417"/>
                    <a:pt x="160962" y="62578"/>
                  </a:cubicBezTo>
                  <a:cubicBezTo>
                    <a:pt x="187611" y="71739"/>
                    <a:pt x="211346" y="89644"/>
                    <a:pt x="225920" y="102552"/>
                  </a:cubicBezTo>
                  <a:cubicBezTo>
                    <a:pt x="240494" y="115460"/>
                    <a:pt x="240910" y="138362"/>
                    <a:pt x="248405" y="140027"/>
                  </a:cubicBezTo>
                  <a:cubicBezTo>
                    <a:pt x="255900" y="141692"/>
                    <a:pt x="269641" y="126702"/>
                    <a:pt x="270890" y="112545"/>
                  </a:cubicBezTo>
                  <a:cubicBezTo>
                    <a:pt x="272139" y="98388"/>
                    <a:pt x="270057" y="70073"/>
                    <a:pt x="255900" y="55083"/>
                  </a:cubicBezTo>
                  <a:cubicBezTo>
                    <a:pt x="241743" y="40093"/>
                    <a:pt x="209264" y="30515"/>
                    <a:pt x="185946" y="22604"/>
                  </a:cubicBezTo>
                  <a:cubicBezTo>
                    <a:pt x="162628" y="14693"/>
                    <a:pt x="140559" y="10945"/>
                    <a:pt x="115992" y="7614"/>
                  </a:cubicBezTo>
                  <a:cubicBezTo>
                    <a:pt x="91425" y="4283"/>
                    <a:pt x="22720" y="-9041"/>
                    <a:pt x="6064" y="1011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8" name="Forme libre 55">
              <a:extLst>
                <a:ext uri="{FF2B5EF4-FFF2-40B4-BE49-F238E27FC236}">
                  <a16:creationId xmlns:a16="http://schemas.microsoft.com/office/drawing/2014/main" id="{440B6AB6-E2E3-4266-4A87-E143E0AF8EF7}"/>
                </a:ext>
              </a:extLst>
            </p:cNvPr>
            <p:cNvSpPr/>
            <p:nvPr/>
          </p:nvSpPr>
          <p:spPr>
            <a:xfrm>
              <a:off x="7569953" y="2937905"/>
              <a:ext cx="162496" cy="153435"/>
            </a:xfrm>
            <a:custGeom>
              <a:avLst/>
              <a:gdLst>
                <a:gd name="connsiteX0" fmla="*/ 1351 w 91406"/>
                <a:gd name="connsiteY0" fmla="*/ 48481 h 86310"/>
                <a:gd name="connsiteX1" fmla="*/ 76302 w 91406"/>
                <a:gd name="connsiteY1" fmla="*/ 85956 h 86310"/>
                <a:gd name="connsiteX2" fmla="*/ 91292 w 91406"/>
                <a:gd name="connsiteY2" fmla="*/ 65969 h 86310"/>
                <a:gd name="connsiteX3" fmla="*/ 81298 w 91406"/>
                <a:gd name="connsiteY3" fmla="*/ 43484 h 86310"/>
                <a:gd name="connsiteX4" fmla="*/ 48820 w 91406"/>
                <a:gd name="connsiteY4" fmla="*/ 13504 h 86310"/>
                <a:gd name="connsiteX5" fmla="*/ 28833 w 91406"/>
                <a:gd name="connsiteY5" fmla="*/ 1012 h 86310"/>
                <a:gd name="connsiteX6" fmla="*/ 1351 w 91406"/>
                <a:gd name="connsiteY6" fmla="*/ 48481 h 8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06" h="86310">
                  <a:moveTo>
                    <a:pt x="1351" y="48481"/>
                  </a:moveTo>
                  <a:cubicBezTo>
                    <a:pt x="9262" y="62638"/>
                    <a:pt x="61312" y="83041"/>
                    <a:pt x="76302" y="85956"/>
                  </a:cubicBezTo>
                  <a:cubicBezTo>
                    <a:pt x="91292" y="88871"/>
                    <a:pt x="90459" y="73048"/>
                    <a:pt x="91292" y="65969"/>
                  </a:cubicBezTo>
                  <a:cubicBezTo>
                    <a:pt x="92125" y="58890"/>
                    <a:pt x="88377" y="52228"/>
                    <a:pt x="81298" y="43484"/>
                  </a:cubicBezTo>
                  <a:cubicBezTo>
                    <a:pt x="74219" y="34740"/>
                    <a:pt x="57564" y="20583"/>
                    <a:pt x="48820" y="13504"/>
                  </a:cubicBezTo>
                  <a:cubicBezTo>
                    <a:pt x="40076" y="6425"/>
                    <a:pt x="35079" y="-3152"/>
                    <a:pt x="28833" y="1012"/>
                  </a:cubicBezTo>
                  <a:cubicBezTo>
                    <a:pt x="22587" y="5176"/>
                    <a:pt x="-6560" y="34324"/>
                    <a:pt x="1351" y="48481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9" name="Forme libre 56">
              <a:extLst>
                <a:ext uri="{FF2B5EF4-FFF2-40B4-BE49-F238E27FC236}">
                  <a16:creationId xmlns:a16="http://schemas.microsoft.com/office/drawing/2014/main" id="{8BCFB5A2-B37B-AA69-9160-208D662027C9}"/>
                </a:ext>
              </a:extLst>
            </p:cNvPr>
            <p:cNvSpPr/>
            <p:nvPr/>
          </p:nvSpPr>
          <p:spPr>
            <a:xfrm>
              <a:off x="7849377" y="3187619"/>
              <a:ext cx="333098" cy="263335"/>
            </a:xfrm>
            <a:custGeom>
              <a:avLst/>
              <a:gdLst>
                <a:gd name="connsiteX0" fmla="*/ 76524 w 187373"/>
                <a:gd name="connsiteY0" fmla="*/ 452 h 148130"/>
                <a:gd name="connsiteX1" fmla="*/ 61534 w 187373"/>
                <a:gd name="connsiteY1" fmla="*/ 52917 h 148130"/>
                <a:gd name="connsiteX2" fmla="*/ 96511 w 187373"/>
                <a:gd name="connsiteY2" fmla="*/ 65409 h 148130"/>
                <a:gd name="connsiteX3" fmla="*/ 116498 w 187373"/>
                <a:gd name="connsiteY3" fmla="*/ 67908 h 148130"/>
                <a:gd name="connsiteX4" fmla="*/ 121495 w 187373"/>
                <a:gd name="connsiteY4" fmla="*/ 102885 h 148130"/>
                <a:gd name="connsiteX5" fmla="*/ 49042 w 187373"/>
                <a:gd name="connsiteY5" fmla="*/ 70406 h 148130"/>
                <a:gd name="connsiteX6" fmla="*/ 11567 w 187373"/>
                <a:gd name="connsiteY6" fmla="*/ 77901 h 148130"/>
                <a:gd name="connsiteX7" fmla="*/ 6570 w 187373"/>
                <a:gd name="connsiteY7" fmla="*/ 120373 h 148130"/>
                <a:gd name="connsiteX8" fmla="*/ 96511 w 187373"/>
                <a:gd name="connsiteY8" fmla="*/ 135363 h 148130"/>
                <a:gd name="connsiteX9" fmla="*/ 143980 w 187373"/>
                <a:gd name="connsiteY9" fmla="*/ 137862 h 148130"/>
                <a:gd name="connsiteX10" fmla="*/ 176459 w 187373"/>
                <a:gd name="connsiteY10" fmla="*/ 145357 h 148130"/>
                <a:gd name="connsiteX11" fmla="*/ 186452 w 187373"/>
                <a:gd name="connsiteY11" fmla="*/ 85396 h 148130"/>
                <a:gd name="connsiteX12" fmla="*/ 156472 w 187373"/>
                <a:gd name="connsiteY12" fmla="*/ 30432 h 148130"/>
                <a:gd name="connsiteX13" fmla="*/ 76524 w 187373"/>
                <a:gd name="connsiteY13" fmla="*/ 452 h 1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373" h="148130">
                  <a:moveTo>
                    <a:pt x="76524" y="452"/>
                  </a:moveTo>
                  <a:cubicBezTo>
                    <a:pt x="60701" y="4200"/>
                    <a:pt x="58203" y="42091"/>
                    <a:pt x="61534" y="52917"/>
                  </a:cubicBezTo>
                  <a:cubicBezTo>
                    <a:pt x="64865" y="63743"/>
                    <a:pt x="87350" y="62911"/>
                    <a:pt x="96511" y="65409"/>
                  </a:cubicBezTo>
                  <a:cubicBezTo>
                    <a:pt x="105672" y="67907"/>
                    <a:pt x="112334" y="61662"/>
                    <a:pt x="116498" y="67908"/>
                  </a:cubicBezTo>
                  <a:cubicBezTo>
                    <a:pt x="120662" y="74154"/>
                    <a:pt x="132738" y="102469"/>
                    <a:pt x="121495" y="102885"/>
                  </a:cubicBezTo>
                  <a:cubicBezTo>
                    <a:pt x="110252" y="103301"/>
                    <a:pt x="67363" y="74570"/>
                    <a:pt x="49042" y="70406"/>
                  </a:cubicBezTo>
                  <a:cubicBezTo>
                    <a:pt x="30721" y="66242"/>
                    <a:pt x="18646" y="69573"/>
                    <a:pt x="11567" y="77901"/>
                  </a:cubicBezTo>
                  <a:cubicBezTo>
                    <a:pt x="4488" y="86229"/>
                    <a:pt x="-7587" y="110796"/>
                    <a:pt x="6570" y="120373"/>
                  </a:cubicBezTo>
                  <a:cubicBezTo>
                    <a:pt x="20727" y="129950"/>
                    <a:pt x="73609" y="132448"/>
                    <a:pt x="96511" y="135363"/>
                  </a:cubicBezTo>
                  <a:cubicBezTo>
                    <a:pt x="119413" y="138278"/>
                    <a:pt x="130655" y="136196"/>
                    <a:pt x="143980" y="137862"/>
                  </a:cubicBezTo>
                  <a:cubicBezTo>
                    <a:pt x="157305" y="139528"/>
                    <a:pt x="169380" y="154101"/>
                    <a:pt x="176459" y="145357"/>
                  </a:cubicBezTo>
                  <a:cubicBezTo>
                    <a:pt x="183538" y="136613"/>
                    <a:pt x="189783" y="104550"/>
                    <a:pt x="186452" y="85396"/>
                  </a:cubicBezTo>
                  <a:cubicBezTo>
                    <a:pt x="183121" y="66242"/>
                    <a:pt x="171046" y="43756"/>
                    <a:pt x="156472" y="30432"/>
                  </a:cubicBezTo>
                  <a:cubicBezTo>
                    <a:pt x="141898" y="17108"/>
                    <a:pt x="92347" y="-3296"/>
                    <a:pt x="76524" y="452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0" name="Forme libre 57">
              <a:extLst>
                <a:ext uri="{FF2B5EF4-FFF2-40B4-BE49-F238E27FC236}">
                  <a16:creationId xmlns:a16="http://schemas.microsoft.com/office/drawing/2014/main" id="{1C54CC47-6365-FD54-3D1B-852E759EC9FE}"/>
                </a:ext>
              </a:extLst>
            </p:cNvPr>
            <p:cNvSpPr/>
            <p:nvPr/>
          </p:nvSpPr>
          <p:spPr>
            <a:xfrm>
              <a:off x="7526066" y="3231329"/>
              <a:ext cx="289162" cy="119375"/>
            </a:xfrm>
            <a:custGeom>
              <a:avLst/>
              <a:gdLst>
                <a:gd name="connsiteX0" fmla="*/ 1059 w 162658"/>
                <a:gd name="connsiteY0" fmla="*/ 15835 h 67151"/>
                <a:gd name="connsiteX1" fmla="*/ 105990 w 162658"/>
                <a:gd name="connsiteY1" fmla="*/ 65802 h 67151"/>
                <a:gd name="connsiteX2" fmla="*/ 153459 w 162658"/>
                <a:gd name="connsiteY2" fmla="*/ 50812 h 67151"/>
                <a:gd name="connsiteX3" fmla="*/ 158456 w 162658"/>
                <a:gd name="connsiteY3" fmla="*/ 28326 h 67151"/>
                <a:gd name="connsiteX4" fmla="*/ 105990 w 162658"/>
                <a:gd name="connsiteY4" fmla="*/ 845 h 67151"/>
                <a:gd name="connsiteX5" fmla="*/ 53525 w 162658"/>
                <a:gd name="connsiteY5" fmla="*/ 5841 h 67151"/>
                <a:gd name="connsiteX6" fmla="*/ 1059 w 162658"/>
                <a:gd name="connsiteY6" fmla="*/ 15835 h 6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658" h="67151">
                  <a:moveTo>
                    <a:pt x="1059" y="15835"/>
                  </a:moveTo>
                  <a:cubicBezTo>
                    <a:pt x="9803" y="25828"/>
                    <a:pt x="80590" y="59972"/>
                    <a:pt x="105990" y="65802"/>
                  </a:cubicBezTo>
                  <a:cubicBezTo>
                    <a:pt x="131390" y="71632"/>
                    <a:pt x="144715" y="57058"/>
                    <a:pt x="153459" y="50812"/>
                  </a:cubicBezTo>
                  <a:cubicBezTo>
                    <a:pt x="162203" y="44566"/>
                    <a:pt x="166368" y="36654"/>
                    <a:pt x="158456" y="28326"/>
                  </a:cubicBezTo>
                  <a:cubicBezTo>
                    <a:pt x="150545" y="19998"/>
                    <a:pt x="123478" y="4592"/>
                    <a:pt x="105990" y="845"/>
                  </a:cubicBezTo>
                  <a:cubicBezTo>
                    <a:pt x="88502" y="-2902"/>
                    <a:pt x="66849" y="7090"/>
                    <a:pt x="53525" y="5841"/>
                  </a:cubicBezTo>
                  <a:cubicBezTo>
                    <a:pt x="40201" y="4592"/>
                    <a:pt x="-7685" y="5842"/>
                    <a:pt x="1059" y="15835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1" name="Forme libre 58">
              <a:extLst>
                <a:ext uri="{FF2B5EF4-FFF2-40B4-BE49-F238E27FC236}">
                  <a16:creationId xmlns:a16="http://schemas.microsoft.com/office/drawing/2014/main" id="{C82FC89F-A4B2-D3A4-37C0-CAFAE9E2BB2F}"/>
                </a:ext>
              </a:extLst>
            </p:cNvPr>
            <p:cNvSpPr/>
            <p:nvPr/>
          </p:nvSpPr>
          <p:spPr>
            <a:xfrm>
              <a:off x="6936920" y="3210220"/>
              <a:ext cx="1187909" cy="321509"/>
            </a:xfrm>
            <a:custGeom>
              <a:avLst/>
              <a:gdLst>
                <a:gd name="connsiteX0" fmla="*/ 72634 w 668215"/>
                <a:gd name="connsiteY0" fmla="*/ 20214 h 180853"/>
                <a:gd name="connsiteX1" fmla="*/ 181 w 668215"/>
                <a:gd name="connsiteY1" fmla="*/ 2725 h 180853"/>
                <a:gd name="connsiteX2" fmla="*/ 55145 w 668215"/>
                <a:gd name="connsiteY2" fmla="*/ 87669 h 180853"/>
                <a:gd name="connsiteX3" fmla="*/ 150083 w 668215"/>
                <a:gd name="connsiteY3" fmla="*/ 70181 h 180853"/>
                <a:gd name="connsiteX4" fmla="*/ 242522 w 668215"/>
                <a:gd name="connsiteY4" fmla="*/ 80174 h 180853"/>
                <a:gd name="connsiteX5" fmla="*/ 314975 w 668215"/>
                <a:gd name="connsiteY5" fmla="*/ 105158 h 180853"/>
                <a:gd name="connsiteX6" fmla="*/ 409912 w 668215"/>
                <a:gd name="connsiteY6" fmla="*/ 142633 h 180853"/>
                <a:gd name="connsiteX7" fmla="*/ 562312 w 668215"/>
                <a:gd name="connsiteY7" fmla="*/ 180109 h 180853"/>
                <a:gd name="connsiteX8" fmla="*/ 662247 w 668215"/>
                <a:gd name="connsiteY8" fmla="*/ 165119 h 180853"/>
                <a:gd name="connsiteX9" fmla="*/ 642260 w 668215"/>
                <a:gd name="connsiteY9" fmla="*/ 135138 h 180853"/>
                <a:gd name="connsiteX10" fmla="*/ 522338 w 668215"/>
                <a:gd name="connsiteY10" fmla="*/ 140135 h 180853"/>
                <a:gd name="connsiteX11" fmla="*/ 444889 w 668215"/>
                <a:gd name="connsiteY11" fmla="*/ 115151 h 180853"/>
                <a:gd name="connsiteX12" fmla="*/ 392424 w 668215"/>
                <a:gd name="connsiteY12" fmla="*/ 65184 h 180853"/>
                <a:gd name="connsiteX13" fmla="*/ 297486 w 668215"/>
                <a:gd name="connsiteY13" fmla="*/ 42699 h 180853"/>
                <a:gd name="connsiteX14" fmla="*/ 215040 w 668215"/>
                <a:gd name="connsiteY14" fmla="*/ 27709 h 180853"/>
                <a:gd name="connsiteX15" fmla="*/ 150083 w 668215"/>
                <a:gd name="connsiteY15" fmla="*/ 12719 h 180853"/>
                <a:gd name="connsiteX16" fmla="*/ 72634 w 668215"/>
                <a:gd name="connsiteY16" fmla="*/ 20214 h 1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8215" h="180853">
                  <a:moveTo>
                    <a:pt x="72634" y="20214"/>
                  </a:moveTo>
                  <a:cubicBezTo>
                    <a:pt x="47650" y="18548"/>
                    <a:pt x="3096" y="-8517"/>
                    <a:pt x="181" y="2725"/>
                  </a:cubicBezTo>
                  <a:cubicBezTo>
                    <a:pt x="-2734" y="13967"/>
                    <a:pt x="30161" y="76426"/>
                    <a:pt x="55145" y="87669"/>
                  </a:cubicBezTo>
                  <a:cubicBezTo>
                    <a:pt x="80129" y="98912"/>
                    <a:pt x="118854" y="71430"/>
                    <a:pt x="150083" y="70181"/>
                  </a:cubicBezTo>
                  <a:cubicBezTo>
                    <a:pt x="181312" y="68932"/>
                    <a:pt x="215040" y="74345"/>
                    <a:pt x="242522" y="80174"/>
                  </a:cubicBezTo>
                  <a:cubicBezTo>
                    <a:pt x="270004" y="86003"/>
                    <a:pt x="287077" y="94748"/>
                    <a:pt x="314975" y="105158"/>
                  </a:cubicBezTo>
                  <a:cubicBezTo>
                    <a:pt x="342873" y="115568"/>
                    <a:pt x="368689" y="130141"/>
                    <a:pt x="409912" y="142633"/>
                  </a:cubicBezTo>
                  <a:cubicBezTo>
                    <a:pt x="451135" y="155125"/>
                    <a:pt x="520256" y="176361"/>
                    <a:pt x="562312" y="180109"/>
                  </a:cubicBezTo>
                  <a:cubicBezTo>
                    <a:pt x="604368" y="183857"/>
                    <a:pt x="648922" y="172614"/>
                    <a:pt x="662247" y="165119"/>
                  </a:cubicBezTo>
                  <a:cubicBezTo>
                    <a:pt x="675572" y="157624"/>
                    <a:pt x="665578" y="139302"/>
                    <a:pt x="642260" y="135138"/>
                  </a:cubicBezTo>
                  <a:cubicBezTo>
                    <a:pt x="618942" y="130974"/>
                    <a:pt x="555233" y="143466"/>
                    <a:pt x="522338" y="140135"/>
                  </a:cubicBezTo>
                  <a:cubicBezTo>
                    <a:pt x="489443" y="136804"/>
                    <a:pt x="466541" y="127643"/>
                    <a:pt x="444889" y="115151"/>
                  </a:cubicBezTo>
                  <a:cubicBezTo>
                    <a:pt x="423237" y="102659"/>
                    <a:pt x="416991" y="77259"/>
                    <a:pt x="392424" y="65184"/>
                  </a:cubicBezTo>
                  <a:cubicBezTo>
                    <a:pt x="367857" y="53109"/>
                    <a:pt x="327050" y="48945"/>
                    <a:pt x="297486" y="42699"/>
                  </a:cubicBezTo>
                  <a:cubicBezTo>
                    <a:pt x="267922" y="36453"/>
                    <a:pt x="239607" y="32706"/>
                    <a:pt x="215040" y="27709"/>
                  </a:cubicBezTo>
                  <a:cubicBezTo>
                    <a:pt x="190473" y="22712"/>
                    <a:pt x="170070" y="13968"/>
                    <a:pt x="150083" y="12719"/>
                  </a:cubicBezTo>
                  <a:cubicBezTo>
                    <a:pt x="130096" y="11470"/>
                    <a:pt x="97618" y="21880"/>
                    <a:pt x="72634" y="20214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2" name="Forme libre 59">
              <a:extLst>
                <a:ext uri="{FF2B5EF4-FFF2-40B4-BE49-F238E27FC236}">
                  <a16:creationId xmlns:a16="http://schemas.microsoft.com/office/drawing/2014/main" id="{CF13C244-FE62-C3AF-F7CD-34E295B751D5}"/>
                </a:ext>
              </a:extLst>
            </p:cNvPr>
            <p:cNvSpPr/>
            <p:nvPr/>
          </p:nvSpPr>
          <p:spPr>
            <a:xfrm>
              <a:off x="7016871" y="3107523"/>
              <a:ext cx="521077" cy="138698"/>
            </a:xfrm>
            <a:custGeom>
              <a:avLst/>
              <a:gdLst>
                <a:gd name="connsiteX0" fmla="*/ 70127 w 293112"/>
                <a:gd name="connsiteY0" fmla="*/ 8029 h 78020"/>
                <a:gd name="connsiteX1" fmla="*/ 173 w 293112"/>
                <a:gd name="connsiteY1" fmla="*/ 3032 h 78020"/>
                <a:gd name="connsiteX2" fmla="*/ 52638 w 293112"/>
                <a:gd name="connsiteY2" fmla="*/ 57996 h 78020"/>
                <a:gd name="connsiteX3" fmla="*/ 125091 w 293112"/>
                <a:gd name="connsiteY3" fmla="*/ 60494 h 78020"/>
                <a:gd name="connsiteX4" fmla="*/ 232520 w 293112"/>
                <a:gd name="connsiteY4" fmla="*/ 75484 h 78020"/>
                <a:gd name="connsiteX5" fmla="*/ 272494 w 293112"/>
                <a:gd name="connsiteY5" fmla="*/ 75484 h 78020"/>
                <a:gd name="connsiteX6" fmla="*/ 292481 w 293112"/>
                <a:gd name="connsiteY6" fmla="*/ 50501 h 78020"/>
                <a:gd name="connsiteX7" fmla="*/ 250009 w 293112"/>
                <a:gd name="connsiteY7" fmla="*/ 38009 h 78020"/>
                <a:gd name="connsiteX8" fmla="*/ 207537 w 293112"/>
                <a:gd name="connsiteY8" fmla="*/ 35510 h 78020"/>
                <a:gd name="connsiteX9" fmla="*/ 150074 w 293112"/>
                <a:gd name="connsiteY9" fmla="*/ 15524 h 78020"/>
                <a:gd name="connsiteX10" fmla="*/ 70127 w 293112"/>
                <a:gd name="connsiteY10" fmla="*/ 8029 h 7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3112" h="78020">
                  <a:moveTo>
                    <a:pt x="70127" y="8029"/>
                  </a:moveTo>
                  <a:cubicBezTo>
                    <a:pt x="45143" y="5947"/>
                    <a:pt x="3088" y="-5296"/>
                    <a:pt x="173" y="3032"/>
                  </a:cubicBezTo>
                  <a:cubicBezTo>
                    <a:pt x="-2742" y="11360"/>
                    <a:pt x="31818" y="48419"/>
                    <a:pt x="52638" y="57996"/>
                  </a:cubicBezTo>
                  <a:cubicBezTo>
                    <a:pt x="73458" y="67573"/>
                    <a:pt x="95111" y="57579"/>
                    <a:pt x="125091" y="60494"/>
                  </a:cubicBezTo>
                  <a:cubicBezTo>
                    <a:pt x="155071" y="63409"/>
                    <a:pt x="207953" y="72986"/>
                    <a:pt x="232520" y="75484"/>
                  </a:cubicBezTo>
                  <a:cubicBezTo>
                    <a:pt x="257087" y="77982"/>
                    <a:pt x="262501" y="79648"/>
                    <a:pt x="272494" y="75484"/>
                  </a:cubicBezTo>
                  <a:cubicBezTo>
                    <a:pt x="282487" y="71320"/>
                    <a:pt x="296228" y="56747"/>
                    <a:pt x="292481" y="50501"/>
                  </a:cubicBezTo>
                  <a:cubicBezTo>
                    <a:pt x="288734" y="44255"/>
                    <a:pt x="264166" y="40507"/>
                    <a:pt x="250009" y="38009"/>
                  </a:cubicBezTo>
                  <a:cubicBezTo>
                    <a:pt x="235852" y="35511"/>
                    <a:pt x="224193" y="39257"/>
                    <a:pt x="207537" y="35510"/>
                  </a:cubicBezTo>
                  <a:cubicBezTo>
                    <a:pt x="190881" y="31763"/>
                    <a:pt x="167563" y="20521"/>
                    <a:pt x="150074" y="15524"/>
                  </a:cubicBezTo>
                  <a:cubicBezTo>
                    <a:pt x="132585" y="10527"/>
                    <a:pt x="95111" y="10111"/>
                    <a:pt x="70127" y="8029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3" name="Forme libre 60">
              <a:extLst>
                <a:ext uri="{FF2B5EF4-FFF2-40B4-BE49-F238E27FC236}">
                  <a16:creationId xmlns:a16="http://schemas.microsoft.com/office/drawing/2014/main" id="{AA50420D-A8E7-64C0-DA00-679026067808}"/>
                </a:ext>
              </a:extLst>
            </p:cNvPr>
            <p:cNvSpPr/>
            <p:nvPr/>
          </p:nvSpPr>
          <p:spPr>
            <a:xfrm>
              <a:off x="6865068" y="2791099"/>
              <a:ext cx="141900" cy="481812"/>
            </a:xfrm>
            <a:custGeom>
              <a:avLst/>
              <a:gdLst>
                <a:gd name="connsiteX0" fmla="*/ 53090 w 79821"/>
                <a:gd name="connsiteY0" fmla="*/ 1143 h 271025"/>
                <a:gd name="connsiteX1" fmla="*/ 5621 w 79821"/>
                <a:gd name="connsiteY1" fmla="*/ 131058 h 271025"/>
                <a:gd name="connsiteX2" fmla="*/ 3123 w 79821"/>
                <a:gd name="connsiteY2" fmla="*/ 203510 h 271025"/>
                <a:gd name="connsiteX3" fmla="*/ 25608 w 79821"/>
                <a:gd name="connsiteY3" fmla="*/ 270966 h 271025"/>
                <a:gd name="connsiteX4" fmla="*/ 40598 w 79821"/>
                <a:gd name="connsiteY4" fmla="*/ 213503 h 271025"/>
                <a:gd name="connsiteX5" fmla="*/ 43096 w 79821"/>
                <a:gd name="connsiteY5" fmla="*/ 118566 h 271025"/>
                <a:gd name="connsiteX6" fmla="*/ 78074 w 79821"/>
                <a:gd name="connsiteY6" fmla="*/ 68599 h 271025"/>
                <a:gd name="connsiteX7" fmla="*/ 53090 w 79821"/>
                <a:gd name="connsiteY7" fmla="*/ 1143 h 27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821" h="271025">
                  <a:moveTo>
                    <a:pt x="53090" y="1143"/>
                  </a:moveTo>
                  <a:cubicBezTo>
                    <a:pt x="41015" y="11553"/>
                    <a:pt x="13949" y="97330"/>
                    <a:pt x="5621" y="131058"/>
                  </a:cubicBezTo>
                  <a:cubicBezTo>
                    <a:pt x="-2707" y="164786"/>
                    <a:pt x="-208" y="180192"/>
                    <a:pt x="3123" y="203510"/>
                  </a:cubicBezTo>
                  <a:cubicBezTo>
                    <a:pt x="6454" y="226828"/>
                    <a:pt x="19362" y="269301"/>
                    <a:pt x="25608" y="270966"/>
                  </a:cubicBezTo>
                  <a:cubicBezTo>
                    <a:pt x="31854" y="272632"/>
                    <a:pt x="37683" y="238903"/>
                    <a:pt x="40598" y="213503"/>
                  </a:cubicBezTo>
                  <a:cubicBezTo>
                    <a:pt x="43513" y="188103"/>
                    <a:pt x="36850" y="142717"/>
                    <a:pt x="43096" y="118566"/>
                  </a:cubicBezTo>
                  <a:cubicBezTo>
                    <a:pt x="49342" y="94415"/>
                    <a:pt x="70163" y="82756"/>
                    <a:pt x="78074" y="68599"/>
                  </a:cubicBezTo>
                  <a:cubicBezTo>
                    <a:pt x="85985" y="54442"/>
                    <a:pt x="65165" y="-9267"/>
                    <a:pt x="53090" y="114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4" name="Forme libre 61">
              <a:extLst>
                <a:ext uri="{FF2B5EF4-FFF2-40B4-BE49-F238E27FC236}">
                  <a16:creationId xmlns:a16="http://schemas.microsoft.com/office/drawing/2014/main" id="{7F44086E-5CFC-4A8D-D05A-EE76BB75A8F2}"/>
                </a:ext>
              </a:extLst>
            </p:cNvPr>
            <p:cNvSpPr/>
            <p:nvPr/>
          </p:nvSpPr>
          <p:spPr>
            <a:xfrm>
              <a:off x="7087485" y="2583913"/>
              <a:ext cx="169711" cy="184078"/>
            </a:xfrm>
            <a:custGeom>
              <a:avLst/>
              <a:gdLst>
                <a:gd name="connsiteX0" fmla="*/ 17918 w 95465"/>
                <a:gd name="connsiteY0" fmla="*/ 35247 h 103547"/>
                <a:gd name="connsiteX1" fmla="*/ 429 w 95465"/>
                <a:gd name="connsiteY1" fmla="*/ 97706 h 103547"/>
                <a:gd name="connsiteX2" fmla="*/ 32908 w 95465"/>
                <a:gd name="connsiteY2" fmla="*/ 95208 h 103547"/>
                <a:gd name="connsiteX3" fmla="*/ 75380 w 95465"/>
                <a:gd name="connsiteY3" fmla="*/ 47739 h 103547"/>
                <a:gd name="connsiteX4" fmla="*/ 95367 w 95465"/>
                <a:gd name="connsiteY4" fmla="*/ 12762 h 103547"/>
                <a:gd name="connsiteX5" fmla="*/ 67885 w 95465"/>
                <a:gd name="connsiteY5" fmla="*/ 270 h 103547"/>
                <a:gd name="connsiteX6" fmla="*/ 17918 w 95465"/>
                <a:gd name="connsiteY6" fmla="*/ 35247 h 10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65" h="103547">
                  <a:moveTo>
                    <a:pt x="17918" y="35247"/>
                  </a:moveTo>
                  <a:cubicBezTo>
                    <a:pt x="6675" y="51486"/>
                    <a:pt x="-2069" y="87713"/>
                    <a:pt x="429" y="97706"/>
                  </a:cubicBezTo>
                  <a:cubicBezTo>
                    <a:pt x="2927" y="107700"/>
                    <a:pt x="20416" y="103536"/>
                    <a:pt x="32908" y="95208"/>
                  </a:cubicBezTo>
                  <a:cubicBezTo>
                    <a:pt x="45400" y="86880"/>
                    <a:pt x="64970" y="61480"/>
                    <a:pt x="75380" y="47739"/>
                  </a:cubicBezTo>
                  <a:cubicBezTo>
                    <a:pt x="85790" y="33998"/>
                    <a:pt x="96616" y="20673"/>
                    <a:pt x="95367" y="12762"/>
                  </a:cubicBezTo>
                  <a:cubicBezTo>
                    <a:pt x="94118" y="4851"/>
                    <a:pt x="79128" y="-1396"/>
                    <a:pt x="67885" y="270"/>
                  </a:cubicBezTo>
                  <a:cubicBezTo>
                    <a:pt x="56642" y="1935"/>
                    <a:pt x="29161" y="19008"/>
                    <a:pt x="17918" y="35247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5" name="Forme libre 62">
              <a:extLst>
                <a:ext uri="{FF2B5EF4-FFF2-40B4-BE49-F238E27FC236}">
                  <a16:creationId xmlns:a16="http://schemas.microsoft.com/office/drawing/2014/main" id="{8EC873A1-CC44-03B9-3B42-B0A3B50B76B2}"/>
                </a:ext>
              </a:extLst>
            </p:cNvPr>
            <p:cNvSpPr/>
            <p:nvPr/>
          </p:nvSpPr>
          <p:spPr>
            <a:xfrm>
              <a:off x="7328074" y="2555736"/>
              <a:ext cx="110513" cy="64188"/>
            </a:xfrm>
            <a:custGeom>
              <a:avLst/>
              <a:gdLst>
                <a:gd name="connsiteX0" fmla="*/ 2 w 62165"/>
                <a:gd name="connsiteY0" fmla="*/ 3623 h 36107"/>
                <a:gd name="connsiteX1" fmla="*/ 54966 w 62165"/>
                <a:gd name="connsiteY1" fmla="*/ 36102 h 36107"/>
                <a:gd name="connsiteX2" fmla="*/ 57464 w 62165"/>
                <a:gd name="connsiteY2" fmla="*/ 6121 h 36107"/>
                <a:gd name="connsiteX3" fmla="*/ 2 w 62165"/>
                <a:gd name="connsiteY3" fmla="*/ 3623 h 3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165" h="36107">
                  <a:moveTo>
                    <a:pt x="2" y="3623"/>
                  </a:moveTo>
                  <a:cubicBezTo>
                    <a:pt x="-414" y="8620"/>
                    <a:pt x="45389" y="35686"/>
                    <a:pt x="54966" y="36102"/>
                  </a:cubicBezTo>
                  <a:cubicBezTo>
                    <a:pt x="64543" y="36518"/>
                    <a:pt x="63710" y="14032"/>
                    <a:pt x="57464" y="6121"/>
                  </a:cubicBezTo>
                  <a:cubicBezTo>
                    <a:pt x="51218" y="-1790"/>
                    <a:pt x="418" y="-1374"/>
                    <a:pt x="2" y="362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7" name="Forme libre 63">
              <a:extLst>
                <a:ext uri="{FF2B5EF4-FFF2-40B4-BE49-F238E27FC236}">
                  <a16:creationId xmlns:a16="http://schemas.microsoft.com/office/drawing/2014/main" id="{FF6FD449-2A04-CC02-8C87-89695FCEF36D}"/>
                </a:ext>
              </a:extLst>
            </p:cNvPr>
            <p:cNvSpPr/>
            <p:nvPr/>
          </p:nvSpPr>
          <p:spPr>
            <a:xfrm>
              <a:off x="7888551" y="2415581"/>
              <a:ext cx="261607" cy="279956"/>
            </a:xfrm>
            <a:custGeom>
              <a:avLst/>
              <a:gdLst>
                <a:gd name="connsiteX0" fmla="*/ 124437 w 147158"/>
                <a:gd name="connsiteY0" fmla="*/ 104946 h 157479"/>
                <a:gd name="connsiteX1" fmla="*/ 71972 w 147158"/>
                <a:gd name="connsiteY1" fmla="*/ 157412 h 157479"/>
                <a:gd name="connsiteX2" fmla="*/ 39493 w 147158"/>
                <a:gd name="connsiteY2" fmla="*/ 114940 h 157479"/>
                <a:gd name="connsiteX3" fmla="*/ 14509 w 147158"/>
                <a:gd name="connsiteY3" fmla="*/ 69969 h 157479"/>
                <a:gd name="connsiteX4" fmla="*/ 2018 w 147158"/>
                <a:gd name="connsiteY4" fmla="*/ 20002 h 157479"/>
                <a:gd name="connsiteX5" fmla="*/ 56982 w 147158"/>
                <a:gd name="connsiteY5" fmla="*/ 15 h 157479"/>
                <a:gd name="connsiteX6" fmla="*/ 121939 w 147158"/>
                <a:gd name="connsiteY6" fmla="*/ 17504 h 157479"/>
                <a:gd name="connsiteX7" fmla="*/ 146923 w 147158"/>
                <a:gd name="connsiteY7" fmla="*/ 59976 h 157479"/>
                <a:gd name="connsiteX8" fmla="*/ 124437 w 147158"/>
                <a:gd name="connsiteY8" fmla="*/ 104946 h 15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158" h="157479">
                  <a:moveTo>
                    <a:pt x="124437" y="104946"/>
                  </a:moveTo>
                  <a:cubicBezTo>
                    <a:pt x="111945" y="121185"/>
                    <a:pt x="86129" y="155746"/>
                    <a:pt x="71972" y="157412"/>
                  </a:cubicBezTo>
                  <a:cubicBezTo>
                    <a:pt x="57815" y="159078"/>
                    <a:pt x="49070" y="129514"/>
                    <a:pt x="39493" y="114940"/>
                  </a:cubicBezTo>
                  <a:cubicBezTo>
                    <a:pt x="29916" y="100366"/>
                    <a:pt x="20755" y="85792"/>
                    <a:pt x="14509" y="69969"/>
                  </a:cubicBezTo>
                  <a:cubicBezTo>
                    <a:pt x="8263" y="54146"/>
                    <a:pt x="-5061" y="31661"/>
                    <a:pt x="2018" y="20002"/>
                  </a:cubicBezTo>
                  <a:cubicBezTo>
                    <a:pt x="9097" y="8343"/>
                    <a:pt x="36995" y="431"/>
                    <a:pt x="56982" y="15"/>
                  </a:cubicBezTo>
                  <a:cubicBezTo>
                    <a:pt x="76969" y="-401"/>
                    <a:pt x="106949" y="7511"/>
                    <a:pt x="121939" y="17504"/>
                  </a:cubicBezTo>
                  <a:cubicBezTo>
                    <a:pt x="136929" y="27497"/>
                    <a:pt x="144841" y="48317"/>
                    <a:pt x="146923" y="59976"/>
                  </a:cubicBezTo>
                  <a:cubicBezTo>
                    <a:pt x="149005" y="71635"/>
                    <a:pt x="136929" y="88707"/>
                    <a:pt x="124437" y="10494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8" name="Forme libre 64">
              <a:extLst>
                <a:ext uri="{FF2B5EF4-FFF2-40B4-BE49-F238E27FC236}">
                  <a16:creationId xmlns:a16="http://schemas.microsoft.com/office/drawing/2014/main" id="{856AF0CB-E528-6BE4-2B87-738B3911C38D}"/>
                </a:ext>
              </a:extLst>
            </p:cNvPr>
            <p:cNvSpPr/>
            <p:nvPr/>
          </p:nvSpPr>
          <p:spPr>
            <a:xfrm>
              <a:off x="8114284" y="2547612"/>
              <a:ext cx="268572" cy="187511"/>
            </a:xfrm>
            <a:custGeom>
              <a:avLst/>
              <a:gdLst>
                <a:gd name="connsiteX0" fmla="*/ 129873 w 151075"/>
                <a:gd name="connsiteY0" fmla="*/ 40676 h 105478"/>
                <a:gd name="connsiteX1" fmla="*/ 59919 w 151075"/>
                <a:gd name="connsiteY1" fmla="*/ 3200 h 105478"/>
                <a:gd name="connsiteX2" fmla="*/ 29939 w 151075"/>
                <a:gd name="connsiteY2" fmla="*/ 5699 h 105478"/>
                <a:gd name="connsiteX3" fmla="*/ 12450 w 151075"/>
                <a:gd name="connsiteY3" fmla="*/ 35679 h 105478"/>
                <a:gd name="connsiteX4" fmla="*/ 2457 w 151075"/>
                <a:gd name="connsiteY4" fmla="*/ 68158 h 105478"/>
                <a:gd name="connsiteX5" fmla="*/ 59919 w 151075"/>
                <a:gd name="connsiteY5" fmla="*/ 90643 h 105478"/>
                <a:gd name="connsiteX6" fmla="*/ 97395 w 151075"/>
                <a:gd name="connsiteY6" fmla="*/ 88145 h 105478"/>
                <a:gd name="connsiteX7" fmla="*/ 149860 w 151075"/>
                <a:gd name="connsiteY7" fmla="*/ 103135 h 105478"/>
                <a:gd name="connsiteX8" fmla="*/ 129873 w 151075"/>
                <a:gd name="connsiteY8" fmla="*/ 100636 h 105478"/>
                <a:gd name="connsiteX9" fmla="*/ 79906 w 151075"/>
                <a:gd name="connsiteY9" fmla="*/ 58164 h 105478"/>
                <a:gd name="connsiteX10" fmla="*/ 52424 w 151075"/>
                <a:gd name="connsiteY10" fmla="*/ 38177 h 105478"/>
                <a:gd name="connsiteX11" fmla="*/ 129873 w 151075"/>
                <a:gd name="connsiteY11" fmla="*/ 40676 h 105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075" h="105478">
                  <a:moveTo>
                    <a:pt x="129873" y="40676"/>
                  </a:moveTo>
                  <a:cubicBezTo>
                    <a:pt x="131122" y="34847"/>
                    <a:pt x="76575" y="9029"/>
                    <a:pt x="59919" y="3200"/>
                  </a:cubicBezTo>
                  <a:cubicBezTo>
                    <a:pt x="43263" y="-2629"/>
                    <a:pt x="37850" y="286"/>
                    <a:pt x="29939" y="5699"/>
                  </a:cubicBezTo>
                  <a:cubicBezTo>
                    <a:pt x="22027" y="11112"/>
                    <a:pt x="17030" y="25269"/>
                    <a:pt x="12450" y="35679"/>
                  </a:cubicBezTo>
                  <a:cubicBezTo>
                    <a:pt x="7870" y="46089"/>
                    <a:pt x="-5455" y="58997"/>
                    <a:pt x="2457" y="68158"/>
                  </a:cubicBezTo>
                  <a:cubicBezTo>
                    <a:pt x="10368" y="77319"/>
                    <a:pt x="44096" y="87312"/>
                    <a:pt x="59919" y="90643"/>
                  </a:cubicBezTo>
                  <a:cubicBezTo>
                    <a:pt x="75742" y="93974"/>
                    <a:pt x="82405" y="86063"/>
                    <a:pt x="97395" y="88145"/>
                  </a:cubicBezTo>
                  <a:cubicBezTo>
                    <a:pt x="112385" y="90227"/>
                    <a:pt x="144447" y="101053"/>
                    <a:pt x="149860" y="103135"/>
                  </a:cubicBezTo>
                  <a:cubicBezTo>
                    <a:pt x="155273" y="105217"/>
                    <a:pt x="141532" y="108131"/>
                    <a:pt x="129873" y="100636"/>
                  </a:cubicBezTo>
                  <a:cubicBezTo>
                    <a:pt x="118214" y="93141"/>
                    <a:pt x="92814" y="68574"/>
                    <a:pt x="79906" y="58164"/>
                  </a:cubicBezTo>
                  <a:cubicBezTo>
                    <a:pt x="66998" y="47754"/>
                    <a:pt x="41598" y="37344"/>
                    <a:pt x="52424" y="38177"/>
                  </a:cubicBezTo>
                  <a:cubicBezTo>
                    <a:pt x="63250" y="39010"/>
                    <a:pt x="128624" y="46505"/>
                    <a:pt x="129873" y="4067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9" name="Forme libre 65">
              <a:extLst>
                <a:ext uri="{FF2B5EF4-FFF2-40B4-BE49-F238E27FC236}">
                  <a16:creationId xmlns:a16="http://schemas.microsoft.com/office/drawing/2014/main" id="{0819AE8D-DD0E-041B-7703-D4528CE50798}"/>
                </a:ext>
              </a:extLst>
            </p:cNvPr>
            <p:cNvSpPr/>
            <p:nvPr/>
          </p:nvSpPr>
          <p:spPr>
            <a:xfrm>
              <a:off x="7487947" y="2516855"/>
              <a:ext cx="232246" cy="240751"/>
            </a:xfrm>
            <a:custGeom>
              <a:avLst/>
              <a:gdLst>
                <a:gd name="connsiteX0" fmla="*/ 13 w 130641"/>
                <a:gd name="connsiteY0" fmla="*/ 20500 h 135425"/>
                <a:gd name="connsiteX1" fmla="*/ 52478 w 130641"/>
                <a:gd name="connsiteY1" fmla="*/ 90454 h 135425"/>
                <a:gd name="connsiteX2" fmla="*/ 87455 w 130641"/>
                <a:gd name="connsiteY2" fmla="*/ 125431 h 135425"/>
                <a:gd name="connsiteX3" fmla="*/ 124931 w 130641"/>
                <a:gd name="connsiteY3" fmla="*/ 135425 h 135425"/>
                <a:gd name="connsiteX4" fmla="*/ 127429 w 130641"/>
                <a:gd name="connsiteY4" fmla="*/ 122933 h 135425"/>
                <a:gd name="connsiteX5" fmla="*/ 94951 w 130641"/>
                <a:gd name="connsiteY5" fmla="*/ 80461 h 135425"/>
                <a:gd name="connsiteX6" fmla="*/ 72465 w 130641"/>
                <a:gd name="connsiteY6" fmla="*/ 45484 h 135425"/>
                <a:gd name="connsiteX7" fmla="*/ 57475 w 130641"/>
                <a:gd name="connsiteY7" fmla="*/ 3012 h 135425"/>
                <a:gd name="connsiteX8" fmla="*/ 13 w 130641"/>
                <a:gd name="connsiteY8" fmla="*/ 20500 h 13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641" h="135425">
                  <a:moveTo>
                    <a:pt x="13" y="20500"/>
                  </a:moveTo>
                  <a:cubicBezTo>
                    <a:pt x="-820" y="35074"/>
                    <a:pt x="37904" y="72965"/>
                    <a:pt x="52478" y="90454"/>
                  </a:cubicBezTo>
                  <a:cubicBezTo>
                    <a:pt x="67052" y="107943"/>
                    <a:pt x="75379" y="117936"/>
                    <a:pt x="87455" y="125431"/>
                  </a:cubicBezTo>
                  <a:cubicBezTo>
                    <a:pt x="99531" y="132926"/>
                    <a:pt x="124931" y="135425"/>
                    <a:pt x="124931" y="135425"/>
                  </a:cubicBezTo>
                  <a:cubicBezTo>
                    <a:pt x="131593" y="135009"/>
                    <a:pt x="132426" y="132094"/>
                    <a:pt x="127429" y="122933"/>
                  </a:cubicBezTo>
                  <a:cubicBezTo>
                    <a:pt x="122432" y="113772"/>
                    <a:pt x="104112" y="93369"/>
                    <a:pt x="94951" y="80461"/>
                  </a:cubicBezTo>
                  <a:cubicBezTo>
                    <a:pt x="85790" y="67553"/>
                    <a:pt x="78711" y="58392"/>
                    <a:pt x="72465" y="45484"/>
                  </a:cubicBezTo>
                  <a:cubicBezTo>
                    <a:pt x="66219" y="32576"/>
                    <a:pt x="63304" y="11756"/>
                    <a:pt x="57475" y="3012"/>
                  </a:cubicBezTo>
                  <a:cubicBezTo>
                    <a:pt x="51646" y="-5732"/>
                    <a:pt x="846" y="5926"/>
                    <a:pt x="13" y="20500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0" name="Forme libre 66">
              <a:extLst>
                <a:ext uri="{FF2B5EF4-FFF2-40B4-BE49-F238E27FC236}">
                  <a16:creationId xmlns:a16="http://schemas.microsoft.com/office/drawing/2014/main" id="{20B386A2-46E8-8D65-AA43-D34CDD29AA0A}"/>
                </a:ext>
              </a:extLst>
            </p:cNvPr>
            <p:cNvSpPr/>
            <p:nvPr/>
          </p:nvSpPr>
          <p:spPr>
            <a:xfrm>
              <a:off x="7130540" y="2995976"/>
              <a:ext cx="531054" cy="188247"/>
            </a:xfrm>
            <a:custGeom>
              <a:avLst/>
              <a:gdLst>
                <a:gd name="connsiteX0" fmla="*/ 71148 w 298725"/>
                <a:gd name="connsiteY0" fmla="*/ 820 h 105892"/>
                <a:gd name="connsiteX1" fmla="*/ 3692 w 298725"/>
                <a:gd name="connsiteY1" fmla="*/ 8315 h 105892"/>
                <a:gd name="connsiteX2" fmla="*/ 18683 w 298725"/>
                <a:gd name="connsiteY2" fmla="*/ 30801 h 105892"/>
                <a:gd name="connsiteX3" fmla="*/ 101128 w 298725"/>
                <a:gd name="connsiteY3" fmla="*/ 58283 h 105892"/>
                <a:gd name="connsiteX4" fmla="*/ 161089 w 298725"/>
                <a:gd name="connsiteY4" fmla="*/ 68276 h 105892"/>
                <a:gd name="connsiteX5" fmla="*/ 231043 w 298725"/>
                <a:gd name="connsiteY5" fmla="*/ 93260 h 105892"/>
                <a:gd name="connsiteX6" fmla="*/ 271017 w 298725"/>
                <a:gd name="connsiteY6" fmla="*/ 103253 h 105892"/>
                <a:gd name="connsiteX7" fmla="*/ 298499 w 298725"/>
                <a:gd name="connsiteY7" fmla="*/ 103253 h 105892"/>
                <a:gd name="connsiteX8" fmla="*/ 256027 w 298725"/>
                <a:gd name="connsiteY8" fmla="*/ 73273 h 105892"/>
                <a:gd name="connsiteX9" fmla="*/ 211056 w 298725"/>
                <a:gd name="connsiteY9" fmla="*/ 53286 h 105892"/>
                <a:gd name="connsiteX10" fmla="*/ 161089 w 298725"/>
                <a:gd name="connsiteY10" fmla="*/ 48289 h 105892"/>
                <a:gd name="connsiteX11" fmla="*/ 123614 w 298725"/>
                <a:gd name="connsiteY11" fmla="*/ 25804 h 105892"/>
                <a:gd name="connsiteX12" fmla="*/ 71148 w 298725"/>
                <a:gd name="connsiteY12" fmla="*/ 820 h 10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725" h="105892">
                  <a:moveTo>
                    <a:pt x="71148" y="820"/>
                  </a:moveTo>
                  <a:cubicBezTo>
                    <a:pt x="51161" y="-2095"/>
                    <a:pt x="12436" y="3318"/>
                    <a:pt x="3692" y="8315"/>
                  </a:cubicBezTo>
                  <a:cubicBezTo>
                    <a:pt x="-5052" y="13312"/>
                    <a:pt x="2444" y="22473"/>
                    <a:pt x="18683" y="30801"/>
                  </a:cubicBezTo>
                  <a:cubicBezTo>
                    <a:pt x="34922" y="39129"/>
                    <a:pt x="77394" y="52037"/>
                    <a:pt x="101128" y="58283"/>
                  </a:cubicBezTo>
                  <a:cubicBezTo>
                    <a:pt x="124862" y="64529"/>
                    <a:pt x="139436" y="62446"/>
                    <a:pt x="161089" y="68276"/>
                  </a:cubicBezTo>
                  <a:cubicBezTo>
                    <a:pt x="182742" y="74106"/>
                    <a:pt x="212722" y="87431"/>
                    <a:pt x="231043" y="93260"/>
                  </a:cubicBezTo>
                  <a:cubicBezTo>
                    <a:pt x="249364" y="99090"/>
                    <a:pt x="259774" y="101588"/>
                    <a:pt x="271017" y="103253"/>
                  </a:cubicBezTo>
                  <a:cubicBezTo>
                    <a:pt x="282260" y="104919"/>
                    <a:pt x="300997" y="108250"/>
                    <a:pt x="298499" y="103253"/>
                  </a:cubicBezTo>
                  <a:cubicBezTo>
                    <a:pt x="296001" y="98256"/>
                    <a:pt x="270601" y="81601"/>
                    <a:pt x="256027" y="73273"/>
                  </a:cubicBezTo>
                  <a:cubicBezTo>
                    <a:pt x="241453" y="64945"/>
                    <a:pt x="226879" y="57450"/>
                    <a:pt x="211056" y="53286"/>
                  </a:cubicBezTo>
                  <a:cubicBezTo>
                    <a:pt x="195233" y="49122"/>
                    <a:pt x="175663" y="52869"/>
                    <a:pt x="161089" y="48289"/>
                  </a:cubicBezTo>
                  <a:cubicBezTo>
                    <a:pt x="146515" y="43709"/>
                    <a:pt x="135273" y="32050"/>
                    <a:pt x="123614" y="25804"/>
                  </a:cubicBezTo>
                  <a:cubicBezTo>
                    <a:pt x="111955" y="19558"/>
                    <a:pt x="91135" y="3735"/>
                    <a:pt x="71148" y="820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1" name="Forme libre 67">
              <a:extLst>
                <a:ext uri="{FF2B5EF4-FFF2-40B4-BE49-F238E27FC236}">
                  <a16:creationId xmlns:a16="http://schemas.microsoft.com/office/drawing/2014/main" id="{4A71CEDC-1032-BD2A-CF1C-8FE798551D4A}"/>
                </a:ext>
              </a:extLst>
            </p:cNvPr>
            <p:cNvSpPr/>
            <p:nvPr/>
          </p:nvSpPr>
          <p:spPr>
            <a:xfrm>
              <a:off x="7795449" y="3124935"/>
              <a:ext cx="138926" cy="138992"/>
            </a:xfrm>
            <a:custGeom>
              <a:avLst/>
              <a:gdLst>
                <a:gd name="connsiteX0" fmla="*/ 59385 w 78147"/>
                <a:gd name="connsiteY0" fmla="*/ 736 h 78185"/>
                <a:gd name="connsiteX1" fmla="*/ 1923 w 78147"/>
                <a:gd name="connsiteY1" fmla="*/ 23221 h 78185"/>
                <a:gd name="connsiteX2" fmla="*/ 16913 w 78147"/>
                <a:gd name="connsiteY2" fmla="*/ 55700 h 78185"/>
                <a:gd name="connsiteX3" fmla="*/ 49392 w 78147"/>
                <a:gd name="connsiteY3" fmla="*/ 70690 h 78185"/>
                <a:gd name="connsiteX4" fmla="*/ 71877 w 78147"/>
                <a:gd name="connsiteY4" fmla="*/ 78185 h 78185"/>
                <a:gd name="connsiteX5" fmla="*/ 76874 w 78147"/>
                <a:gd name="connsiteY5" fmla="*/ 68192 h 78185"/>
                <a:gd name="connsiteX6" fmla="*/ 51890 w 78147"/>
                <a:gd name="connsiteY6" fmla="*/ 50703 h 78185"/>
                <a:gd name="connsiteX7" fmla="*/ 59385 w 78147"/>
                <a:gd name="connsiteY7" fmla="*/ 736 h 78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147" h="78185">
                  <a:moveTo>
                    <a:pt x="59385" y="736"/>
                  </a:moveTo>
                  <a:cubicBezTo>
                    <a:pt x="51057" y="-3844"/>
                    <a:pt x="9002" y="14060"/>
                    <a:pt x="1923" y="23221"/>
                  </a:cubicBezTo>
                  <a:cubicBezTo>
                    <a:pt x="-5156" y="32382"/>
                    <a:pt x="9002" y="47789"/>
                    <a:pt x="16913" y="55700"/>
                  </a:cubicBezTo>
                  <a:cubicBezTo>
                    <a:pt x="24824" y="63611"/>
                    <a:pt x="40231" y="66943"/>
                    <a:pt x="49392" y="70690"/>
                  </a:cubicBezTo>
                  <a:cubicBezTo>
                    <a:pt x="58553" y="74437"/>
                    <a:pt x="71877" y="78185"/>
                    <a:pt x="71877" y="78185"/>
                  </a:cubicBezTo>
                  <a:cubicBezTo>
                    <a:pt x="76457" y="77769"/>
                    <a:pt x="80205" y="72772"/>
                    <a:pt x="76874" y="68192"/>
                  </a:cubicBezTo>
                  <a:cubicBezTo>
                    <a:pt x="73543" y="63612"/>
                    <a:pt x="59385" y="56949"/>
                    <a:pt x="51890" y="50703"/>
                  </a:cubicBezTo>
                  <a:cubicBezTo>
                    <a:pt x="44395" y="44457"/>
                    <a:pt x="67713" y="5316"/>
                    <a:pt x="59385" y="73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2" name="Forme libre 68">
              <a:extLst>
                <a:ext uri="{FF2B5EF4-FFF2-40B4-BE49-F238E27FC236}">
                  <a16:creationId xmlns:a16="http://schemas.microsoft.com/office/drawing/2014/main" id="{9D87FAFC-F67D-10A8-3B0C-E12081B37AC6}"/>
                </a:ext>
              </a:extLst>
            </p:cNvPr>
            <p:cNvSpPr/>
            <p:nvPr/>
          </p:nvSpPr>
          <p:spPr>
            <a:xfrm>
              <a:off x="8340222" y="2774314"/>
              <a:ext cx="225224" cy="406221"/>
            </a:xfrm>
            <a:custGeom>
              <a:avLst/>
              <a:gdLst>
                <a:gd name="connsiteX0" fmla="*/ 62740 w 126692"/>
                <a:gd name="connsiteY0" fmla="*/ 591 h 228505"/>
                <a:gd name="connsiteX1" fmla="*/ 87724 w 126692"/>
                <a:gd name="connsiteY1" fmla="*/ 108021 h 228505"/>
                <a:gd name="connsiteX2" fmla="*/ 60242 w 126692"/>
                <a:gd name="connsiteY2" fmla="*/ 128008 h 228505"/>
                <a:gd name="connsiteX3" fmla="*/ 32760 w 126692"/>
                <a:gd name="connsiteY3" fmla="*/ 172978 h 228505"/>
                <a:gd name="connsiteX4" fmla="*/ 2779 w 126692"/>
                <a:gd name="connsiteY4" fmla="*/ 205457 h 228505"/>
                <a:gd name="connsiteX5" fmla="*/ 5278 w 126692"/>
                <a:gd name="connsiteY5" fmla="*/ 217949 h 228505"/>
                <a:gd name="connsiteX6" fmla="*/ 37756 w 126692"/>
                <a:gd name="connsiteY6" fmla="*/ 227942 h 228505"/>
                <a:gd name="connsiteX7" fmla="*/ 67737 w 126692"/>
                <a:gd name="connsiteY7" fmla="*/ 200460 h 228505"/>
                <a:gd name="connsiteX8" fmla="*/ 77730 w 126692"/>
                <a:gd name="connsiteY8" fmla="*/ 167982 h 228505"/>
                <a:gd name="connsiteX9" fmla="*/ 105212 w 126692"/>
                <a:gd name="connsiteY9" fmla="*/ 212952 h 228505"/>
                <a:gd name="connsiteX10" fmla="*/ 125199 w 126692"/>
                <a:gd name="connsiteY10" fmla="*/ 172978 h 228505"/>
                <a:gd name="connsiteX11" fmla="*/ 120202 w 126692"/>
                <a:gd name="connsiteY11" fmla="*/ 70545 h 228505"/>
                <a:gd name="connsiteX12" fmla="*/ 62740 w 126692"/>
                <a:gd name="connsiteY12" fmla="*/ 591 h 228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692" h="228505">
                  <a:moveTo>
                    <a:pt x="62740" y="591"/>
                  </a:moveTo>
                  <a:cubicBezTo>
                    <a:pt x="57327" y="6837"/>
                    <a:pt x="88140" y="86785"/>
                    <a:pt x="87724" y="108021"/>
                  </a:cubicBezTo>
                  <a:cubicBezTo>
                    <a:pt x="87308" y="129257"/>
                    <a:pt x="69403" y="117182"/>
                    <a:pt x="60242" y="128008"/>
                  </a:cubicBezTo>
                  <a:cubicBezTo>
                    <a:pt x="51081" y="138834"/>
                    <a:pt x="42337" y="160070"/>
                    <a:pt x="32760" y="172978"/>
                  </a:cubicBezTo>
                  <a:cubicBezTo>
                    <a:pt x="23183" y="185886"/>
                    <a:pt x="7359" y="197962"/>
                    <a:pt x="2779" y="205457"/>
                  </a:cubicBezTo>
                  <a:cubicBezTo>
                    <a:pt x="-1801" y="212952"/>
                    <a:pt x="-552" y="214202"/>
                    <a:pt x="5278" y="217949"/>
                  </a:cubicBezTo>
                  <a:cubicBezTo>
                    <a:pt x="11107" y="221697"/>
                    <a:pt x="27346" y="230857"/>
                    <a:pt x="37756" y="227942"/>
                  </a:cubicBezTo>
                  <a:cubicBezTo>
                    <a:pt x="48166" y="225027"/>
                    <a:pt x="61075" y="210453"/>
                    <a:pt x="67737" y="200460"/>
                  </a:cubicBezTo>
                  <a:cubicBezTo>
                    <a:pt x="74399" y="190467"/>
                    <a:pt x="71484" y="165900"/>
                    <a:pt x="77730" y="167982"/>
                  </a:cubicBezTo>
                  <a:cubicBezTo>
                    <a:pt x="83976" y="170064"/>
                    <a:pt x="97301" y="212119"/>
                    <a:pt x="105212" y="212952"/>
                  </a:cubicBezTo>
                  <a:cubicBezTo>
                    <a:pt x="113123" y="213785"/>
                    <a:pt x="122701" y="196712"/>
                    <a:pt x="125199" y="172978"/>
                  </a:cubicBezTo>
                  <a:cubicBezTo>
                    <a:pt x="127697" y="149244"/>
                    <a:pt x="127697" y="102191"/>
                    <a:pt x="120202" y="70545"/>
                  </a:cubicBezTo>
                  <a:cubicBezTo>
                    <a:pt x="112707" y="38899"/>
                    <a:pt x="68153" y="-5655"/>
                    <a:pt x="62740" y="591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3" name="Forme libre 69">
              <a:extLst>
                <a:ext uri="{FF2B5EF4-FFF2-40B4-BE49-F238E27FC236}">
                  <a16:creationId xmlns:a16="http://schemas.microsoft.com/office/drawing/2014/main" id="{17CA2313-EC73-BC19-EF5F-5A0902412C00}"/>
                </a:ext>
              </a:extLst>
            </p:cNvPr>
            <p:cNvSpPr/>
            <p:nvPr/>
          </p:nvSpPr>
          <p:spPr>
            <a:xfrm>
              <a:off x="6901226" y="3390097"/>
              <a:ext cx="722019" cy="409694"/>
            </a:xfrm>
            <a:custGeom>
              <a:avLst/>
              <a:gdLst>
                <a:gd name="connsiteX0" fmla="*/ 5955 w 406146"/>
                <a:gd name="connsiteY0" fmla="*/ 731 h 230458"/>
                <a:gd name="connsiteX1" fmla="*/ 5955 w 406146"/>
                <a:gd name="connsiteY1" fmla="*/ 54071 h 230458"/>
                <a:gd name="connsiteX2" fmla="*/ 55485 w 406146"/>
                <a:gd name="connsiteY2" fmla="*/ 118841 h 230458"/>
                <a:gd name="connsiteX3" fmla="*/ 154545 w 406146"/>
                <a:gd name="connsiteY3" fmla="*/ 175991 h 230458"/>
                <a:gd name="connsiteX4" fmla="*/ 234555 w 406146"/>
                <a:gd name="connsiteY4" fmla="*/ 217901 h 230458"/>
                <a:gd name="connsiteX5" fmla="*/ 268845 w 406146"/>
                <a:gd name="connsiteY5" fmla="*/ 229331 h 230458"/>
                <a:gd name="connsiteX6" fmla="*/ 341235 w 406146"/>
                <a:gd name="connsiteY6" fmla="*/ 195041 h 230458"/>
                <a:gd name="connsiteX7" fmla="*/ 379335 w 406146"/>
                <a:gd name="connsiteY7" fmla="*/ 145511 h 230458"/>
                <a:gd name="connsiteX8" fmla="*/ 406005 w 406146"/>
                <a:gd name="connsiteY8" fmla="*/ 88361 h 230458"/>
                <a:gd name="connsiteX9" fmla="*/ 367905 w 406146"/>
                <a:gd name="connsiteY9" fmla="*/ 73121 h 230458"/>
                <a:gd name="connsiteX10" fmla="*/ 295515 w 406146"/>
                <a:gd name="connsiteY10" fmla="*/ 61691 h 230458"/>
                <a:gd name="connsiteX11" fmla="*/ 242175 w 406146"/>
                <a:gd name="connsiteY11" fmla="*/ 31211 h 230458"/>
                <a:gd name="connsiteX12" fmla="*/ 215505 w 406146"/>
                <a:gd name="connsiteY12" fmla="*/ 38831 h 230458"/>
                <a:gd name="connsiteX13" fmla="*/ 162165 w 406146"/>
                <a:gd name="connsiteY13" fmla="*/ 46451 h 230458"/>
                <a:gd name="connsiteX14" fmla="*/ 101205 w 406146"/>
                <a:gd name="connsiteY14" fmla="*/ 38831 h 230458"/>
                <a:gd name="connsiteX15" fmla="*/ 51675 w 406146"/>
                <a:gd name="connsiteY15" fmla="*/ 23591 h 230458"/>
                <a:gd name="connsiteX16" fmla="*/ 5955 w 406146"/>
                <a:gd name="connsiteY16" fmla="*/ 731 h 23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6146" h="230458">
                  <a:moveTo>
                    <a:pt x="5955" y="731"/>
                  </a:moveTo>
                  <a:cubicBezTo>
                    <a:pt x="-1665" y="5811"/>
                    <a:pt x="-2300" y="34386"/>
                    <a:pt x="5955" y="54071"/>
                  </a:cubicBezTo>
                  <a:cubicBezTo>
                    <a:pt x="14210" y="73756"/>
                    <a:pt x="30720" y="98521"/>
                    <a:pt x="55485" y="118841"/>
                  </a:cubicBezTo>
                  <a:cubicBezTo>
                    <a:pt x="80250" y="139161"/>
                    <a:pt x="124700" y="159481"/>
                    <a:pt x="154545" y="175991"/>
                  </a:cubicBezTo>
                  <a:cubicBezTo>
                    <a:pt x="184390" y="192501"/>
                    <a:pt x="215505" y="209011"/>
                    <a:pt x="234555" y="217901"/>
                  </a:cubicBezTo>
                  <a:cubicBezTo>
                    <a:pt x="253605" y="226791"/>
                    <a:pt x="251065" y="233141"/>
                    <a:pt x="268845" y="229331"/>
                  </a:cubicBezTo>
                  <a:cubicBezTo>
                    <a:pt x="286625" y="225521"/>
                    <a:pt x="322820" y="209011"/>
                    <a:pt x="341235" y="195041"/>
                  </a:cubicBezTo>
                  <a:cubicBezTo>
                    <a:pt x="359650" y="181071"/>
                    <a:pt x="368540" y="163291"/>
                    <a:pt x="379335" y="145511"/>
                  </a:cubicBezTo>
                  <a:cubicBezTo>
                    <a:pt x="390130" y="127731"/>
                    <a:pt x="407910" y="100426"/>
                    <a:pt x="406005" y="88361"/>
                  </a:cubicBezTo>
                  <a:cubicBezTo>
                    <a:pt x="404100" y="76296"/>
                    <a:pt x="386320" y="77566"/>
                    <a:pt x="367905" y="73121"/>
                  </a:cubicBezTo>
                  <a:cubicBezTo>
                    <a:pt x="349490" y="68676"/>
                    <a:pt x="316470" y="68676"/>
                    <a:pt x="295515" y="61691"/>
                  </a:cubicBezTo>
                  <a:cubicBezTo>
                    <a:pt x="274560" y="54706"/>
                    <a:pt x="255510" y="35021"/>
                    <a:pt x="242175" y="31211"/>
                  </a:cubicBezTo>
                  <a:cubicBezTo>
                    <a:pt x="228840" y="27401"/>
                    <a:pt x="228840" y="36291"/>
                    <a:pt x="215505" y="38831"/>
                  </a:cubicBezTo>
                  <a:cubicBezTo>
                    <a:pt x="202170" y="41371"/>
                    <a:pt x="181215" y="46451"/>
                    <a:pt x="162165" y="46451"/>
                  </a:cubicBezTo>
                  <a:cubicBezTo>
                    <a:pt x="143115" y="46451"/>
                    <a:pt x="119620" y="42641"/>
                    <a:pt x="101205" y="38831"/>
                  </a:cubicBezTo>
                  <a:cubicBezTo>
                    <a:pt x="82790" y="35021"/>
                    <a:pt x="65645" y="28671"/>
                    <a:pt x="51675" y="23591"/>
                  </a:cubicBezTo>
                  <a:cubicBezTo>
                    <a:pt x="37705" y="18511"/>
                    <a:pt x="13575" y="-4349"/>
                    <a:pt x="5955" y="731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</p:grpSp>
      <p:sp>
        <p:nvSpPr>
          <p:cNvPr id="34" name="Forme libre 34">
            <a:extLst>
              <a:ext uri="{FF2B5EF4-FFF2-40B4-BE49-F238E27FC236}">
                <a16:creationId xmlns:a16="http://schemas.microsoft.com/office/drawing/2014/main" id="{7A2D6824-E868-DE46-C7E1-F03142838E54}"/>
              </a:ext>
            </a:extLst>
          </p:cNvPr>
          <p:cNvSpPr/>
          <p:nvPr/>
        </p:nvSpPr>
        <p:spPr>
          <a:xfrm>
            <a:off x="650508" y="2722501"/>
            <a:ext cx="440900" cy="452094"/>
          </a:xfrm>
          <a:custGeom>
            <a:avLst/>
            <a:gdLst>
              <a:gd name="connsiteX0" fmla="*/ 197643 w 248012"/>
              <a:gd name="connsiteY0" fmla="*/ 963 h 254309"/>
              <a:gd name="connsiteX1" fmla="*/ 147637 w 248012"/>
              <a:gd name="connsiteY1" fmla="*/ 34300 h 254309"/>
              <a:gd name="connsiteX2" fmla="*/ 100012 w 248012"/>
              <a:gd name="connsiteY2" fmla="*/ 58113 h 254309"/>
              <a:gd name="connsiteX3" fmla="*/ 54768 w 248012"/>
              <a:gd name="connsiteY3" fmla="*/ 72400 h 254309"/>
              <a:gd name="connsiteX4" fmla="*/ 19049 w 248012"/>
              <a:gd name="connsiteY4" fmla="*/ 100975 h 254309"/>
              <a:gd name="connsiteX5" fmla="*/ 2380 w 248012"/>
              <a:gd name="connsiteY5" fmla="*/ 124788 h 254309"/>
              <a:gd name="connsiteX6" fmla="*/ 4762 w 248012"/>
              <a:gd name="connsiteY6" fmla="*/ 158125 h 254309"/>
              <a:gd name="connsiteX7" fmla="*/ 45243 w 248012"/>
              <a:gd name="connsiteY7" fmla="*/ 198607 h 254309"/>
              <a:gd name="connsiteX8" fmla="*/ 104774 w 248012"/>
              <a:gd name="connsiteY8" fmla="*/ 234325 h 254309"/>
              <a:gd name="connsiteX9" fmla="*/ 161924 w 248012"/>
              <a:gd name="connsiteY9" fmla="*/ 253375 h 254309"/>
              <a:gd name="connsiteX10" fmla="*/ 209549 w 248012"/>
              <a:gd name="connsiteY10" fmla="*/ 248613 h 254309"/>
              <a:gd name="connsiteX11" fmla="*/ 226218 w 248012"/>
              <a:gd name="connsiteY11" fmla="*/ 224800 h 254309"/>
              <a:gd name="connsiteX12" fmla="*/ 233362 w 248012"/>
              <a:gd name="connsiteY12" fmla="*/ 172413 h 254309"/>
              <a:gd name="connsiteX13" fmla="*/ 226218 w 248012"/>
              <a:gd name="connsiteY13" fmla="*/ 141457 h 254309"/>
              <a:gd name="connsiteX14" fmla="*/ 245268 w 248012"/>
              <a:gd name="connsiteY14" fmla="*/ 110500 h 254309"/>
              <a:gd name="connsiteX15" fmla="*/ 247649 w 248012"/>
              <a:gd name="connsiteY15" fmla="*/ 74782 h 254309"/>
              <a:gd name="connsiteX16" fmla="*/ 197643 w 248012"/>
              <a:gd name="connsiteY16" fmla="*/ 963 h 25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8012" h="254309">
                <a:moveTo>
                  <a:pt x="197643" y="963"/>
                </a:moveTo>
                <a:cubicBezTo>
                  <a:pt x="180975" y="-5784"/>
                  <a:pt x="163909" y="24775"/>
                  <a:pt x="147637" y="34300"/>
                </a:cubicBezTo>
                <a:cubicBezTo>
                  <a:pt x="131365" y="43825"/>
                  <a:pt x="115490" y="51763"/>
                  <a:pt x="100012" y="58113"/>
                </a:cubicBezTo>
                <a:cubicBezTo>
                  <a:pt x="84534" y="64463"/>
                  <a:pt x="68262" y="65256"/>
                  <a:pt x="54768" y="72400"/>
                </a:cubicBezTo>
                <a:cubicBezTo>
                  <a:pt x="41274" y="79544"/>
                  <a:pt x="27780" y="92244"/>
                  <a:pt x="19049" y="100975"/>
                </a:cubicBezTo>
                <a:cubicBezTo>
                  <a:pt x="10318" y="109706"/>
                  <a:pt x="4761" y="115263"/>
                  <a:pt x="2380" y="124788"/>
                </a:cubicBezTo>
                <a:cubicBezTo>
                  <a:pt x="-1" y="134313"/>
                  <a:pt x="-2382" y="145822"/>
                  <a:pt x="4762" y="158125"/>
                </a:cubicBezTo>
                <a:cubicBezTo>
                  <a:pt x="11906" y="170428"/>
                  <a:pt x="28574" y="185907"/>
                  <a:pt x="45243" y="198607"/>
                </a:cubicBezTo>
                <a:cubicBezTo>
                  <a:pt x="61912" y="211307"/>
                  <a:pt x="85327" y="225197"/>
                  <a:pt x="104774" y="234325"/>
                </a:cubicBezTo>
                <a:cubicBezTo>
                  <a:pt x="124221" y="243453"/>
                  <a:pt x="144462" y="250994"/>
                  <a:pt x="161924" y="253375"/>
                </a:cubicBezTo>
                <a:cubicBezTo>
                  <a:pt x="179386" y="255756"/>
                  <a:pt x="198833" y="253375"/>
                  <a:pt x="209549" y="248613"/>
                </a:cubicBezTo>
                <a:cubicBezTo>
                  <a:pt x="220265" y="243851"/>
                  <a:pt x="222249" y="237500"/>
                  <a:pt x="226218" y="224800"/>
                </a:cubicBezTo>
                <a:cubicBezTo>
                  <a:pt x="230187" y="212100"/>
                  <a:pt x="233362" y="186303"/>
                  <a:pt x="233362" y="172413"/>
                </a:cubicBezTo>
                <a:cubicBezTo>
                  <a:pt x="233362" y="158523"/>
                  <a:pt x="224234" y="151776"/>
                  <a:pt x="226218" y="141457"/>
                </a:cubicBezTo>
                <a:cubicBezTo>
                  <a:pt x="228202" y="131138"/>
                  <a:pt x="241696" y="121612"/>
                  <a:pt x="245268" y="110500"/>
                </a:cubicBezTo>
                <a:cubicBezTo>
                  <a:pt x="248840" y="99388"/>
                  <a:pt x="248046" y="89863"/>
                  <a:pt x="247649" y="74782"/>
                </a:cubicBezTo>
                <a:cubicBezTo>
                  <a:pt x="247252" y="59701"/>
                  <a:pt x="214311" y="7710"/>
                  <a:pt x="197643" y="963"/>
                </a:cubicBez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orme libre 35">
            <a:extLst>
              <a:ext uri="{FF2B5EF4-FFF2-40B4-BE49-F238E27FC236}">
                <a16:creationId xmlns:a16="http://schemas.microsoft.com/office/drawing/2014/main" id="{892DDECB-6B96-0DBD-9606-69E174CD76A3}"/>
              </a:ext>
            </a:extLst>
          </p:cNvPr>
          <p:cNvSpPr/>
          <p:nvPr/>
        </p:nvSpPr>
        <p:spPr>
          <a:xfrm>
            <a:off x="785643" y="2730959"/>
            <a:ext cx="313867" cy="387442"/>
          </a:xfrm>
          <a:custGeom>
            <a:avLst/>
            <a:gdLst>
              <a:gd name="connsiteX0" fmla="*/ 31720 w 176554"/>
              <a:gd name="connsiteY0" fmla="*/ 64334 h 217942"/>
              <a:gd name="connsiteX1" fmla="*/ 764 w 176554"/>
              <a:gd name="connsiteY1" fmla="*/ 114341 h 217942"/>
              <a:gd name="connsiteX2" fmla="*/ 10289 w 176554"/>
              <a:gd name="connsiteY2" fmla="*/ 140534 h 217942"/>
              <a:gd name="connsiteX3" fmla="*/ 19814 w 176554"/>
              <a:gd name="connsiteY3" fmla="*/ 178634 h 217942"/>
              <a:gd name="connsiteX4" fmla="*/ 43627 w 176554"/>
              <a:gd name="connsiteY4" fmla="*/ 185778 h 217942"/>
              <a:gd name="connsiteX5" fmla="*/ 65058 w 176554"/>
              <a:gd name="connsiteY5" fmla="*/ 204828 h 217942"/>
              <a:gd name="connsiteX6" fmla="*/ 84108 w 176554"/>
              <a:gd name="connsiteY6" fmla="*/ 216734 h 217942"/>
              <a:gd name="connsiteX7" fmla="*/ 91252 w 176554"/>
              <a:gd name="connsiteY7" fmla="*/ 216734 h 217942"/>
              <a:gd name="connsiteX8" fmla="*/ 112683 w 176554"/>
              <a:gd name="connsiteY8" fmla="*/ 209591 h 217942"/>
              <a:gd name="connsiteX9" fmla="*/ 126970 w 176554"/>
              <a:gd name="connsiteY9" fmla="*/ 202447 h 217942"/>
              <a:gd name="connsiteX10" fmla="*/ 136495 w 176554"/>
              <a:gd name="connsiteY10" fmla="*/ 190541 h 217942"/>
              <a:gd name="connsiteX11" fmla="*/ 153164 w 176554"/>
              <a:gd name="connsiteY11" fmla="*/ 188159 h 217942"/>
              <a:gd name="connsiteX12" fmla="*/ 141258 w 176554"/>
              <a:gd name="connsiteY12" fmla="*/ 166728 h 217942"/>
              <a:gd name="connsiteX13" fmla="*/ 153164 w 176554"/>
              <a:gd name="connsiteY13" fmla="*/ 157203 h 217942"/>
              <a:gd name="connsiteX14" fmla="*/ 148402 w 176554"/>
              <a:gd name="connsiteY14" fmla="*/ 133391 h 217942"/>
              <a:gd name="connsiteX15" fmla="*/ 141258 w 176554"/>
              <a:gd name="connsiteY15" fmla="*/ 126247 h 217942"/>
              <a:gd name="connsiteX16" fmla="*/ 157927 w 176554"/>
              <a:gd name="connsiteY16" fmla="*/ 116722 h 217942"/>
              <a:gd name="connsiteX17" fmla="*/ 162689 w 176554"/>
              <a:gd name="connsiteY17" fmla="*/ 100053 h 217942"/>
              <a:gd name="connsiteX18" fmla="*/ 174595 w 176554"/>
              <a:gd name="connsiteY18" fmla="*/ 64334 h 217942"/>
              <a:gd name="connsiteX19" fmla="*/ 174595 w 176554"/>
              <a:gd name="connsiteY19" fmla="*/ 30997 h 217942"/>
              <a:gd name="connsiteX20" fmla="*/ 155545 w 176554"/>
              <a:gd name="connsiteY20" fmla="*/ 4803 h 217942"/>
              <a:gd name="connsiteX21" fmla="*/ 134114 w 176554"/>
              <a:gd name="connsiteY21" fmla="*/ 2422 h 217942"/>
              <a:gd name="connsiteX22" fmla="*/ 126970 w 176554"/>
              <a:gd name="connsiteY22" fmla="*/ 30997 h 217942"/>
              <a:gd name="connsiteX23" fmla="*/ 126970 w 176554"/>
              <a:gd name="connsiteY23" fmla="*/ 7184 h 217942"/>
              <a:gd name="connsiteX24" fmla="*/ 115064 w 176554"/>
              <a:gd name="connsiteY24" fmla="*/ 9566 h 217942"/>
              <a:gd name="connsiteX25" fmla="*/ 107920 w 176554"/>
              <a:gd name="connsiteY25" fmla="*/ 30997 h 217942"/>
              <a:gd name="connsiteX26" fmla="*/ 105539 w 176554"/>
              <a:gd name="connsiteY26" fmla="*/ 26234 h 217942"/>
              <a:gd name="connsiteX27" fmla="*/ 93633 w 176554"/>
              <a:gd name="connsiteY27" fmla="*/ 19091 h 217942"/>
              <a:gd name="connsiteX28" fmla="*/ 81727 w 176554"/>
              <a:gd name="connsiteY28" fmla="*/ 30997 h 217942"/>
              <a:gd name="connsiteX29" fmla="*/ 86489 w 176554"/>
              <a:gd name="connsiteY29" fmla="*/ 54809 h 217942"/>
              <a:gd name="connsiteX30" fmla="*/ 79345 w 176554"/>
              <a:gd name="connsiteY30" fmla="*/ 47666 h 217942"/>
              <a:gd name="connsiteX31" fmla="*/ 31720 w 176554"/>
              <a:gd name="connsiteY31" fmla="*/ 64334 h 217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6554" h="217942">
                <a:moveTo>
                  <a:pt x="31720" y="64334"/>
                </a:moveTo>
                <a:cubicBezTo>
                  <a:pt x="18623" y="75446"/>
                  <a:pt x="4336" y="101641"/>
                  <a:pt x="764" y="114341"/>
                </a:cubicBezTo>
                <a:cubicBezTo>
                  <a:pt x="-2808" y="127041"/>
                  <a:pt x="7114" y="129819"/>
                  <a:pt x="10289" y="140534"/>
                </a:cubicBezTo>
                <a:cubicBezTo>
                  <a:pt x="13464" y="151249"/>
                  <a:pt x="14258" y="171093"/>
                  <a:pt x="19814" y="178634"/>
                </a:cubicBezTo>
                <a:cubicBezTo>
                  <a:pt x="25370" y="186175"/>
                  <a:pt x="36086" y="181412"/>
                  <a:pt x="43627" y="185778"/>
                </a:cubicBezTo>
                <a:cubicBezTo>
                  <a:pt x="51168" y="190144"/>
                  <a:pt x="58311" y="199669"/>
                  <a:pt x="65058" y="204828"/>
                </a:cubicBezTo>
                <a:cubicBezTo>
                  <a:pt x="71805" y="209987"/>
                  <a:pt x="84108" y="216734"/>
                  <a:pt x="84108" y="216734"/>
                </a:cubicBezTo>
                <a:cubicBezTo>
                  <a:pt x="88474" y="218718"/>
                  <a:pt x="86489" y="217925"/>
                  <a:pt x="91252" y="216734"/>
                </a:cubicBezTo>
                <a:cubicBezTo>
                  <a:pt x="96015" y="215543"/>
                  <a:pt x="106730" y="211972"/>
                  <a:pt x="112683" y="209591"/>
                </a:cubicBezTo>
                <a:cubicBezTo>
                  <a:pt x="118636" y="207210"/>
                  <a:pt x="123001" y="205622"/>
                  <a:pt x="126970" y="202447"/>
                </a:cubicBezTo>
                <a:cubicBezTo>
                  <a:pt x="130939" y="199272"/>
                  <a:pt x="132129" y="192922"/>
                  <a:pt x="136495" y="190541"/>
                </a:cubicBezTo>
                <a:cubicBezTo>
                  <a:pt x="140861" y="188160"/>
                  <a:pt x="152370" y="192128"/>
                  <a:pt x="153164" y="188159"/>
                </a:cubicBezTo>
                <a:cubicBezTo>
                  <a:pt x="153958" y="184190"/>
                  <a:pt x="141258" y="171887"/>
                  <a:pt x="141258" y="166728"/>
                </a:cubicBezTo>
                <a:cubicBezTo>
                  <a:pt x="141258" y="161569"/>
                  <a:pt x="151973" y="162759"/>
                  <a:pt x="153164" y="157203"/>
                </a:cubicBezTo>
                <a:cubicBezTo>
                  <a:pt x="154355" y="151647"/>
                  <a:pt x="148402" y="133391"/>
                  <a:pt x="148402" y="133391"/>
                </a:cubicBezTo>
                <a:cubicBezTo>
                  <a:pt x="146418" y="128232"/>
                  <a:pt x="139671" y="129025"/>
                  <a:pt x="141258" y="126247"/>
                </a:cubicBezTo>
                <a:cubicBezTo>
                  <a:pt x="142845" y="123469"/>
                  <a:pt x="154355" y="121087"/>
                  <a:pt x="157927" y="116722"/>
                </a:cubicBezTo>
                <a:cubicBezTo>
                  <a:pt x="161499" y="112357"/>
                  <a:pt x="159911" y="108784"/>
                  <a:pt x="162689" y="100053"/>
                </a:cubicBezTo>
                <a:cubicBezTo>
                  <a:pt x="165467" y="91322"/>
                  <a:pt x="172611" y="75843"/>
                  <a:pt x="174595" y="64334"/>
                </a:cubicBezTo>
                <a:cubicBezTo>
                  <a:pt x="176579" y="52825"/>
                  <a:pt x="177770" y="40919"/>
                  <a:pt x="174595" y="30997"/>
                </a:cubicBezTo>
                <a:cubicBezTo>
                  <a:pt x="171420" y="21075"/>
                  <a:pt x="162292" y="9565"/>
                  <a:pt x="155545" y="4803"/>
                </a:cubicBezTo>
                <a:cubicBezTo>
                  <a:pt x="148798" y="41"/>
                  <a:pt x="138876" y="-1944"/>
                  <a:pt x="134114" y="2422"/>
                </a:cubicBezTo>
                <a:cubicBezTo>
                  <a:pt x="129352" y="6788"/>
                  <a:pt x="128160" y="30203"/>
                  <a:pt x="126970" y="30997"/>
                </a:cubicBezTo>
                <a:cubicBezTo>
                  <a:pt x="125780" y="31791"/>
                  <a:pt x="128954" y="10756"/>
                  <a:pt x="126970" y="7184"/>
                </a:cubicBezTo>
                <a:cubicBezTo>
                  <a:pt x="124986" y="3612"/>
                  <a:pt x="118239" y="5597"/>
                  <a:pt x="115064" y="9566"/>
                </a:cubicBezTo>
                <a:cubicBezTo>
                  <a:pt x="111889" y="13535"/>
                  <a:pt x="107920" y="30997"/>
                  <a:pt x="107920" y="30997"/>
                </a:cubicBezTo>
                <a:cubicBezTo>
                  <a:pt x="106333" y="33775"/>
                  <a:pt x="105539" y="26234"/>
                  <a:pt x="105539" y="26234"/>
                </a:cubicBezTo>
                <a:cubicBezTo>
                  <a:pt x="103158" y="24250"/>
                  <a:pt x="97602" y="18297"/>
                  <a:pt x="93633" y="19091"/>
                </a:cubicBezTo>
                <a:cubicBezTo>
                  <a:pt x="89664" y="19885"/>
                  <a:pt x="82918" y="25044"/>
                  <a:pt x="81727" y="30997"/>
                </a:cubicBezTo>
                <a:lnTo>
                  <a:pt x="86489" y="54809"/>
                </a:lnTo>
                <a:cubicBezTo>
                  <a:pt x="86092" y="57587"/>
                  <a:pt x="79345" y="47666"/>
                  <a:pt x="79345" y="47666"/>
                </a:cubicBezTo>
                <a:cubicBezTo>
                  <a:pt x="76170" y="44888"/>
                  <a:pt x="44817" y="53222"/>
                  <a:pt x="31720" y="64334"/>
                </a:cubicBez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01D353B8-46B7-E57A-A493-E53E7B4D27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425"/>
          <a:stretch/>
        </p:blipFill>
        <p:spPr>
          <a:xfrm>
            <a:off x="-252536" y="2677202"/>
            <a:ext cx="3322608" cy="2363587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5C53E89E-293D-5D09-697A-FC26DBCDAE48}"/>
              </a:ext>
            </a:extLst>
          </p:cNvPr>
          <p:cNvSpPr txBox="1"/>
          <p:nvPr/>
        </p:nvSpPr>
        <p:spPr>
          <a:xfrm>
            <a:off x="1763688" y="3589223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Les méninges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CEF73C0C-E4AB-4F3E-F677-16F3287A45DA}"/>
              </a:ext>
            </a:extLst>
          </p:cNvPr>
          <p:cNvSpPr txBox="1"/>
          <p:nvPr/>
        </p:nvSpPr>
        <p:spPr>
          <a:xfrm>
            <a:off x="6089489" y="2995857"/>
            <a:ext cx="1391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  Feuillet externe</a:t>
            </a: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2F7461F6-AA35-182A-A864-320D63D03638}"/>
              </a:ext>
            </a:extLst>
          </p:cNvPr>
          <p:cNvSpPr/>
          <p:nvPr/>
        </p:nvSpPr>
        <p:spPr>
          <a:xfrm>
            <a:off x="1092006" y="1828704"/>
            <a:ext cx="1104181" cy="312707"/>
          </a:xfrm>
          <a:custGeom>
            <a:avLst/>
            <a:gdLst>
              <a:gd name="connsiteX0" fmla="*/ 0 w 1104181"/>
              <a:gd name="connsiteY0" fmla="*/ 53915 h 312707"/>
              <a:gd name="connsiteX1" fmla="*/ 250166 w 1104181"/>
              <a:gd name="connsiteY1" fmla="*/ 2156 h 312707"/>
              <a:gd name="connsiteX2" fmla="*/ 715993 w 1104181"/>
              <a:gd name="connsiteY2" fmla="*/ 19409 h 312707"/>
              <a:gd name="connsiteX3" fmla="*/ 905774 w 1104181"/>
              <a:gd name="connsiteY3" fmla="*/ 105673 h 312707"/>
              <a:gd name="connsiteX4" fmla="*/ 1104181 w 1104181"/>
              <a:gd name="connsiteY4" fmla="*/ 312707 h 3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181" h="312707">
                <a:moveTo>
                  <a:pt x="0" y="53915"/>
                </a:moveTo>
                <a:cubicBezTo>
                  <a:pt x="65417" y="30911"/>
                  <a:pt x="130834" y="7907"/>
                  <a:pt x="250166" y="2156"/>
                </a:cubicBezTo>
                <a:cubicBezTo>
                  <a:pt x="369498" y="-3595"/>
                  <a:pt x="606725" y="2156"/>
                  <a:pt x="715993" y="19409"/>
                </a:cubicBezTo>
                <a:cubicBezTo>
                  <a:pt x="825261" y="36662"/>
                  <a:pt x="841076" y="56790"/>
                  <a:pt x="905774" y="105673"/>
                </a:cubicBezTo>
                <a:cubicBezTo>
                  <a:pt x="970472" y="154556"/>
                  <a:pt x="1037326" y="233631"/>
                  <a:pt x="1104181" y="31270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08FDB124-C3A8-F8C8-1A38-86927370F5B5}"/>
              </a:ext>
            </a:extLst>
          </p:cNvPr>
          <p:cNvSpPr/>
          <p:nvPr/>
        </p:nvSpPr>
        <p:spPr>
          <a:xfrm>
            <a:off x="1064140" y="1812208"/>
            <a:ext cx="1246568" cy="1197241"/>
          </a:xfrm>
          <a:custGeom>
            <a:avLst/>
            <a:gdLst>
              <a:gd name="connsiteX0" fmla="*/ 0 w 1246537"/>
              <a:gd name="connsiteY0" fmla="*/ 102219 h 1197241"/>
              <a:gd name="connsiteX1" fmla="*/ 165570 w 1246537"/>
              <a:gd name="connsiteY1" fmla="*/ 38248 h 1197241"/>
              <a:gd name="connsiteX2" fmla="*/ 406400 w 1246537"/>
              <a:gd name="connsiteY2" fmla="*/ 26959 h 1197241"/>
              <a:gd name="connsiteX3" fmla="*/ 462844 w 1246537"/>
              <a:gd name="connsiteY3" fmla="*/ 26959 h 1197241"/>
              <a:gd name="connsiteX4" fmla="*/ 541867 w 1246537"/>
              <a:gd name="connsiteY4" fmla="*/ 619 h 1197241"/>
              <a:gd name="connsiteX5" fmla="*/ 733778 w 1246537"/>
              <a:gd name="connsiteY5" fmla="*/ 57063 h 1197241"/>
              <a:gd name="connsiteX6" fmla="*/ 1046104 w 1246537"/>
              <a:gd name="connsiteY6" fmla="*/ 218870 h 1197241"/>
              <a:gd name="connsiteX7" fmla="*/ 1245541 w 1246537"/>
              <a:gd name="connsiteY7" fmla="*/ 681715 h 1197241"/>
              <a:gd name="connsiteX8" fmla="*/ 1106311 w 1246537"/>
              <a:gd name="connsiteY8" fmla="*/ 990278 h 1197241"/>
              <a:gd name="connsiteX9" fmla="*/ 752593 w 1246537"/>
              <a:gd name="connsiteY9" fmla="*/ 1197241 h 1197241"/>
              <a:gd name="connsiteX0" fmla="*/ 0 w 1246241"/>
              <a:gd name="connsiteY0" fmla="*/ 102219 h 1197241"/>
              <a:gd name="connsiteX1" fmla="*/ 165570 w 1246241"/>
              <a:gd name="connsiteY1" fmla="*/ 38248 h 1197241"/>
              <a:gd name="connsiteX2" fmla="*/ 406400 w 1246241"/>
              <a:gd name="connsiteY2" fmla="*/ 26959 h 1197241"/>
              <a:gd name="connsiteX3" fmla="*/ 462844 w 1246241"/>
              <a:gd name="connsiteY3" fmla="*/ 26959 h 1197241"/>
              <a:gd name="connsiteX4" fmla="*/ 541867 w 1246241"/>
              <a:gd name="connsiteY4" fmla="*/ 619 h 1197241"/>
              <a:gd name="connsiteX5" fmla="*/ 733778 w 1246241"/>
              <a:gd name="connsiteY5" fmla="*/ 57063 h 1197241"/>
              <a:gd name="connsiteX6" fmla="*/ 1046104 w 1246241"/>
              <a:gd name="connsiteY6" fmla="*/ 218870 h 1197241"/>
              <a:gd name="connsiteX7" fmla="*/ 1245541 w 1246241"/>
              <a:gd name="connsiteY7" fmla="*/ 681715 h 1197241"/>
              <a:gd name="connsiteX8" fmla="*/ 1106311 w 1246241"/>
              <a:gd name="connsiteY8" fmla="*/ 990278 h 1197241"/>
              <a:gd name="connsiteX9" fmla="*/ 857956 w 1246241"/>
              <a:gd name="connsiteY9" fmla="*/ 982752 h 1197241"/>
              <a:gd name="connsiteX10" fmla="*/ 752593 w 1246241"/>
              <a:gd name="connsiteY10" fmla="*/ 1197241 h 1197241"/>
              <a:gd name="connsiteX0" fmla="*/ 0 w 1246472"/>
              <a:gd name="connsiteY0" fmla="*/ 102219 h 1197241"/>
              <a:gd name="connsiteX1" fmla="*/ 165570 w 1246472"/>
              <a:gd name="connsiteY1" fmla="*/ 38248 h 1197241"/>
              <a:gd name="connsiteX2" fmla="*/ 406400 w 1246472"/>
              <a:gd name="connsiteY2" fmla="*/ 26959 h 1197241"/>
              <a:gd name="connsiteX3" fmla="*/ 462844 w 1246472"/>
              <a:gd name="connsiteY3" fmla="*/ 26959 h 1197241"/>
              <a:gd name="connsiteX4" fmla="*/ 541867 w 1246472"/>
              <a:gd name="connsiteY4" fmla="*/ 619 h 1197241"/>
              <a:gd name="connsiteX5" fmla="*/ 733778 w 1246472"/>
              <a:gd name="connsiteY5" fmla="*/ 57063 h 1197241"/>
              <a:gd name="connsiteX6" fmla="*/ 1046104 w 1246472"/>
              <a:gd name="connsiteY6" fmla="*/ 218870 h 1197241"/>
              <a:gd name="connsiteX7" fmla="*/ 1245541 w 1246472"/>
              <a:gd name="connsiteY7" fmla="*/ 681715 h 1197241"/>
              <a:gd name="connsiteX8" fmla="*/ 1113837 w 1246472"/>
              <a:gd name="connsiteY8" fmla="*/ 963937 h 1197241"/>
              <a:gd name="connsiteX9" fmla="*/ 857956 w 1246472"/>
              <a:gd name="connsiteY9" fmla="*/ 982752 h 1197241"/>
              <a:gd name="connsiteX10" fmla="*/ 752593 w 1246472"/>
              <a:gd name="connsiteY10" fmla="*/ 1197241 h 1197241"/>
              <a:gd name="connsiteX0" fmla="*/ 0 w 1246568"/>
              <a:gd name="connsiteY0" fmla="*/ 102219 h 1197241"/>
              <a:gd name="connsiteX1" fmla="*/ 165570 w 1246568"/>
              <a:gd name="connsiteY1" fmla="*/ 38248 h 1197241"/>
              <a:gd name="connsiteX2" fmla="*/ 406400 w 1246568"/>
              <a:gd name="connsiteY2" fmla="*/ 26959 h 1197241"/>
              <a:gd name="connsiteX3" fmla="*/ 462844 w 1246568"/>
              <a:gd name="connsiteY3" fmla="*/ 26959 h 1197241"/>
              <a:gd name="connsiteX4" fmla="*/ 541867 w 1246568"/>
              <a:gd name="connsiteY4" fmla="*/ 619 h 1197241"/>
              <a:gd name="connsiteX5" fmla="*/ 733778 w 1246568"/>
              <a:gd name="connsiteY5" fmla="*/ 57063 h 1197241"/>
              <a:gd name="connsiteX6" fmla="*/ 1042341 w 1246568"/>
              <a:gd name="connsiteY6" fmla="*/ 241447 h 1197241"/>
              <a:gd name="connsiteX7" fmla="*/ 1245541 w 1246568"/>
              <a:gd name="connsiteY7" fmla="*/ 681715 h 1197241"/>
              <a:gd name="connsiteX8" fmla="*/ 1113837 w 1246568"/>
              <a:gd name="connsiteY8" fmla="*/ 963937 h 1197241"/>
              <a:gd name="connsiteX9" fmla="*/ 857956 w 1246568"/>
              <a:gd name="connsiteY9" fmla="*/ 982752 h 1197241"/>
              <a:gd name="connsiteX10" fmla="*/ 752593 w 1246568"/>
              <a:gd name="connsiteY10" fmla="*/ 1197241 h 119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6568" h="1197241">
                <a:moveTo>
                  <a:pt x="0" y="102219"/>
                </a:moveTo>
                <a:cubicBezTo>
                  <a:pt x="48918" y="76505"/>
                  <a:pt x="97837" y="50791"/>
                  <a:pt x="165570" y="38248"/>
                </a:cubicBezTo>
                <a:cubicBezTo>
                  <a:pt x="233303" y="25705"/>
                  <a:pt x="356854" y="28840"/>
                  <a:pt x="406400" y="26959"/>
                </a:cubicBezTo>
                <a:cubicBezTo>
                  <a:pt x="455946" y="25077"/>
                  <a:pt x="440266" y="31349"/>
                  <a:pt x="462844" y="26959"/>
                </a:cubicBezTo>
                <a:cubicBezTo>
                  <a:pt x="485422" y="22569"/>
                  <a:pt x="496711" y="-4398"/>
                  <a:pt x="541867" y="619"/>
                </a:cubicBezTo>
                <a:cubicBezTo>
                  <a:pt x="587023" y="5636"/>
                  <a:pt x="650366" y="16925"/>
                  <a:pt x="733778" y="57063"/>
                </a:cubicBezTo>
                <a:cubicBezTo>
                  <a:pt x="817190" y="97201"/>
                  <a:pt x="957047" y="137338"/>
                  <a:pt x="1042341" y="241447"/>
                </a:cubicBezTo>
                <a:cubicBezTo>
                  <a:pt x="1127635" y="345556"/>
                  <a:pt x="1233625" y="561300"/>
                  <a:pt x="1245541" y="681715"/>
                </a:cubicBezTo>
                <a:cubicBezTo>
                  <a:pt x="1257457" y="802130"/>
                  <a:pt x="1162755" y="893068"/>
                  <a:pt x="1113837" y="963937"/>
                </a:cubicBezTo>
                <a:cubicBezTo>
                  <a:pt x="1064919" y="1034806"/>
                  <a:pt x="916909" y="948258"/>
                  <a:pt x="857956" y="982752"/>
                </a:cubicBezTo>
                <a:cubicBezTo>
                  <a:pt x="799003" y="1017246"/>
                  <a:pt x="785832" y="1182189"/>
                  <a:pt x="752593" y="1197241"/>
                </a:cubicBezTo>
              </a:path>
            </a:pathLst>
          </a:cu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C453A8ED-5228-2EE3-221E-9E05F9BB7532}"/>
              </a:ext>
            </a:extLst>
          </p:cNvPr>
          <p:cNvSpPr/>
          <p:nvPr/>
        </p:nvSpPr>
        <p:spPr>
          <a:xfrm>
            <a:off x="1045324" y="1752580"/>
            <a:ext cx="1336936" cy="1275684"/>
          </a:xfrm>
          <a:custGeom>
            <a:avLst/>
            <a:gdLst>
              <a:gd name="connsiteX0" fmla="*/ 0 w 1336936"/>
              <a:gd name="connsiteY0" fmla="*/ 112928 h 1275684"/>
              <a:gd name="connsiteX1" fmla="*/ 158045 w 1336936"/>
              <a:gd name="connsiteY1" fmla="*/ 56484 h 1275684"/>
              <a:gd name="connsiteX2" fmla="*/ 327378 w 1336936"/>
              <a:gd name="connsiteY2" fmla="*/ 37669 h 1275684"/>
              <a:gd name="connsiteX3" fmla="*/ 470371 w 1336936"/>
              <a:gd name="connsiteY3" fmla="*/ 33906 h 1275684"/>
              <a:gd name="connsiteX4" fmla="*/ 553156 w 1336936"/>
              <a:gd name="connsiteY4" fmla="*/ 39 h 1275684"/>
              <a:gd name="connsiteX5" fmla="*/ 726252 w 1336936"/>
              <a:gd name="connsiteY5" fmla="*/ 41432 h 1275684"/>
              <a:gd name="connsiteX6" fmla="*/ 933215 w 1336936"/>
              <a:gd name="connsiteY6" fmla="*/ 127980 h 1275684"/>
              <a:gd name="connsiteX7" fmla="*/ 1102548 w 1336936"/>
              <a:gd name="connsiteY7" fmla="*/ 233343 h 1275684"/>
              <a:gd name="connsiteX8" fmla="*/ 1222963 w 1336936"/>
              <a:gd name="connsiteY8" fmla="*/ 410202 h 1275684"/>
              <a:gd name="connsiteX9" fmla="*/ 1328326 w 1336936"/>
              <a:gd name="connsiteY9" fmla="*/ 681135 h 1275684"/>
              <a:gd name="connsiteX10" fmla="*/ 1317037 w 1336936"/>
              <a:gd name="connsiteY10" fmla="*/ 854232 h 1275684"/>
              <a:gd name="connsiteX11" fmla="*/ 1207911 w 1336936"/>
              <a:gd name="connsiteY11" fmla="*/ 1064958 h 1275684"/>
              <a:gd name="connsiteX12" fmla="*/ 1117600 w 1336936"/>
              <a:gd name="connsiteY12" fmla="*/ 1125165 h 1275684"/>
              <a:gd name="connsiteX13" fmla="*/ 978371 w 1336936"/>
              <a:gd name="connsiteY13" fmla="*/ 1113876 h 1275684"/>
              <a:gd name="connsiteX14" fmla="*/ 921926 w 1336936"/>
              <a:gd name="connsiteY14" fmla="*/ 1113876 h 1275684"/>
              <a:gd name="connsiteX15" fmla="*/ 842904 w 1336936"/>
              <a:gd name="connsiteY15" fmla="*/ 1275684 h 127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36936" h="1275684">
                <a:moveTo>
                  <a:pt x="0" y="112928"/>
                </a:moveTo>
                <a:cubicBezTo>
                  <a:pt x="51741" y="90977"/>
                  <a:pt x="103482" y="69027"/>
                  <a:pt x="158045" y="56484"/>
                </a:cubicBezTo>
                <a:cubicBezTo>
                  <a:pt x="212608" y="43941"/>
                  <a:pt x="275324" y="41432"/>
                  <a:pt x="327378" y="37669"/>
                </a:cubicBezTo>
                <a:cubicBezTo>
                  <a:pt x="379432" y="33906"/>
                  <a:pt x="432741" y="40178"/>
                  <a:pt x="470371" y="33906"/>
                </a:cubicBezTo>
                <a:cubicBezTo>
                  <a:pt x="508001" y="27634"/>
                  <a:pt x="510509" y="-1215"/>
                  <a:pt x="553156" y="39"/>
                </a:cubicBezTo>
                <a:cubicBezTo>
                  <a:pt x="595803" y="1293"/>
                  <a:pt x="662909" y="20108"/>
                  <a:pt x="726252" y="41432"/>
                </a:cubicBezTo>
                <a:cubicBezTo>
                  <a:pt x="789595" y="62755"/>
                  <a:pt x="870499" y="95995"/>
                  <a:pt x="933215" y="127980"/>
                </a:cubicBezTo>
                <a:cubicBezTo>
                  <a:pt x="995931" y="159965"/>
                  <a:pt x="1054257" y="186306"/>
                  <a:pt x="1102548" y="233343"/>
                </a:cubicBezTo>
                <a:cubicBezTo>
                  <a:pt x="1150839" y="280380"/>
                  <a:pt x="1185333" y="335570"/>
                  <a:pt x="1222963" y="410202"/>
                </a:cubicBezTo>
                <a:cubicBezTo>
                  <a:pt x="1260593" y="484834"/>
                  <a:pt x="1312647" y="607130"/>
                  <a:pt x="1328326" y="681135"/>
                </a:cubicBezTo>
                <a:cubicBezTo>
                  <a:pt x="1344005" y="755140"/>
                  <a:pt x="1337106" y="790262"/>
                  <a:pt x="1317037" y="854232"/>
                </a:cubicBezTo>
                <a:cubicBezTo>
                  <a:pt x="1296968" y="918203"/>
                  <a:pt x="1241151" y="1019803"/>
                  <a:pt x="1207911" y="1064958"/>
                </a:cubicBezTo>
                <a:cubicBezTo>
                  <a:pt x="1174672" y="1110114"/>
                  <a:pt x="1155857" y="1117012"/>
                  <a:pt x="1117600" y="1125165"/>
                </a:cubicBezTo>
                <a:cubicBezTo>
                  <a:pt x="1079343" y="1133318"/>
                  <a:pt x="1010983" y="1115758"/>
                  <a:pt x="978371" y="1113876"/>
                </a:cubicBezTo>
                <a:cubicBezTo>
                  <a:pt x="945759" y="1111995"/>
                  <a:pt x="944504" y="1086908"/>
                  <a:pt x="921926" y="1113876"/>
                </a:cubicBezTo>
                <a:cubicBezTo>
                  <a:pt x="899348" y="1140844"/>
                  <a:pt x="871126" y="1208264"/>
                  <a:pt x="842904" y="1275684"/>
                </a:cubicBezTo>
              </a:path>
            </a:pathLst>
          </a:cu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E16D16A1-77F0-7D81-3CAC-E6F8653C9149}"/>
              </a:ext>
            </a:extLst>
          </p:cNvPr>
          <p:cNvCxnSpPr/>
          <p:nvPr/>
        </p:nvCxnSpPr>
        <p:spPr>
          <a:xfrm>
            <a:off x="1954562" y="4005064"/>
            <a:ext cx="864096" cy="0"/>
          </a:xfrm>
          <a:prstGeom prst="line">
            <a:avLst/>
          </a:prstGeom>
          <a:ln w="57150">
            <a:solidFill>
              <a:srgbClr val="5D73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98ACB63E-DB20-2DE7-C3CE-C48C69EA3F88}"/>
              </a:ext>
            </a:extLst>
          </p:cNvPr>
          <p:cNvCxnSpPr>
            <a:cxnSpLocks/>
          </p:cNvCxnSpPr>
          <p:nvPr/>
        </p:nvCxnSpPr>
        <p:spPr>
          <a:xfrm>
            <a:off x="2815165" y="4041752"/>
            <a:ext cx="474478" cy="38195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44F7795D-1BD5-CB43-52E4-D1810EB7CEDD}"/>
              </a:ext>
            </a:extLst>
          </p:cNvPr>
          <p:cNvCxnSpPr>
            <a:cxnSpLocks/>
          </p:cNvCxnSpPr>
          <p:nvPr/>
        </p:nvCxnSpPr>
        <p:spPr>
          <a:xfrm flipV="1">
            <a:off x="2825379" y="3589223"/>
            <a:ext cx="464264" cy="3623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8" name="Modèle 3D 67">
                <a:extLst>
                  <a:ext uri="{FF2B5EF4-FFF2-40B4-BE49-F238E27FC236}">
                    <a16:creationId xmlns:a16="http://schemas.microsoft.com/office/drawing/2014/main" id="{4800341E-FA8C-4FC5-EC9F-0F7A5F38CC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6156343"/>
                  </p:ext>
                </p:extLst>
              </p:nvPr>
            </p:nvGraphicFramePr>
            <p:xfrm>
              <a:off x="3289643" y="3479411"/>
              <a:ext cx="2691971" cy="94429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691971" cy="944296"/>
                    </a:xfrm>
                    <a:prstGeom prst="rect">
                      <a:avLst/>
                    </a:prstGeom>
                  </am3d:spPr>
                  <am3d:camera>
                    <am3d:pos x="0" y="0" z="5088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2268" d="1000000"/>
                    <am3d:preTrans dx="-9862808" dy="-2581670" dz="-1471210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917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8" name="Modèle 3D 67">
                <a:extLst>
                  <a:ext uri="{FF2B5EF4-FFF2-40B4-BE49-F238E27FC236}">
                    <a16:creationId xmlns:a16="http://schemas.microsoft.com/office/drawing/2014/main" id="{4800341E-FA8C-4FC5-EC9F-0F7A5F38CC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9643" y="3479411"/>
                <a:ext cx="2691971" cy="944296"/>
              </a:xfrm>
              <a:prstGeom prst="rect">
                <a:avLst/>
              </a:prstGeom>
            </p:spPr>
          </p:pic>
        </mc:Fallback>
      </mc:AlternateContent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6BAF81B2-B882-124B-7CAE-68FA199EC81B}"/>
              </a:ext>
            </a:extLst>
          </p:cNvPr>
          <p:cNvCxnSpPr>
            <a:cxnSpLocks/>
          </p:cNvCxnSpPr>
          <p:nvPr/>
        </p:nvCxnSpPr>
        <p:spPr>
          <a:xfrm flipV="1">
            <a:off x="5571449" y="3174595"/>
            <a:ext cx="576064" cy="414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81F8899F-1315-FAC4-5F8C-EDFAE6C7DD18}"/>
              </a:ext>
            </a:extLst>
          </p:cNvPr>
          <p:cNvCxnSpPr>
            <a:cxnSpLocks/>
          </p:cNvCxnSpPr>
          <p:nvPr/>
        </p:nvCxnSpPr>
        <p:spPr>
          <a:xfrm flipV="1">
            <a:off x="5869721" y="3479411"/>
            <a:ext cx="389672" cy="2864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ZoneTexte 75">
            <a:extLst>
              <a:ext uri="{FF2B5EF4-FFF2-40B4-BE49-F238E27FC236}">
                <a16:creationId xmlns:a16="http://schemas.microsoft.com/office/drawing/2014/main" id="{388936A1-72E7-05B3-C680-F43E3354055E}"/>
              </a:ext>
            </a:extLst>
          </p:cNvPr>
          <p:cNvSpPr txBox="1"/>
          <p:nvPr/>
        </p:nvSpPr>
        <p:spPr>
          <a:xfrm>
            <a:off x="6118501" y="3340911"/>
            <a:ext cx="1343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  Feuillet interne</a:t>
            </a:r>
          </a:p>
        </p:txBody>
      </p:sp>
      <p:sp>
        <p:nvSpPr>
          <p:cNvPr id="78" name="Parenthèse fermante 77">
            <a:extLst>
              <a:ext uri="{FF2B5EF4-FFF2-40B4-BE49-F238E27FC236}">
                <a16:creationId xmlns:a16="http://schemas.microsoft.com/office/drawing/2014/main" id="{0B9C9C94-65C0-A7AC-7D76-62324792A554}"/>
              </a:ext>
            </a:extLst>
          </p:cNvPr>
          <p:cNvSpPr/>
          <p:nvPr/>
        </p:nvSpPr>
        <p:spPr>
          <a:xfrm>
            <a:off x="7380312" y="2948548"/>
            <a:ext cx="100895" cy="669362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9EC9AC76-9B14-7C9E-B062-A611BFD91660}"/>
              </a:ext>
            </a:extLst>
          </p:cNvPr>
          <p:cNvSpPr txBox="1"/>
          <p:nvPr/>
        </p:nvSpPr>
        <p:spPr>
          <a:xfrm>
            <a:off x="7469131" y="3125967"/>
            <a:ext cx="1322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  1. </a:t>
            </a:r>
            <a:r>
              <a:rPr lang="fr-FR" sz="1200" dirty="0"/>
              <a:t>Dure - mère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97947610-6330-A1EC-B1AB-A2C113487703}"/>
              </a:ext>
            </a:extLst>
          </p:cNvPr>
          <p:cNvSpPr txBox="1"/>
          <p:nvPr/>
        </p:nvSpPr>
        <p:spPr>
          <a:xfrm>
            <a:off x="7521415" y="4198854"/>
            <a:ext cx="1191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  3. Pie </a:t>
            </a:r>
            <a:r>
              <a:rPr lang="fr-FR" sz="1200" dirty="0"/>
              <a:t>- mère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59FED480-FC0D-8097-A748-44AA4EA6C3E7}"/>
              </a:ext>
            </a:extLst>
          </p:cNvPr>
          <p:cNvCxnSpPr>
            <a:cxnSpLocks/>
          </p:cNvCxnSpPr>
          <p:nvPr/>
        </p:nvCxnSpPr>
        <p:spPr>
          <a:xfrm>
            <a:off x="5910843" y="4337354"/>
            <a:ext cx="16342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ZoneTexte 82">
            <a:extLst>
              <a:ext uri="{FF2B5EF4-FFF2-40B4-BE49-F238E27FC236}">
                <a16:creationId xmlns:a16="http://schemas.microsoft.com/office/drawing/2014/main" id="{6FB4C9CA-0362-24C7-65BA-5F7BEEF190AC}"/>
              </a:ext>
            </a:extLst>
          </p:cNvPr>
          <p:cNvSpPr txBox="1"/>
          <p:nvPr/>
        </p:nvSpPr>
        <p:spPr>
          <a:xfrm>
            <a:off x="7513213" y="3839133"/>
            <a:ext cx="1334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  2. </a:t>
            </a:r>
            <a:r>
              <a:rPr lang="fr-FR" sz="1200" dirty="0"/>
              <a:t>Arachnoïde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64B1441D-DF98-18F1-63C5-9276DC3B7F46}"/>
              </a:ext>
            </a:extLst>
          </p:cNvPr>
          <p:cNvCxnSpPr>
            <a:cxnSpLocks/>
          </p:cNvCxnSpPr>
          <p:nvPr/>
        </p:nvCxnSpPr>
        <p:spPr>
          <a:xfrm>
            <a:off x="5887199" y="4043396"/>
            <a:ext cx="16342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Parenthèse fermante 85">
            <a:extLst>
              <a:ext uri="{FF2B5EF4-FFF2-40B4-BE49-F238E27FC236}">
                <a16:creationId xmlns:a16="http://schemas.microsoft.com/office/drawing/2014/main" id="{6CEB9C30-4062-D85A-2D5B-F693029F87A2}"/>
              </a:ext>
            </a:extLst>
          </p:cNvPr>
          <p:cNvSpPr/>
          <p:nvPr/>
        </p:nvSpPr>
        <p:spPr>
          <a:xfrm>
            <a:off x="5770377" y="3912723"/>
            <a:ext cx="103941" cy="382937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Parenthèse fermante 86">
            <a:extLst>
              <a:ext uri="{FF2B5EF4-FFF2-40B4-BE49-F238E27FC236}">
                <a16:creationId xmlns:a16="http://schemas.microsoft.com/office/drawing/2014/main" id="{F165E462-B7A1-2DBF-03CC-19F2F5C04B47}"/>
              </a:ext>
            </a:extLst>
          </p:cNvPr>
          <p:cNvSpPr/>
          <p:nvPr/>
        </p:nvSpPr>
        <p:spPr>
          <a:xfrm rot="10800000">
            <a:off x="3198583" y="4010513"/>
            <a:ext cx="103940" cy="210574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Forme libre : forme 87">
            <a:extLst>
              <a:ext uri="{FF2B5EF4-FFF2-40B4-BE49-F238E27FC236}">
                <a16:creationId xmlns:a16="http://schemas.microsoft.com/office/drawing/2014/main" id="{8312B428-4841-539B-1F3D-E159DB48160E}"/>
              </a:ext>
            </a:extLst>
          </p:cNvPr>
          <p:cNvSpPr/>
          <p:nvPr/>
        </p:nvSpPr>
        <p:spPr>
          <a:xfrm>
            <a:off x="2961314" y="4085439"/>
            <a:ext cx="234892" cy="587229"/>
          </a:xfrm>
          <a:custGeom>
            <a:avLst/>
            <a:gdLst>
              <a:gd name="connsiteX0" fmla="*/ 234892 w 234892"/>
              <a:gd name="connsiteY0" fmla="*/ 0 h 587229"/>
              <a:gd name="connsiteX1" fmla="*/ 75501 w 234892"/>
              <a:gd name="connsiteY1" fmla="*/ 151001 h 587229"/>
              <a:gd name="connsiteX2" fmla="*/ 0 w 234892"/>
              <a:gd name="connsiteY2" fmla="*/ 587229 h 58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892" h="587229">
                <a:moveTo>
                  <a:pt x="234892" y="0"/>
                </a:moveTo>
                <a:cubicBezTo>
                  <a:pt x="174771" y="26565"/>
                  <a:pt x="114650" y="53130"/>
                  <a:pt x="75501" y="151001"/>
                </a:cubicBezTo>
                <a:cubicBezTo>
                  <a:pt x="36352" y="248873"/>
                  <a:pt x="18176" y="418051"/>
                  <a:pt x="0" y="587229"/>
                </a:cubicBezTo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C456E3CB-2798-AC39-3713-33590F21AB19}"/>
              </a:ext>
            </a:extLst>
          </p:cNvPr>
          <p:cNvSpPr txBox="1"/>
          <p:nvPr/>
        </p:nvSpPr>
        <p:spPr>
          <a:xfrm>
            <a:off x="2296148" y="4645610"/>
            <a:ext cx="3443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Cavité subarachnoïdienne</a:t>
            </a:r>
          </a:p>
          <a:p>
            <a:r>
              <a:rPr lang="fr-FR" sz="1200" dirty="0"/>
              <a:t>remplie de liquide céphalorachidien (LCR)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0" name="Encre 89">
                <a:extLst>
                  <a:ext uri="{FF2B5EF4-FFF2-40B4-BE49-F238E27FC236}">
                    <a16:creationId xmlns:a16="http://schemas.microsoft.com/office/drawing/2014/main" id="{321732A7-004E-21DF-87AF-98119D634E0A}"/>
                  </a:ext>
                </a:extLst>
              </p14:cNvPr>
              <p14:cNvContentPartPr/>
              <p14:nvPr/>
            </p14:nvContentPartPr>
            <p14:xfrm>
              <a:off x="6014662" y="2348706"/>
              <a:ext cx="360" cy="360"/>
            </p14:xfrm>
          </p:contentPart>
        </mc:Choice>
        <mc:Fallback xmlns="">
          <p:pic>
            <p:nvPicPr>
              <p:cNvPr id="90" name="Encre 89">
                <a:extLst>
                  <a:ext uri="{FF2B5EF4-FFF2-40B4-BE49-F238E27FC236}">
                    <a16:creationId xmlns:a16="http://schemas.microsoft.com/office/drawing/2014/main" id="{321732A7-004E-21DF-87AF-98119D634E0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08542" y="2342586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1736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SYSTÈME NERVEUX PERIPHERIQUE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9</a:t>
            </a:fld>
            <a:endParaRPr lang="fr-FR"/>
          </a:p>
        </p:txBody>
      </p: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91A0B6A6-2920-6675-3846-A37DCB4EABDA}"/>
              </a:ext>
            </a:extLst>
          </p:cNvPr>
          <p:cNvGrpSpPr/>
          <p:nvPr/>
        </p:nvGrpSpPr>
        <p:grpSpPr>
          <a:xfrm>
            <a:off x="2627784" y="1653316"/>
            <a:ext cx="2268760" cy="4643487"/>
            <a:chOff x="12850739" y="587957"/>
            <a:chExt cx="5458513" cy="10897384"/>
          </a:xfrm>
        </p:grpSpPr>
        <p:sp>
          <p:nvSpPr>
            <p:cNvPr id="58" name="Forme libre 108">
              <a:extLst>
                <a:ext uri="{FF2B5EF4-FFF2-40B4-BE49-F238E27FC236}">
                  <a16:creationId xmlns:a16="http://schemas.microsoft.com/office/drawing/2014/main" id="{4EC0C561-BC38-E987-6390-C8BC13E1AF83}"/>
                </a:ext>
              </a:extLst>
            </p:cNvPr>
            <p:cNvSpPr/>
            <p:nvPr/>
          </p:nvSpPr>
          <p:spPr>
            <a:xfrm flipH="1">
              <a:off x="12850739" y="587957"/>
              <a:ext cx="5293600" cy="10897384"/>
            </a:xfrm>
            <a:custGeom>
              <a:avLst/>
              <a:gdLst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76271 w 4835994"/>
                <a:gd name="connsiteY181" fmla="*/ 639814 h 10829276"/>
                <a:gd name="connsiteX182" fmla="*/ 1846610 w 4835994"/>
                <a:gd name="connsiteY182" fmla="*/ 973922 h 10829276"/>
                <a:gd name="connsiteX183" fmla="*/ 2004871 w 4835994"/>
                <a:gd name="connsiteY183" fmla="*/ 1202522 h 10829276"/>
                <a:gd name="connsiteX184" fmla="*/ 2163133 w 4835994"/>
                <a:gd name="connsiteY184" fmla="*/ 1360783 h 10829276"/>
                <a:gd name="connsiteX185" fmla="*/ 2233471 w 4835994"/>
                <a:gd name="connsiteY185" fmla="*/ 1536629 h 10829276"/>
                <a:gd name="connsiteX186" fmla="*/ 2127963 w 4835994"/>
                <a:gd name="connsiteY186" fmla="*/ 1853152 h 10829276"/>
                <a:gd name="connsiteX187" fmla="*/ 2040040 w 4835994"/>
                <a:gd name="connsiteY187" fmla="*/ 2134506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76271 w 4835994"/>
                <a:gd name="connsiteY181" fmla="*/ 639814 h 10829276"/>
                <a:gd name="connsiteX182" fmla="*/ 1846610 w 4835994"/>
                <a:gd name="connsiteY182" fmla="*/ 973922 h 10829276"/>
                <a:gd name="connsiteX183" fmla="*/ 2004871 w 4835994"/>
                <a:gd name="connsiteY183" fmla="*/ 1202522 h 10829276"/>
                <a:gd name="connsiteX184" fmla="*/ 2163133 w 4835994"/>
                <a:gd name="connsiteY184" fmla="*/ 1360783 h 10829276"/>
                <a:gd name="connsiteX185" fmla="*/ 2233471 w 4835994"/>
                <a:gd name="connsiteY185" fmla="*/ 1536629 h 10829276"/>
                <a:gd name="connsiteX186" fmla="*/ 2127963 w 4835994"/>
                <a:gd name="connsiteY186" fmla="*/ 1853152 h 10829276"/>
                <a:gd name="connsiteX187" fmla="*/ 2092794 w 4835994"/>
                <a:gd name="connsiteY187" fmla="*/ 2169675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76271 w 4835994"/>
                <a:gd name="connsiteY181" fmla="*/ 639814 h 10829276"/>
                <a:gd name="connsiteX182" fmla="*/ 1846610 w 4835994"/>
                <a:gd name="connsiteY182" fmla="*/ 973922 h 10829276"/>
                <a:gd name="connsiteX183" fmla="*/ 2004871 w 4835994"/>
                <a:gd name="connsiteY183" fmla="*/ 1202522 h 10829276"/>
                <a:gd name="connsiteX184" fmla="*/ 2163133 w 4835994"/>
                <a:gd name="connsiteY184" fmla="*/ 1360783 h 10829276"/>
                <a:gd name="connsiteX185" fmla="*/ 2233471 w 4835994"/>
                <a:gd name="connsiteY185" fmla="*/ 1536629 h 10829276"/>
                <a:gd name="connsiteX186" fmla="*/ 2215886 w 4835994"/>
                <a:gd name="connsiteY186" fmla="*/ 1888321 h 10829276"/>
                <a:gd name="connsiteX187" fmla="*/ 2092794 w 4835994"/>
                <a:gd name="connsiteY187" fmla="*/ 2169675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76271 w 4835994"/>
                <a:gd name="connsiteY181" fmla="*/ 639814 h 10829276"/>
                <a:gd name="connsiteX182" fmla="*/ 1846610 w 4835994"/>
                <a:gd name="connsiteY182" fmla="*/ 973922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360783 h 10829276"/>
                <a:gd name="connsiteX185" fmla="*/ 2233471 w 4835994"/>
                <a:gd name="connsiteY185" fmla="*/ 1536629 h 10829276"/>
                <a:gd name="connsiteX186" fmla="*/ 2215886 w 4835994"/>
                <a:gd name="connsiteY186" fmla="*/ 1888321 h 10829276"/>
                <a:gd name="connsiteX187" fmla="*/ 2092794 w 4835994"/>
                <a:gd name="connsiteY187" fmla="*/ 2169675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76271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360783 h 10829276"/>
                <a:gd name="connsiteX185" fmla="*/ 2233471 w 4835994"/>
                <a:gd name="connsiteY185" fmla="*/ 1536629 h 10829276"/>
                <a:gd name="connsiteX186" fmla="*/ 2215886 w 4835994"/>
                <a:gd name="connsiteY186" fmla="*/ 1888321 h 10829276"/>
                <a:gd name="connsiteX187" fmla="*/ 2092794 w 4835994"/>
                <a:gd name="connsiteY187" fmla="*/ 2169675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360783 h 10829276"/>
                <a:gd name="connsiteX185" fmla="*/ 2233471 w 4835994"/>
                <a:gd name="connsiteY185" fmla="*/ 1536629 h 10829276"/>
                <a:gd name="connsiteX186" fmla="*/ 2215886 w 4835994"/>
                <a:gd name="connsiteY186" fmla="*/ 1888321 h 10829276"/>
                <a:gd name="connsiteX187" fmla="*/ 2092794 w 4835994"/>
                <a:gd name="connsiteY187" fmla="*/ 2169675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33471 w 4835994"/>
                <a:gd name="connsiteY185" fmla="*/ 1536629 h 10829276"/>
                <a:gd name="connsiteX186" fmla="*/ 2215886 w 4835994"/>
                <a:gd name="connsiteY186" fmla="*/ 1888321 h 10829276"/>
                <a:gd name="connsiteX187" fmla="*/ 2092794 w 4835994"/>
                <a:gd name="connsiteY187" fmla="*/ 2169675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163133 w 4835994"/>
                <a:gd name="connsiteY185" fmla="*/ 1571798 h 10829276"/>
                <a:gd name="connsiteX186" fmla="*/ 2215886 w 4835994"/>
                <a:gd name="connsiteY186" fmla="*/ 1888321 h 10829276"/>
                <a:gd name="connsiteX187" fmla="*/ 2092794 w 4835994"/>
                <a:gd name="connsiteY187" fmla="*/ 2169675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163133 w 4835994"/>
                <a:gd name="connsiteY185" fmla="*/ 1571798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139317 w 4835994"/>
                <a:gd name="connsiteY191" fmla="*/ 3011504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62185 w 4835994"/>
                <a:gd name="connsiteY190" fmla="*/ 2803560 h 10829276"/>
                <a:gd name="connsiteX191" fmla="*/ 1139317 w 4835994"/>
                <a:gd name="connsiteY191" fmla="*/ 3011504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671255 h 10829276"/>
                <a:gd name="connsiteX190" fmla="*/ 1562185 w 4835994"/>
                <a:gd name="connsiteY190" fmla="*/ 2803560 h 10829276"/>
                <a:gd name="connsiteX191" fmla="*/ 1139317 w 4835994"/>
                <a:gd name="connsiteY191" fmla="*/ 3011504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1953792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752447 w 4835994"/>
                <a:gd name="connsiteY95" fmla="*/ 6700366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880842 w 4835994"/>
                <a:gd name="connsiteY94" fmla="*/ 6954086 h 10829276"/>
                <a:gd name="connsiteX95" fmla="*/ 3752447 w 4835994"/>
                <a:gd name="connsiteY95" fmla="*/ 6700366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4024590 w 4835994"/>
                <a:gd name="connsiteY93" fmla="*/ 7477717 h 10829276"/>
                <a:gd name="connsiteX94" fmla="*/ 3880842 w 4835994"/>
                <a:gd name="connsiteY94" fmla="*/ 6954086 h 10829276"/>
                <a:gd name="connsiteX95" fmla="*/ 3752447 w 4835994"/>
                <a:gd name="connsiteY95" fmla="*/ 6700366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4108047 w 4835994"/>
                <a:gd name="connsiteY92" fmla="*/ 8027585 h 10829276"/>
                <a:gd name="connsiteX93" fmla="*/ 4024590 w 4835994"/>
                <a:gd name="connsiteY93" fmla="*/ 7477717 h 10829276"/>
                <a:gd name="connsiteX94" fmla="*/ 3880842 w 4835994"/>
                <a:gd name="connsiteY94" fmla="*/ 6954086 h 10829276"/>
                <a:gd name="connsiteX95" fmla="*/ 3752447 w 4835994"/>
                <a:gd name="connsiteY95" fmla="*/ 6700366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170011 w 4835994"/>
                <a:gd name="connsiteY91" fmla="*/ 8727900 h 10829276"/>
                <a:gd name="connsiteX92" fmla="*/ 4108047 w 4835994"/>
                <a:gd name="connsiteY92" fmla="*/ 8027585 h 10829276"/>
                <a:gd name="connsiteX93" fmla="*/ 4024590 w 4835994"/>
                <a:gd name="connsiteY93" fmla="*/ 7477717 h 10829276"/>
                <a:gd name="connsiteX94" fmla="*/ 3880842 w 4835994"/>
                <a:gd name="connsiteY94" fmla="*/ 6954086 h 10829276"/>
                <a:gd name="connsiteX95" fmla="*/ 3752447 w 4835994"/>
                <a:gd name="connsiteY95" fmla="*/ 6700366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090201 w 4835994"/>
                <a:gd name="connsiteY55" fmla="*/ 6986958 h 10829276"/>
                <a:gd name="connsiteX56" fmla="*/ 1160810 w 4835994"/>
                <a:gd name="connsiteY56" fmla="*/ 7005445 h 10829276"/>
                <a:gd name="connsiteX57" fmla="*/ 1020133 w 4835994"/>
                <a:gd name="connsiteY57" fmla="*/ 7409891 h 10829276"/>
                <a:gd name="connsiteX58" fmla="*/ 844286 w 4835994"/>
                <a:gd name="connsiteY58" fmla="*/ 8042937 h 10829276"/>
                <a:gd name="connsiteX59" fmla="*/ 756363 w 4835994"/>
                <a:gd name="connsiteY59" fmla="*/ 8552891 h 10829276"/>
                <a:gd name="connsiteX60" fmla="*/ 756363 w 4835994"/>
                <a:gd name="connsiteY60" fmla="*/ 9273860 h 10829276"/>
                <a:gd name="connsiteX61" fmla="*/ 861871 w 4835994"/>
                <a:gd name="connsiteY61" fmla="*/ 9854152 h 10829276"/>
                <a:gd name="connsiteX62" fmla="*/ 1020133 w 4835994"/>
                <a:gd name="connsiteY62" fmla="*/ 10592706 h 10829276"/>
                <a:gd name="connsiteX63" fmla="*/ 1090471 w 4835994"/>
                <a:gd name="connsiteY63" fmla="*/ 10803722 h 10829276"/>
                <a:gd name="connsiteX64" fmla="*/ 1178394 w 4835994"/>
                <a:gd name="connsiteY64" fmla="*/ 10803722 h 10829276"/>
                <a:gd name="connsiteX65" fmla="*/ 1389410 w 4835994"/>
                <a:gd name="connsiteY65" fmla="*/ 10803722 h 10829276"/>
                <a:gd name="connsiteX66" fmla="*/ 1916948 w 4835994"/>
                <a:gd name="connsiteY66" fmla="*/ 10803722 h 10829276"/>
                <a:gd name="connsiteX67" fmla="*/ 2338979 w 4835994"/>
                <a:gd name="connsiteY67" fmla="*/ 10786137 h 10829276"/>
                <a:gd name="connsiteX68" fmla="*/ 2374148 w 4835994"/>
                <a:gd name="connsiteY68" fmla="*/ 10663045 h 10829276"/>
                <a:gd name="connsiteX69" fmla="*/ 2338979 w 4835994"/>
                <a:gd name="connsiteY69" fmla="*/ 10399275 h 10829276"/>
                <a:gd name="connsiteX70" fmla="*/ 2356563 w 4835994"/>
                <a:gd name="connsiteY70" fmla="*/ 9994829 h 10829276"/>
                <a:gd name="connsiteX71" fmla="*/ 2338979 w 4835994"/>
                <a:gd name="connsiteY71" fmla="*/ 9432122 h 10829276"/>
                <a:gd name="connsiteX72" fmla="*/ 2303810 w 4835994"/>
                <a:gd name="connsiteY72" fmla="*/ 9133183 h 10829276"/>
                <a:gd name="connsiteX73" fmla="*/ 2303810 w 4835994"/>
                <a:gd name="connsiteY73" fmla="*/ 9010091 h 10829276"/>
                <a:gd name="connsiteX74" fmla="*/ 2479656 w 4835994"/>
                <a:gd name="connsiteY74" fmla="*/ 9027675 h 10829276"/>
                <a:gd name="connsiteX75" fmla="*/ 2549994 w 4835994"/>
                <a:gd name="connsiteY75" fmla="*/ 9045260 h 10829276"/>
                <a:gd name="connsiteX76" fmla="*/ 2532410 w 4835994"/>
                <a:gd name="connsiteY76" fmla="*/ 9256275 h 10829276"/>
                <a:gd name="connsiteX77" fmla="*/ 2514825 w 4835994"/>
                <a:gd name="connsiteY77" fmla="*/ 9537629 h 10829276"/>
                <a:gd name="connsiteX78" fmla="*/ 2497240 w 4835994"/>
                <a:gd name="connsiteY78" fmla="*/ 9766229 h 10829276"/>
                <a:gd name="connsiteX79" fmla="*/ 2497240 w 4835994"/>
                <a:gd name="connsiteY79" fmla="*/ 10047583 h 10829276"/>
                <a:gd name="connsiteX80" fmla="*/ 2479656 w 4835994"/>
                <a:gd name="connsiteY80" fmla="*/ 10241014 h 10829276"/>
                <a:gd name="connsiteX81" fmla="*/ 2497240 w 4835994"/>
                <a:gd name="connsiteY81" fmla="*/ 10469614 h 10829276"/>
                <a:gd name="connsiteX82" fmla="*/ 2497240 w 4835994"/>
                <a:gd name="connsiteY82" fmla="*/ 10663045 h 10829276"/>
                <a:gd name="connsiteX83" fmla="*/ 2514825 w 4835994"/>
                <a:gd name="connsiteY83" fmla="*/ 10821306 h 10829276"/>
                <a:gd name="connsiteX84" fmla="*/ 2725840 w 4835994"/>
                <a:gd name="connsiteY84" fmla="*/ 10803722 h 10829276"/>
                <a:gd name="connsiteX85" fmla="*/ 3059948 w 4835994"/>
                <a:gd name="connsiteY85" fmla="*/ 10786137 h 10829276"/>
                <a:gd name="connsiteX86" fmla="*/ 3499563 w 4835994"/>
                <a:gd name="connsiteY86" fmla="*/ 10821306 h 10829276"/>
                <a:gd name="connsiteX87" fmla="*/ 3763333 w 4835994"/>
                <a:gd name="connsiteY87" fmla="*/ 10786137 h 10829276"/>
                <a:gd name="connsiteX88" fmla="*/ 3780917 w 4835994"/>
                <a:gd name="connsiteY88" fmla="*/ 10680629 h 10829276"/>
                <a:gd name="connsiteX89" fmla="*/ 3851256 w 4835994"/>
                <a:gd name="connsiteY89" fmla="*/ 10293768 h 10829276"/>
                <a:gd name="connsiteX90" fmla="*/ 3974348 w 4835994"/>
                <a:gd name="connsiteY90" fmla="*/ 9783814 h 10829276"/>
                <a:gd name="connsiteX91" fmla="*/ 4079856 w 4835994"/>
                <a:gd name="connsiteY91" fmla="*/ 9080429 h 10829276"/>
                <a:gd name="connsiteX92" fmla="*/ 4170011 w 4835994"/>
                <a:gd name="connsiteY92" fmla="*/ 8727900 h 10829276"/>
                <a:gd name="connsiteX93" fmla="*/ 4108047 w 4835994"/>
                <a:gd name="connsiteY93" fmla="*/ 8027585 h 10829276"/>
                <a:gd name="connsiteX94" fmla="*/ 4024590 w 4835994"/>
                <a:gd name="connsiteY94" fmla="*/ 7477717 h 10829276"/>
                <a:gd name="connsiteX95" fmla="*/ 3880842 w 4835994"/>
                <a:gd name="connsiteY95" fmla="*/ 6954086 h 10829276"/>
                <a:gd name="connsiteX96" fmla="*/ 3752447 w 4835994"/>
                <a:gd name="connsiteY96" fmla="*/ 6700366 h 10829276"/>
                <a:gd name="connsiteX97" fmla="*/ 3534733 w 4835994"/>
                <a:gd name="connsiteY97" fmla="*/ 6284475 h 10829276"/>
                <a:gd name="connsiteX98" fmla="*/ 3622656 w 4835994"/>
                <a:gd name="connsiteY98" fmla="*/ 5880029 h 10829276"/>
                <a:gd name="connsiteX99" fmla="*/ 3692994 w 4835994"/>
                <a:gd name="connsiteY99" fmla="*/ 5387660 h 10829276"/>
                <a:gd name="connsiteX100" fmla="*/ 3710579 w 4835994"/>
                <a:gd name="connsiteY100" fmla="*/ 5106306 h 10829276"/>
                <a:gd name="connsiteX101" fmla="*/ 3763333 w 4835994"/>
                <a:gd name="connsiteY101" fmla="*/ 4948045 h 10829276"/>
                <a:gd name="connsiteX102" fmla="*/ 3780917 w 4835994"/>
                <a:gd name="connsiteY102" fmla="*/ 5475583 h 10829276"/>
                <a:gd name="connsiteX103" fmla="*/ 3798502 w 4835994"/>
                <a:gd name="connsiteY103" fmla="*/ 6126214 h 10829276"/>
                <a:gd name="connsiteX104" fmla="*/ 3798502 w 4835994"/>
                <a:gd name="connsiteY104" fmla="*/ 6460322 h 10829276"/>
                <a:gd name="connsiteX105" fmla="*/ 3921594 w 4835994"/>
                <a:gd name="connsiteY105" fmla="*/ 6970275 h 10829276"/>
                <a:gd name="connsiteX106" fmla="*/ 4079856 w 4835994"/>
                <a:gd name="connsiteY106" fmla="*/ 7532983 h 10829276"/>
                <a:gd name="connsiteX107" fmla="*/ 4417591 w 4835994"/>
                <a:gd name="connsiteY107" fmla="*/ 8305032 h 10829276"/>
                <a:gd name="connsiteX108" fmla="*/ 4322970 w 4835994"/>
                <a:gd name="connsiteY108" fmla="*/ 8643046 h 10829276"/>
                <a:gd name="connsiteX109" fmla="*/ 4326040 w 4835994"/>
                <a:gd name="connsiteY109" fmla="*/ 8957337 h 10829276"/>
                <a:gd name="connsiteX110" fmla="*/ 4273286 w 4835994"/>
                <a:gd name="connsiteY110" fmla="*/ 9273860 h 10829276"/>
                <a:gd name="connsiteX111" fmla="*/ 4185363 w 4835994"/>
                <a:gd name="connsiteY111" fmla="*/ 9520045 h 10829276"/>
                <a:gd name="connsiteX112" fmla="*/ 4202948 w 4835994"/>
                <a:gd name="connsiteY112" fmla="*/ 9713475 h 10829276"/>
                <a:gd name="connsiteX113" fmla="*/ 4202948 w 4835994"/>
                <a:gd name="connsiteY113" fmla="*/ 9836568 h 10829276"/>
                <a:gd name="connsiteX114" fmla="*/ 4220533 w 4835994"/>
                <a:gd name="connsiteY114" fmla="*/ 10029998 h 10829276"/>
                <a:gd name="connsiteX115" fmla="*/ 4308456 w 4835994"/>
                <a:gd name="connsiteY115" fmla="*/ 10135506 h 10829276"/>
                <a:gd name="connsiteX116" fmla="*/ 4343625 w 4835994"/>
                <a:gd name="connsiteY116" fmla="*/ 10135506 h 10829276"/>
                <a:gd name="connsiteX117" fmla="*/ 4361210 w 4835994"/>
                <a:gd name="connsiteY117" fmla="*/ 10047583 h 10829276"/>
                <a:gd name="connsiteX118" fmla="*/ 4326040 w 4835994"/>
                <a:gd name="connsiteY118" fmla="*/ 9906906 h 10829276"/>
                <a:gd name="connsiteX119" fmla="*/ 4343625 w 4835994"/>
                <a:gd name="connsiteY119" fmla="*/ 9713475 h 10829276"/>
                <a:gd name="connsiteX120" fmla="*/ 4396379 w 4835994"/>
                <a:gd name="connsiteY120" fmla="*/ 9572798 h 10829276"/>
                <a:gd name="connsiteX121" fmla="*/ 4466717 w 4835994"/>
                <a:gd name="connsiteY121" fmla="*/ 9836568 h 10829276"/>
                <a:gd name="connsiteX122" fmla="*/ 4466717 w 4835994"/>
                <a:gd name="connsiteY122" fmla="*/ 10065168 h 10829276"/>
                <a:gd name="connsiteX123" fmla="*/ 4431548 w 4835994"/>
                <a:gd name="connsiteY123" fmla="*/ 10170675 h 10829276"/>
                <a:gd name="connsiteX124" fmla="*/ 4378794 w 4835994"/>
                <a:gd name="connsiteY124" fmla="*/ 10293768 h 10829276"/>
                <a:gd name="connsiteX125" fmla="*/ 4290871 w 4835994"/>
                <a:gd name="connsiteY125" fmla="*/ 10452029 h 10829276"/>
                <a:gd name="connsiteX126" fmla="*/ 4290871 w 4835994"/>
                <a:gd name="connsiteY126" fmla="*/ 10487198 h 10829276"/>
                <a:gd name="connsiteX127" fmla="*/ 4449133 w 4835994"/>
                <a:gd name="connsiteY127" fmla="*/ 10311352 h 10829276"/>
                <a:gd name="connsiteX128" fmla="*/ 4607394 w 4835994"/>
                <a:gd name="connsiteY128" fmla="*/ 10241014 h 10829276"/>
                <a:gd name="connsiteX129" fmla="*/ 4712902 w 4835994"/>
                <a:gd name="connsiteY129" fmla="*/ 10065168 h 10829276"/>
                <a:gd name="connsiteX130" fmla="*/ 4783240 w 4835994"/>
                <a:gd name="connsiteY130" fmla="*/ 9906906 h 10829276"/>
                <a:gd name="connsiteX131" fmla="*/ 4835994 w 4835994"/>
                <a:gd name="connsiteY131" fmla="*/ 9731060 h 10829276"/>
                <a:gd name="connsiteX132" fmla="*/ 4783240 w 4835994"/>
                <a:gd name="connsiteY132" fmla="*/ 9396952 h 10829276"/>
                <a:gd name="connsiteX133" fmla="*/ 4677733 w 4835994"/>
                <a:gd name="connsiteY133" fmla="*/ 9010091 h 10829276"/>
                <a:gd name="connsiteX134" fmla="*/ 4677733 w 4835994"/>
                <a:gd name="connsiteY134" fmla="*/ 8851829 h 10829276"/>
                <a:gd name="connsiteX135" fmla="*/ 4695317 w 4835994"/>
                <a:gd name="connsiteY135" fmla="*/ 8799075 h 10829276"/>
                <a:gd name="connsiteX136" fmla="*/ 4624979 w 4835994"/>
                <a:gd name="connsiteY136" fmla="*/ 8693568 h 10829276"/>
                <a:gd name="connsiteX137" fmla="*/ 4607394 w 4835994"/>
                <a:gd name="connsiteY137" fmla="*/ 8640814 h 10829276"/>
                <a:gd name="connsiteX138" fmla="*/ 4767051 w 4835994"/>
                <a:gd name="connsiteY138" fmla="*/ 8485344 h 10829276"/>
                <a:gd name="connsiteX139" fmla="*/ 4720438 w 4835994"/>
                <a:gd name="connsiteY139" fmla="*/ 7522655 h 10829276"/>
                <a:gd name="connsiteX140" fmla="*/ 4705086 w 4835994"/>
                <a:gd name="connsiteY140" fmla="*/ 6920312 h 10829276"/>
                <a:gd name="connsiteX141" fmla="*/ 4614094 w 4835994"/>
                <a:gd name="connsiteY141" fmla="*/ 6397520 h 10829276"/>
                <a:gd name="connsiteX142" fmla="*/ 4509423 w 4835994"/>
                <a:gd name="connsiteY142" fmla="*/ 5788198 h 10829276"/>
                <a:gd name="connsiteX143" fmla="*/ 4468950 w 4835994"/>
                <a:gd name="connsiteY143" fmla="*/ 4527409 h 10829276"/>
                <a:gd name="connsiteX144" fmla="*/ 4468950 w 4835994"/>
                <a:gd name="connsiteY144" fmla="*/ 3794997 h 10829276"/>
                <a:gd name="connsiteX145" fmla="*/ 4308456 w 4835994"/>
                <a:gd name="connsiteY145" fmla="*/ 3295091 h 10829276"/>
                <a:gd name="connsiteX146" fmla="*/ 4202948 w 4835994"/>
                <a:gd name="connsiteY146" fmla="*/ 3189583 h 10829276"/>
                <a:gd name="connsiteX147" fmla="*/ 4062271 w 4835994"/>
                <a:gd name="connsiteY147" fmla="*/ 3101660 h 10829276"/>
                <a:gd name="connsiteX148" fmla="*/ 3797665 w 4835994"/>
                <a:gd name="connsiteY148" fmla="*/ 3034392 h 10829276"/>
                <a:gd name="connsiteX149" fmla="*/ 3402429 w 4835994"/>
                <a:gd name="connsiteY149" fmla="*/ 2826447 h 10829276"/>
                <a:gd name="connsiteX150" fmla="*/ 3024779 w 4835994"/>
                <a:gd name="connsiteY150" fmla="*/ 2609291 h 10829276"/>
                <a:gd name="connsiteX151" fmla="*/ 2866517 w 4835994"/>
                <a:gd name="connsiteY151" fmla="*/ 2204845 h 10829276"/>
                <a:gd name="connsiteX152" fmla="*/ 2831348 w 4835994"/>
                <a:gd name="connsiteY152" fmla="*/ 1958660 h 10829276"/>
                <a:gd name="connsiteX153" fmla="*/ 2831348 w 4835994"/>
                <a:gd name="connsiteY153" fmla="*/ 1870737 h 10829276"/>
                <a:gd name="connsiteX154" fmla="*/ 3077533 w 4835994"/>
                <a:gd name="connsiteY154" fmla="*/ 1958660 h 10829276"/>
                <a:gd name="connsiteX155" fmla="*/ 3288548 w 4835994"/>
                <a:gd name="connsiteY155" fmla="*/ 1993829 h 10829276"/>
                <a:gd name="connsiteX156" fmla="*/ 3411640 w 4835994"/>
                <a:gd name="connsiteY156" fmla="*/ 1958660 h 10829276"/>
                <a:gd name="connsiteX157" fmla="*/ 3446810 w 4835994"/>
                <a:gd name="connsiteY157" fmla="*/ 1923491 h 10829276"/>
                <a:gd name="connsiteX158" fmla="*/ 3446810 w 4835994"/>
                <a:gd name="connsiteY158" fmla="*/ 1835568 h 10829276"/>
                <a:gd name="connsiteX159" fmla="*/ 3429225 w 4835994"/>
                <a:gd name="connsiteY159" fmla="*/ 1782814 h 10829276"/>
                <a:gd name="connsiteX160" fmla="*/ 3464394 w 4835994"/>
                <a:gd name="connsiteY160" fmla="*/ 1782814 h 10829276"/>
                <a:gd name="connsiteX161" fmla="*/ 3534733 w 4835994"/>
                <a:gd name="connsiteY161" fmla="*/ 1765229 h 10829276"/>
                <a:gd name="connsiteX162" fmla="*/ 3517148 w 4835994"/>
                <a:gd name="connsiteY162" fmla="*/ 1712475 h 10829276"/>
                <a:gd name="connsiteX163" fmla="*/ 3499563 w 4835994"/>
                <a:gd name="connsiteY163" fmla="*/ 1694891 h 10829276"/>
                <a:gd name="connsiteX164" fmla="*/ 3552317 w 4835994"/>
                <a:gd name="connsiteY164" fmla="*/ 1677306 h 10829276"/>
                <a:gd name="connsiteX165" fmla="*/ 3552317 w 4835994"/>
                <a:gd name="connsiteY165" fmla="*/ 1571798 h 10829276"/>
                <a:gd name="connsiteX166" fmla="*/ 3534733 w 4835994"/>
                <a:gd name="connsiteY166" fmla="*/ 1413537 h 10829276"/>
                <a:gd name="connsiteX167" fmla="*/ 3640240 w 4835994"/>
                <a:gd name="connsiteY167" fmla="*/ 1413537 h 10829276"/>
                <a:gd name="connsiteX168" fmla="*/ 3740619 w 4835994"/>
                <a:gd name="connsiteY168" fmla="*/ 1406943 h 10829276"/>
                <a:gd name="connsiteX169" fmla="*/ 3710579 w 4835994"/>
                <a:gd name="connsiteY169" fmla="*/ 1290445 h 10829276"/>
                <a:gd name="connsiteX170" fmla="*/ 3622656 w 4835994"/>
                <a:gd name="connsiteY170" fmla="*/ 1184937 h 10829276"/>
                <a:gd name="connsiteX171" fmla="*/ 3587486 w 4835994"/>
                <a:gd name="connsiteY171" fmla="*/ 1132183 h 10829276"/>
                <a:gd name="connsiteX172" fmla="*/ 3552317 w 4835994"/>
                <a:gd name="connsiteY172" fmla="*/ 1044260 h 10829276"/>
                <a:gd name="connsiteX173" fmla="*/ 3600048 w 4835994"/>
                <a:gd name="connsiteY173" fmla="*/ 700940 h 10829276"/>
                <a:gd name="connsiteX174" fmla="*/ 3499563 w 4835994"/>
                <a:gd name="connsiteY174" fmla="*/ 340875 h 10829276"/>
                <a:gd name="connsiteX175" fmla="*/ 3306133 w 4835994"/>
                <a:gd name="connsiteY175" fmla="*/ 182614 h 10829276"/>
                <a:gd name="connsiteX176" fmla="*/ 3059948 w 4835994"/>
                <a:gd name="connsiteY176" fmla="*/ 77106 h 10829276"/>
                <a:gd name="connsiteX177" fmla="*/ 2796179 w 4835994"/>
                <a:gd name="connsiteY177" fmla="*/ 6768 h 10829276"/>
                <a:gd name="connsiteX178" fmla="*/ 2532410 w 4835994"/>
                <a:gd name="connsiteY178" fmla="*/ 6768 h 10829276"/>
                <a:gd name="connsiteX179" fmla="*/ 2198302 w 4835994"/>
                <a:gd name="connsiteY179" fmla="*/ 41937 h 10829276"/>
                <a:gd name="connsiteX180" fmla="*/ 1987286 w 4835994"/>
                <a:gd name="connsiteY180" fmla="*/ 165029 h 10829276"/>
                <a:gd name="connsiteX181" fmla="*/ 1776271 w 4835994"/>
                <a:gd name="connsiteY181" fmla="*/ 358460 h 10829276"/>
                <a:gd name="connsiteX182" fmla="*/ 1705932 w 4835994"/>
                <a:gd name="connsiteY182" fmla="*/ 639814 h 10829276"/>
                <a:gd name="connsiteX183" fmla="*/ 1776271 w 4835994"/>
                <a:gd name="connsiteY183" fmla="*/ 991507 h 10829276"/>
                <a:gd name="connsiteX184" fmla="*/ 1952117 w 4835994"/>
                <a:gd name="connsiteY184" fmla="*/ 1272860 h 10829276"/>
                <a:gd name="connsiteX185" fmla="*/ 2163133 w 4835994"/>
                <a:gd name="connsiteY185" fmla="*/ 1448706 h 10829276"/>
                <a:gd name="connsiteX186" fmla="*/ 2215887 w 4835994"/>
                <a:gd name="connsiteY186" fmla="*/ 1554213 h 10829276"/>
                <a:gd name="connsiteX187" fmla="*/ 2215886 w 4835994"/>
                <a:gd name="connsiteY187" fmla="*/ 1888321 h 10829276"/>
                <a:gd name="connsiteX188" fmla="*/ 2084421 w 4835994"/>
                <a:gd name="connsiteY188" fmla="*/ 2295000 h 10829276"/>
                <a:gd name="connsiteX189" fmla="*/ 2004871 w 4835994"/>
                <a:gd name="connsiteY189" fmla="*/ 2503783 h 10829276"/>
                <a:gd name="connsiteX190" fmla="*/ 1562185 w 4835994"/>
                <a:gd name="connsiteY190" fmla="*/ 2803560 h 10829276"/>
                <a:gd name="connsiteX191" fmla="*/ 1139317 w 4835994"/>
                <a:gd name="connsiteY191" fmla="*/ 3011504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090201 w 4835994"/>
                <a:gd name="connsiteY55" fmla="*/ 6986958 h 10829276"/>
                <a:gd name="connsiteX56" fmla="*/ 1015667 w 4835994"/>
                <a:gd name="connsiteY56" fmla="*/ 7310245 h 10829276"/>
                <a:gd name="connsiteX57" fmla="*/ 1020133 w 4835994"/>
                <a:gd name="connsiteY57" fmla="*/ 7409891 h 10829276"/>
                <a:gd name="connsiteX58" fmla="*/ 844286 w 4835994"/>
                <a:gd name="connsiteY58" fmla="*/ 8042937 h 10829276"/>
                <a:gd name="connsiteX59" fmla="*/ 756363 w 4835994"/>
                <a:gd name="connsiteY59" fmla="*/ 8552891 h 10829276"/>
                <a:gd name="connsiteX60" fmla="*/ 756363 w 4835994"/>
                <a:gd name="connsiteY60" fmla="*/ 9273860 h 10829276"/>
                <a:gd name="connsiteX61" fmla="*/ 861871 w 4835994"/>
                <a:gd name="connsiteY61" fmla="*/ 9854152 h 10829276"/>
                <a:gd name="connsiteX62" fmla="*/ 1020133 w 4835994"/>
                <a:gd name="connsiteY62" fmla="*/ 10592706 h 10829276"/>
                <a:gd name="connsiteX63" fmla="*/ 1090471 w 4835994"/>
                <a:gd name="connsiteY63" fmla="*/ 10803722 h 10829276"/>
                <a:gd name="connsiteX64" fmla="*/ 1178394 w 4835994"/>
                <a:gd name="connsiteY64" fmla="*/ 10803722 h 10829276"/>
                <a:gd name="connsiteX65" fmla="*/ 1389410 w 4835994"/>
                <a:gd name="connsiteY65" fmla="*/ 10803722 h 10829276"/>
                <a:gd name="connsiteX66" fmla="*/ 1916948 w 4835994"/>
                <a:gd name="connsiteY66" fmla="*/ 10803722 h 10829276"/>
                <a:gd name="connsiteX67" fmla="*/ 2338979 w 4835994"/>
                <a:gd name="connsiteY67" fmla="*/ 10786137 h 10829276"/>
                <a:gd name="connsiteX68" fmla="*/ 2374148 w 4835994"/>
                <a:gd name="connsiteY68" fmla="*/ 10663045 h 10829276"/>
                <a:gd name="connsiteX69" fmla="*/ 2338979 w 4835994"/>
                <a:gd name="connsiteY69" fmla="*/ 10399275 h 10829276"/>
                <a:gd name="connsiteX70" fmla="*/ 2356563 w 4835994"/>
                <a:gd name="connsiteY70" fmla="*/ 9994829 h 10829276"/>
                <a:gd name="connsiteX71" fmla="*/ 2338979 w 4835994"/>
                <a:gd name="connsiteY71" fmla="*/ 9432122 h 10829276"/>
                <a:gd name="connsiteX72" fmla="*/ 2303810 w 4835994"/>
                <a:gd name="connsiteY72" fmla="*/ 9133183 h 10829276"/>
                <a:gd name="connsiteX73" fmla="*/ 2303810 w 4835994"/>
                <a:gd name="connsiteY73" fmla="*/ 9010091 h 10829276"/>
                <a:gd name="connsiteX74" fmla="*/ 2479656 w 4835994"/>
                <a:gd name="connsiteY74" fmla="*/ 9027675 h 10829276"/>
                <a:gd name="connsiteX75" fmla="*/ 2549994 w 4835994"/>
                <a:gd name="connsiteY75" fmla="*/ 9045260 h 10829276"/>
                <a:gd name="connsiteX76" fmla="*/ 2532410 w 4835994"/>
                <a:gd name="connsiteY76" fmla="*/ 9256275 h 10829276"/>
                <a:gd name="connsiteX77" fmla="*/ 2514825 w 4835994"/>
                <a:gd name="connsiteY77" fmla="*/ 9537629 h 10829276"/>
                <a:gd name="connsiteX78" fmla="*/ 2497240 w 4835994"/>
                <a:gd name="connsiteY78" fmla="*/ 9766229 h 10829276"/>
                <a:gd name="connsiteX79" fmla="*/ 2497240 w 4835994"/>
                <a:gd name="connsiteY79" fmla="*/ 10047583 h 10829276"/>
                <a:gd name="connsiteX80" fmla="*/ 2479656 w 4835994"/>
                <a:gd name="connsiteY80" fmla="*/ 10241014 h 10829276"/>
                <a:gd name="connsiteX81" fmla="*/ 2497240 w 4835994"/>
                <a:gd name="connsiteY81" fmla="*/ 10469614 h 10829276"/>
                <a:gd name="connsiteX82" fmla="*/ 2497240 w 4835994"/>
                <a:gd name="connsiteY82" fmla="*/ 10663045 h 10829276"/>
                <a:gd name="connsiteX83" fmla="*/ 2514825 w 4835994"/>
                <a:gd name="connsiteY83" fmla="*/ 10821306 h 10829276"/>
                <a:gd name="connsiteX84" fmla="*/ 2725840 w 4835994"/>
                <a:gd name="connsiteY84" fmla="*/ 10803722 h 10829276"/>
                <a:gd name="connsiteX85" fmla="*/ 3059948 w 4835994"/>
                <a:gd name="connsiteY85" fmla="*/ 10786137 h 10829276"/>
                <a:gd name="connsiteX86" fmla="*/ 3499563 w 4835994"/>
                <a:gd name="connsiteY86" fmla="*/ 10821306 h 10829276"/>
                <a:gd name="connsiteX87" fmla="*/ 3763333 w 4835994"/>
                <a:gd name="connsiteY87" fmla="*/ 10786137 h 10829276"/>
                <a:gd name="connsiteX88" fmla="*/ 3780917 w 4835994"/>
                <a:gd name="connsiteY88" fmla="*/ 10680629 h 10829276"/>
                <a:gd name="connsiteX89" fmla="*/ 3851256 w 4835994"/>
                <a:gd name="connsiteY89" fmla="*/ 10293768 h 10829276"/>
                <a:gd name="connsiteX90" fmla="*/ 3974348 w 4835994"/>
                <a:gd name="connsiteY90" fmla="*/ 9783814 h 10829276"/>
                <a:gd name="connsiteX91" fmla="*/ 4079856 w 4835994"/>
                <a:gd name="connsiteY91" fmla="*/ 9080429 h 10829276"/>
                <a:gd name="connsiteX92" fmla="*/ 4170011 w 4835994"/>
                <a:gd name="connsiteY92" fmla="*/ 8727900 h 10829276"/>
                <a:gd name="connsiteX93" fmla="*/ 4108047 w 4835994"/>
                <a:gd name="connsiteY93" fmla="*/ 8027585 h 10829276"/>
                <a:gd name="connsiteX94" fmla="*/ 4024590 w 4835994"/>
                <a:gd name="connsiteY94" fmla="*/ 7477717 h 10829276"/>
                <a:gd name="connsiteX95" fmla="*/ 3880842 w 4835994"/>
                <a:gd name="connsiteY95" fmla="*/ 6954086 h 10829276"/>
                <a:gd name="connsiteX96" fmla="*/ 3752447 w 4835994"/>
                <a:gd name="connsiteY96" fmla="*/ 6700366 h 10829276"/>
                <a:gd name="connsiteX97" fmla="*/ 3534733 w 4835994"/>
                <a:gd name="connsiteY97" fmla="*/ 6284475 h 10829276"/>
                <a:gd name="connsiteX98" fmla="*/ 3622656 w 4835994"/>
                <a:gd name="connsiteY98" fmla="*/ 5880029 h 10829276"/>
                <a:gd name="connsiteX99" fmla="*/ 3692994 w 4835994"/>
                <a:gd name="connsiteY99" fmla="*/ 5387660 h 10829276"/>
                <a:gd name="connsiteX100" fmla="*/ 3710579 w 4835994"/>
                <a:gd name="connsiteY100" fmla="*/ 5106306 h 10829276"/>
                <a:gd name="connsiteX101" fmla="*/ 3763333 w 4835994"/>
                <a:gd name="connsiteY101" fmla="*/ 4948045 h 10829276"/>
                <a:gd name="connsiteX102" fmla="*/ 3780917 w 4835994"/>
                <a:gd name="connsiteY102" fmla="*/ 5475583 h 10829276"/>
                <a:gd name="connsiteX103" fmla="*/ 3798502 w 4835994"/>
                <a:gd name="connsiteY103" fmla="*/ 6126214 h 10829276"/>
                <a:gd name="connsiteX104" fmla="*/ 3798502 w 4835994"/>
                <a:gd name="connsiteY104" fmla="*/ 6460322 h 10829276"/>
                <a:gd name="connsiteX105" fmla="*/ 3921594 w 4835994"/>
                <a:gd name="connsiteY105" fmla="*/ 6970275 h 10829276"/>
                <a:gd name="connsiteX106" fmla="*/ 4079856 w 4835994"/>
                <a:gd name="connsiteY106" fmla="*/ 7532983 h 10829276"/>
                <a:gd name="connsiteX107" fmla="*/ 4417591 w 4835994"/>
                <a:gd name="connsiteY107" fmla="*/ 8305032 h 10829276"/>
                <a:gd name="connsiteX108" fmla="*/ 4322970 w 4835994"/>
                <a:gd name="connsiteY108" fmla="*/ 8643046 h 10829276"/>
                <a:gd name="connsiteX109" fmla="*/ 4326040 w 4835994"/>
                <a:gd name="connsiteY109" fmla="*/ 8957337 h 10829276"/>
                <a:gd name="connsiteX110" fmla="*/ 4273286 w 4835994"/>
                <a:gd name="connsiteY110" fmla="*/ 9273860 h 10829276"/>
                <a:gd name="connsiteX111" fmla="*/ 4185363 w 4835994"/>
                <a:gd name="connsiteY111" fmla="*/ 9520045 h 10829276"/>
                <a:gd name="connsiteX112" fmla="*/ 4202948 w 4835994"/>
                <a:gd name="connsiteY112" fmla="*/ 9713475 h 10829276"/>
                <a:gd name="connsiteX113" fmla="*/ 4202948 w 4835994"/>
                <a:gd name="connsiteY113" fmla="*/ 9836568 h 10829276"/>
                <a:gd name="connsiteX114" fmla="*/ 4220533 w 4835994"/>
                <a:gd name="connsiteY114" fmla="*/ 10029998 h 10829276"/>
                <a:gd name="connsiteX115" fmla="*/ 4308456 w 4835994"/>
                <a:gd name="connsiteY115" fmla="*/ 10135506 h 10829276"/>
                <a:gd name="connsiteX116" fmla="*/ 4343625 w 4835994"/>
                <a:gd name="connsiteY116" fmla="*/ 10135506 h 10829276"/>
                <a:gd name="connsiteX117" fmla="*/ 4361210 w 4835994"/>
                <a:gd name="connsiteY117" fmla="*/ 10047583 h 10829276"/>
                <a:gd name="connsiteX118" fmla="*/ 4326040 w 4835994"/>
                <a:gd name="connsiteY118" fmla="*/ 9906906 h 10829276"/>
                <a:gd name="connsiteX119" fmla="*/ 4343625 w 4835994"/>
                <a:gd name="connsiteY119" fmla="*/ 9713475 h 10829276"/>
                <a:gd name="connsiteX120" fmla="*/ 4396379 w 4835994"/>
                <a:gd name="connsiteY120" fmla="*/ 9572798 h 10829276"/>
                <a:gd name="connsiteX121" fmla="*/ 4466717 w 4835994"/>
                <a:gd name="connsiteY121" fmla="*/ 9836568 h 10829276"/>
                <a:gd name="connsiteX122" fmla="*/ 4466717 w 4835994"/>
                <a:gd name="connsiteY122" fmla="*/ 10065168 h 10829276"/>
                <a:gd name="connsiteX123" fmla="*/ 4431548 w 4835994"/>
                <a:gd name="connsiteY123" fmla="*/ 10170675 h 10829276"/>
                <a:gd name="connsiteX124" fmla="*/ 4378794 w 4835994"/>
                <a:gd name="connsiteY124" fmla="*/ 10293768 h 10829276"/>
                <a:gd name="connsiteX125" fmla="*/ 4290871 w 4835994"/>
                <a:gd name="connsiteY125" fmla="*/ 10452029 h 10829276"/>
                <a:gd name="connsiteX126" fmla="*/ 4290871 w 4835994"/>
                <a:gd name="connsiteY126" fmla="*/ 10487198 h 10829276"/>
                <a:gd name="connsiteX127" fmla="*/ 4449133 w 4835994"/>
                <a:gd name="connsiteY127" fmla="*/ 10311352 h 10829276"/>
                <a:gd name="connsiteX128" fmla="*/ 4607394 w 4835994"/>
                <a:gd name="connsiteY128" fmla="*/ 10241014 h 10829276"/>
                <a:gd name="connsiteX129" fmla="*/ 4712902 w 4835994"/>
                <a:gd name="connsiteY129" fmla="*/ 10065168 h 10829276"/>
                <a:gd name="connsiteX130" fmla="*/ 4783240 w 4835994"/>
                <a:gd name="connsiteY130" fmla="*/ 9906906 h 10829276"/>
                <a:gd name="connsiteX131" fmla="*/ 4835994 w 4835994"/>
                <a:gd name="connsiteY131" fmla="*/ 9731060 h 10829276"/>
                <a:gd name="connsiteX132" fmla="*/ 4783240 w 4835994"/>
                <a:gd name="connsiteY132" fmla="*/ 9396952 h 10829276"/>
                <a:gd name="connsiteX133" fmla="*/ 4677733 w 4835994"/>
                <a:gd name="connsiteY133" fmla="*/ 9010091 h 10829276"/>
                <a:gd name="connsiteX134" fmla="*/ 4677733 w 4835994"/>
                <a:gd name="connsiteY134" fmla="*/ 8851829 h 10829276"/>
                <a:gd name="connsiteX135" fmla="*/ 4695317 w 4835994"/>
                <a:gd name="connsiteY135" fmla="*/ 8799075 h 10829276"/>
                <a:gd name="connsiteX136" fmla="*/ 4624979 w 4835994"/>
                <a:gd name="connsiteY136" fmla="*/ 8693568 h 10829276"/>
                <a:gd name="connsiteX137" fmla="*/ 4607394 w 4835994"/>
                <a:gd name="connsiteY137" fmla="*/ 8640814 h 10829276"/>
                <a:gd name="connsiteX138" fmla="*/ 4767051 w 4835994"/>
                <a:gd name="connsiteY138" fmla="*/ 8485344 h 10829276"/>
                <a:gd name="connsiteX139" fmla="*/ 4720438 w 4835994"/>
                <a:gd name="connsiteY139" fmla="*/ 7522655 h 10829276"/>
                <a:gd name="connsiteX140" fmla="*/ 4705086 w 4835994"/>
                <a:gd name="connsiteY140" fmla="*/ 6920312 h 10829276"/>
                <a:gd name="connsiteX141" fmla="*/ 4614094 w 4835994"/>
                <a:gd name="connsiteY141" fmla="*/ 6397520 h 10829276"/>
                <a:gd name="connsiteX142" fmla="*/ 4509423 w 4835994"/>
                <a:gd name="connsiteY142" fmla="*/ 5788198 h 10829276"/>
                <a:gd name="connsiteX143" fmla="*/ 4468950 w 4835994"/>
                <a:gd name="connsiteY143" fmla="*/ 4527409 h 10829276"/>
                <a:gd name="connsiteX144" fmla="*/ 4468950 w 4835994"/>
                <a:gd name="connsiteY144" fmla="*/ 3794997 h 10829276"/>
                <a:gd name="connsiteX145" fmla="*/ 4308456 w 4835994"/>
                <a:gd name="connsiteY145" fmla="*/ 3295091 h 10829276"/>
                <a:gd name="connsiteX146" fmla="*/ 4202948 w 4835994"/>
                <a:gd name="connsiteY146" fmla="*/ 3189583 h 10829276"/>
                <a:gd name="connsiteX147" fmla="*/ 4062271 w 4835994"/>
                <a:gd name="connsiteY147" fmla="*/ 3101660 h 10829276"/>
                <a:gd name="connsiteX148" fmla="*/ 3797665 w 4835994"/>
                <a:gd name="connsiteY148" fmla="*/ 3034392 h 10829276"/>
                <a:gd name="connsiteX149" fmla="*/ 3402429 w 4835994"/>
                <a:gd name="connsiteY149" fmla="*/ 2826447 h 10829276"/>
                <a:gd name="connsiteX150" fmla="*/ 3024779 w 4835994"/>
                <a:gd name="connsiteY150" fmla="*/ 2609291 h 10829276"/>
                <a:gd name="connsiteX151" fmla="*/ 2866517 w 4835994"/>
                <a:gd name="connsiteY151" fmla="*/ 2204845 h 10829276"/>
                <a:gd name="connsiteX152" fmla="*/ 2831348 w 4835994"/>
                <a:gd name="connsiteY152" fmla="*/ 1958660 h 10829276"/>
                <a:gd name="connsiteX153" fmla="*/ 2831348 w 4835994"/>
                <a:gd name="connsiteY153" fmla="*/ 1870737 h 10829276"/>
                <a:gd name="connsiteX154" fmla="*/ 3077533 w 4835994"/>
                <a:gd name="connsiteY154" fmla="*/ 1958660 h 10829276"/>
                <a:gd name="connsiteX155" fmla="*/ 3288548 w 4835994"/>
                <a:gd name="connsiteY155" fmla="*/ 1993829 h 10829276"/>
                <a:gd name="connsiteX156" fmla="*/ 3411640 w 4835994"/>
                <a:gd name="connsiteY156" fmla="*/ 1958660 h 10829276"/>
                <a:gd name="connsiteX157" fmla="*/ 3446810 w 4835994"/>
                <a:gd name="connsiteY157" fmla="*/ 1923491 h 10829276"/>
                <a:gd name="connsiteX158" fmla="*/ 3446810 w 4835994"/>
                <a:gd name="connsiteY158" fmla="*/ 1835568 h 10829276"/>
                <a:gd name="connsiteX159" fmla="*/ 3429225 w 4835994"/>
                <a:gd name="connsiteY159" fmla="*/ 1782814 h 10829276"/>
                <a:gd name="connsiteX160" fmla="*/ 3464394 w 4835994"/>
                <a:gd name="connsiteY160" fmla="*/ 1782814 h 10829276"/>
                <a:gd name="connsiteX161" fmla="*/ 3534733 w 4835994"/>
                <a:gd name="connsiteY161" fmla="*/ 1765229 h 10829276"/>
                <a:gd name="connsiteX162" fmla="*/ 3517148 w 4835994"/>
                <a:gd name="connsiteY162" fmla="*/ 1712475 h 10829276"/>
                <a:gd name="connsiteX163" fmla="*/ 3499563 w 4835994"/>
                <a:gd name="connsiteY163" fmla="*/ 1694891 h 10829276"/>
                <a:gd name="connsiteX164" fmla="*/ 3552317 w 4835994"/>
                <a:gd name="connsiteY164" fmla="*/ 1677306 h 10829276"/>
                <a:gd name="connsiteX165" fmla="*/ 3552317 w 4835994"/>
                <a:gd name="connsiteY165" fmla="*/ 1571798 h 10829276"/>
                <a:gd name="connsiteX166" fmla="*/ 3534733 w 4835994"/>
                <a:gd name="connsiteY166" fmla="*/ 1413537 h 10829276"/>
                <a:gd name="connsiteX167" fmla="*/ 3640240 w 4835994"/>
                <a:gd name="connsiteY167" fmla="*/ 1413537 h 10829276"/>
                <a:gd name="connsiteX168" fmla="*/ 3740619 w 4835994"/>
                <a:gd name="connsiteY168" fmla="*/ 1406943 h 10829276"/>
                <a:gd name="connsiteX169" fmla="*/ 3710579 w 4835994"/>
                <a:gd name="connsiteY169" fmla="*/ 1290445 h 10829276"/>
                <a:gd name="connsiteX170" fmla="*/ 3622656 w 4835994"/>
                <a:gd name="connsiteY170" fmla="*/ 1184937 h 10829276"/>
                <a:gd name="connsiteX171" fmla="*/ 3587486 w 4835994"/>
                <a:gd name="connsiteY171" fmla="*/ 1132183 h 10829276"/>
                <a:gd name="connsiteX172" fmla="*/ 3552317 w 4835994"/>
                <a:gd name="connsiteY172" fmla="*/ 1044260 h 10829276"/>
                <a:gd name="connsiteX173" fmla="*/ 3600048 w 4835994"/>
                <a:gd name="connsiteY173" fmla="*/ 700940 h 10829276"/>
                <a:gd name="connsiteX174" fmla="*/ 3499563 w 4835994"/>
                <a:gd name="connsiteY174" fmla="*/ 340875 h 10829276"/>
                <a:gd name="connsiteX175" fmla="*/ 3306133 w 4835994"/>
                <a:gd name="connsiteY175" fmla="*/ 182614 h 10829276"/>
                <a:gd name="connsiteX176" fmla="*/ 3059948 w 4835994"/>
                <a:gd name="connsiteY176" fmla="*/ 77106 h 10829276"/>
                <a:gd name="connsiteX177" fmla="*/ 2796179 w 4835994"/>
                <a:gd name="connsiteY177" fmla="*/ 6768 h 10829276"/>
                <a:gd name="connsiteX178" fmla="*/ 2532410 w 4835994"/>
                <a:gd name="connsiteY178" fmla="*/ 6768 h 10829276"/>
                <a:gd name="connsiteX179" fmla="*/ 2198302 w 4835994"/>
                <a:gd name="connsiteY179" fmla="*/ 41937 h 10829276"/>
                <a:gd name="connsiteX180" fmla="*/ 1987286 w 4835994"/>
                <a:gd name="connsiteY180" fmla="*/ 165029 h 10829276"/>
                <a:gd name="connsiteX181" fmla="*/ 1776271 w 4835994"/>
                <a:gd name="connsiteY181" fmla="*/ 358460 h 10829276"/>
                <a:gd name="connsiteX182" fmla="*/ 1705932 w 4835994"/>
                <a:gd name="connsiteY182" fmla="*/ 639814 h 10829276"/>
                <a:gd name="connsiteX183" fmla="*/ 1776271 w 4835994"/>
                <a:gd name="connsiteY183" fmla="*/ 991507 h 10829276"/>
                <a:gd name="connsiteX184" fmla="*/ 1952117 w 4835994"/>
                <a:gd name="connsiteY184" fmla="*/ 1272860 h 10829276"/>
                <a:gd name="connsiteX185" fmla="*/ 2163133 w 4835994"/>
                <a:gd name="connsiteY185" fmla="*/ 1448706 h 10829276"/>
                <a:gd name="connsiteX186" fmla="*/ 2215887 w 4835994"/>
                <a:gd name="connsiteY186" fmla="*/ 1554213 h 10829276"/>
                <a:gd name="connsiteX187" fmla="*/ 2215886 w 4835994"/>
                <a:gd name="connsiteY187" fmla="*/ 1888321 h 10829276"/>
                <a:gd name="connsiteX188" fmla="*/ 2084421 w 4835994"/>
                <a:gd name="connsiteY188" fmla="*/ 2295000 h 10829276"/>
                <a:gd name="connsiteX189" fmla="*/ 2004871 w 4835994"/>
                <a:gd name="connsiteY189" fmla="*/ 2503783 h 10829276"/>
                <a:gd name="connsiteX190" fmla="*/ 1562185 w 4835994"/>
                <a:gd name="connsiteY190" fmla="*/ 2803560 h 10829276"/>
                <a:gd name="connsiteX191" fmla="*/ 1139317 w 4835994"/>
                <a:gd name="connsiteY191" fmla="*/ 3011504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090201 w 4835994"/>
                <a:gd name="connsiteY55" fmla="*/ 6986958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170011 w 4835994"/>
                <a:gd name="connsiteY91" fmla="*/ 8727900 h 10829276"/>
                <a:gd name="connsiteX92" fmla="*/ 4108047 w 4835994"/>
                <a:gd name="connsiteY92" fmla="*/ 8027585 h 10829276"/>
                <a:gd name="connsiteX93" fmla="*/ 4024590 w 4835994"/>
                <a:gd name="connsiteY93" fmla="*/ 7477717 h 10829276"/>
                <a:gd name="connsiteX94" fmla="*/ 3880842 w 4835994"/>
                <a:gd name="connsiteY94" fmla="*/ 6954086 h 10829276"/>
                <a:gd name="connsiteX95" fmla="*/ 3752447 w 4835994"/>
                <a:gd name="connsiteY95" fmla="*/ 6700366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090201 w 4835994"/>
                <a:gd name="connsiteY55" fmla="*/ 6986958 h 10829276"/>
                <a:gd name="connsiteX56" fmla="*/ 904018 w 4835994"/>
                <a:gd name="connsiteY56" fmla="*/ 7526005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170011 w 4835994"/>
                <a:gd name="connsiteY91" fmla="*/ 8727900 h 10829276"/>
                <a:gd name="connsiteX92" fmla="*/ 4108047 w 4835994"/>
                <a:gd name="connsiteY92" fmla="*/ 8027585 h 10829276"/>
                <a:gd name="connsiteX93" fmla="*/ 4024590 w 4835994"/>
                <a:gd name="connsiteY93" fmla="*/ 7477717 h 10829276"/>
                <a:gd name="connsiteX94" fmla="*/ 3880842 w 4835994"/>
                <a:gd name="connsiteY94" fmla="*/ 6954086 h 10829276"/>
                <a:gd name="connsiteX95" fmla="*/ 3752447 w 4835994"/>
                <a:gd name="connsiteY95" fmla="*/ 6700366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090201 w 4835994"/>
                <a:gd name="connsiteY55" fmla="*/ 6986958 h 10829276"/>
                <a:gd name="connsiteX56" fmla="*/ 844286 w 4835994"/>
                <a:gd name="connsiteY56" fmla="*/ 8042937 h 10829276"/>
                <a:gd name="connsiteX57" fmla="*/ 756363 w 4835994"/>
                <a:gd name="connsiteY57" fmla="*/ 8552891 h 10829276"/>
                <a:gd name="connsiteX58" fmla="*/ 756363 w 4835994"/>
                <a:gd name="connsiteY58" fmla="*/ 9273860 h 10829276"/>
                <a:gd name="connsiteX59" fmla="*/ 861871 w 4835994"/>
                <a:gd name="connsiteY59" fmla="*/ 9854152 h 10829276"/>
                <a:gd name="connsiteX60" fmla="*/ 1020133 w 4835994"/>
                <a:gd name="connsiteY60" fmla="*/ 10592706 h 10829276"/>
                <a:gd name="connsiteX61" fmla="*/ 1090471 w 4835994"/>
                <a:gd name="connsiteY61" fmla="*/ 10803722 h 10829276"/>
                <a:gd name="connsiteX62" fmla="*/ 1178394 w 4835994"/>
                <a:gd name="connsiteY62" fmla="*/ 10803722 h 10829276"/>
                <a:gd name="connsiteX63" fmla="*/ 1389410 w 4835994"/>
                <a:gd name="connsiteY63" fmla="*/ 10803722 h 10829276"/>
                <a:gd name="connsiteX64" fmla="*/ 1916948 w 4835994"/>
                <a:gd name="connsiteY64" fmla="*/ 10803722 h 10829276"/>
                <a:gd name="connsiteX65" fmla="*/ 2338979 w 4835994"/>
                <a:gd name="connsiteY65" fmla="*/ 10786137 h 10829276"/>
                <a:gd name="connsiteX66" fmla="*/ 2374148 w 4835994"/>
                <a:gd name="connsiteY66" fmla="*/ 10663045 h 10829276"/>
                <a:gd name="connsiteX67" fmla="*/ 2338979 w 4835994"/>
                <a:gd name="connsiteY67" fmla="*/ 10399275 h 10829276"/>
                <a:gd name="connsiteX68" fmla="*/ 2356563 w 4835994"/>
                <a:gd name="connsiteY68" fmla="*/ 9994829 h 10829276"/>
                <a:gd name="connsiteX69" fmla="*/ 2338979 w 4835994"/>
                <a:gd name="connsiteY69" fmla="*/ 9432122 h 10829276"/>
                <a:gd name="connsiteX70" fmla="*/ 2303810 w 4835994"/>
                <a:gd name="connsiteY70" fmla="*/ 9133183 h 10829276"/>
                <a:gd name="connsiteX71" fmla="*/ 2303810 w 4835994"/>
                <a:gd name="connsiteY71" fmla="*/ 9010091 h 10829276"/>
                <a:gd name="connsiteX72" fmla="*/ 2479656 w 4835994"/>
                <a:gd name="connsiteY72" fmla="*/ 9027675 h 10829276"/>
                <a:gd name="connsiteX73" fmla="*/ 2549994 w 4835994"/>
                <a:gd name="connsiteY73" fmla="*/ 9045260 h 10829276"/>
                <a:gd name="connsiteX74" fmla="*/ 2532410 w 4835994"/>
                <a:gd name="connsiteY74" fmla="*/ 9256275 h 10829276"/>
                <a:gd name="connsiteX75" fmla="*/ 2514825 w 4835994"/>
                <a:gd name="connsiteY75" fmla="*/ 9537629 h 10829276"/>
                <a:gd name="connsiteX76" fmla="*/ 2497240 w 4835994"/>
                <a:gd name="connsiteY76" fmla="*/ 9766229 h 10829276"/>
                <a:gd name="connsiteX77" fmla="*/ 2497240 w 4835994"/>
                <a:gd name="connsiteY77" fmla="*/ 10047583 h 10829276"/>
                <a:gd name="connsiteX78" fmla="*/ 2479656 w 4835994"/>
                <a:gd name="connsiteY78" fmla="*/ 10241014 h 10829276"/>
                <a:gd name="connsiteX79" fmla="*/ 2497240 w 4835994"/>
                <a:gd name="connsiteY79" fmla="*/ 10469614 h 10829276"/>
                <a:gd name="connsiteX80" fmla="*/ 2497240 w 4835994"/>
                <a:gd name="connsiteY80" fmla="*/ 10663045 h 10829276"/>
                <a:gd name="connsiteX81" fmla="*/ 2514825 w 4835994"/>
                <a:gd name="connsiteY81" fmla="*/ 10821306 h 10829276"/>
                <a:gd name="connsiteX82" fmla="*/ 2725840 w 4835994"/>
                <a:gd name="connsiteY82" fmla="*/ 10803722 h 10829276"/>
                <a:gd name="connsiteX83" fmla="*/ 3059948 w 4835994"/>
                <a:gd name="connsiteY83" fmla="*/ 10786137 h 10829276"/>
                <a:gd name="connsiteX84" fmla="*/ 3499563 w 4835994"/>
                <a:gd name="connsiteY84" fmla="*/ 10821306 h 10829276"/>
                <a:gd name="connsiteX85" fmla="*/ 3763333 w 4835994"/>
                <a:gd name="connsiteY85" fmla="*/ 10786137 h 10829276"/>
                <a:gd name="connsiteX86" fmla="*/ 3780917 w 4835994"/>
                <a:gd name="connsiteY86" fmla="*/ 10680629 h 10829276"/>
                <a:gd name="connsiteX87" fmla="*/ 3851256 w 4835994"/>
                <a:gd name="connsiteY87" fmla="*/ 10293768 h 10829276"/>
                <a:gd name="connsiteX88" fmla="*/ 3974348 w 4835994"/>
                <a:gd name="connsiteY88" fmla="*/ 9783814 h 10829276"/>
                <a:gd name="connsiteX89" fmla="*/ 4079856 w 4835994"/>
                <a:gd name="connsiteY89" fmla="*/ 9080429 h 10829276"/>
                <a:gd name="connsiteX90" fmla="*/ 4170011 w 4835994"/>
                <a:gd name="connsiteY90" fmla="*/ 8727900 h 10829276"/>
                <a:gd name="connsiteX91" fmla="*/ 4108047 w 4835994"/>
                <a:gd name="connsiteY91" fmla="*/ 8027585 h 10829276"/>
                <a:gd name="connsiteX92" fmla="*/ 4024590 w 4835994"/>
                <a:gd name="connsiteY92" fmla="*/ 7477717 h 10829276"/>
                <a:gd name="connsiteX93" fmla="*/ 3880842 w 4835994"/>
                <a:gd name="connsiteY93" fmla="*/ 6954086 h 10829276"/>
                <a:gd name="connsiteX94" fmla="*/ 3752447 w 4835994"/>
                <a:gd name="connsiteY94" fmla="*/ 6700366 h 10829276"/>
                <a:gd name="connsiteX95" fmla="*/ 3534733 w 4835994"/>
                <a:gd name="connsiteY95" fmla="*/ 6284475 h 10829276"/>
                <a:gd name="connsiteX96" fmla="*/ 3622656 w 4835994"/>
                <a:gd name="connsiteY96" fmla="*/ 5880029 h 10829276"/>
                <a:gd name="connsiteX97" fmla="*/ 3692994 w 4835994"/>
                <a:gd name="connsiteY97" fmla="*/ 5387660 h 10829276"/>
                <a:gd name="connsiteX98" fmla="*/ 3710579 w 4835994"/>
                <a:gd name="connsiteY98" fmla="*/ 5106306 h 10829276"/>
                <a:gd name="connsiteX99" fmla="*/ 3763333 w 4835994"/>
                <a:gd name="connsiteY99" fmla="*/ 4948045 h 10829276"/>
                <a:gd name="connsiteX100" fmla="*/ 3780917 w 4835994"/>
                <a:gd name="connsiteY100" fmla="*/ 5475583 h 10829276"/>
                <a:gd name="connsiteX101" fmla="*/ 3798502 w 4835994"/>
                <a:gd name="connsiteY101" fmla="*/ 6126214 h 10829276"/>
                <a:gd name="connsiteX102" fmla="*/ 3798502 w 4835994"/>
                <a:gd name="connsiteY102" fmla="*/ 6460322 h 10829276"/>
                <a:gd name="connsiteX103" fmla="*/ 3921594 w 4835994"/>
                <a:gd name="connsiteY103" fmla="*/ 6970275 h 10829276"/>
                <a:gd name="connsiteX104" fmla="*/ 4079856 w 4835994"/>
                <a:gd name="connsiteY104" fmla="*/ 7532983 h 10829276"/>
                <a:gd name="connsiteX105" fmla="*/ 4417591 w 4835994"/>
                <a:gd name="connsiteY105" fmla="*/ 8305032 h 10829276"/>
                <a:gd name="connsiteX106" fmla="*/ 4322970 w 4835994"/>
                <a:gd name="connsiteY106" fmla="*/ 8643046 h 10829276"/>
                <a:gd name="connsiteX107" fmla="*/ 4326040 w 4835994"/>
                <a:gd name="connsiteY107" fmla="*/ 8957337 h 10829276"/>
                <a:gd name="connsiteX108" fmla="*/ 4273286 w 4835994"/>
                <a:gd name="connsiteY108" fmla="*/ 9273860 h 10829276"/>
                <a:gd name="connsiteX109" fmla="*/ 4185363 w 4835994"/>
                <a:gd name="connsiteY109" fmla="*/ 9520045 h 10829276"/>
                <a:gd name="connsiteX110" fmla="*/ 4202948 w 4835994"/>
                <a:gd name="connsiteY110" fmla="*/ 9713475 h 10829276"/>
                <a:gd name="connsiteX111" fmla="*/ 4202948 w 4835994"/>
                <a:gd name="connsiteY111" fmla="*/ 9836568 h 10829276"/>
                <a:gd name="connsiteX112" fmla="*/ 4220533 w 4835994"/>
                <a:gd name="connsiteY112" fmla="*/ 10029998 h 10829276"/>
                <a:gd name="connsiteX113" fmla="*/ 4308456 w 4835994"/>
                <a:gd name="connsiteY113" fmla="*/ 10135506 h 10829276"/>
                <a:gd name="connsiteX114" fmla="*/ 4343625 w 4835994"/>
                <a:gd name="connsiteY114" fmla="*/ 10135506 h 10829276"/>
                <a:gd name="connsiteX115" fmla="*/ 4361210 w 4835994"/>
                <a:gd name="connsiteY115" fmla="*/ 10047583 h 10829276"/>
                <a:gd name="connsiteX116" fmla="*/ 4326040 w 4835994"/>
                <a:gd name="connsiteY116" fmla="*/ 9906906 h 10829276"/>
                <a:gd name="connsiteX117" fmla="*/ 4343625 w 4835994"/>
                <a:gd name="connsiteY117" fmla="*/ 9713475 h 10829276"/>
                <a:gd name="connsiteX118" fmla="*/ 4396379 w 4835994"/>
                <a:gd name="connsiteY118" fmla="*/ 9572798 h 10829276"/>
                <a:gd name="connsiteX119" fmla="*/ 4466717 w 4835994"/>
                <a:gd name="connsiteY119" fmla="*/ 9836568 h 10829276"/>
                <a:gd name="connsiteX120" fmla="*/ 4466717 w 4835994"/>
                <a:gd name="connsiteY120" fmla="*/ 10065168 h 10829276"/>
                <a:gd name="connsiteX121" fmla="*/ 4431548 w 4835994"/>
                <a:gd name="connsiteY121" fmla="*/ 10170675 h 10829276"/>
                <a:gd name="connsiteX122" fmla="*/ 4378794 w 4835994"/>
                <a:gd name="connsiteY122" fmla="*/ 10293768 h 10829276"/>
                <a:gd name="connsiteX123" fmla="*/ 4290871 w 4835994"/>
                <a:gd name="connsiteY123" fmla="*/ 10452029 h 10829276"/>
                <a:gd name="connsiteX124" fmla="*/ 4290871 w 4835994"/>
                <a:gd name="connsiteY124" fmla="*/ 10487198 h 10829276"/>
                <a:gd name="connsiteX125" fmla="*/ 4449133 w 4835994"/>
                <a:gd name="connsiteY125" fmla="*/ 10311352 h 10829276"/>
                <a:gd name="connsiteX126" fmla="*/ 4607394 w 4835994"/>
                <a:gd name="connsiteY126" fmla="*/ 10241014 h 10829276"/>
                <a:gd name="connsiteX127" fmla="*/ 4712902 w 4835994"/>
                <a:gd name="connsiteY127" fmla="*/ 10065168 h 10829276"/>
                <a:gd name="connsiteX128" fmla="*/ 4783240 w 4835994"/>
                <a:gd name="connsiteY128" fmla="*/ 9906906 h 10829276"/>
                <a:gd name="connsiteX129" fmla="*/ 4835994 w 4835994"/>
                <a:gd name="connsiteY129" fmla="*/ 9731060 h 10829276"/>
                <a:gd name="connsiteX130" fmla="*/ 4783240 w 4835994"/>
                <a:gd name="connsiteY130" fmla="*/ 9396952 h 10829276"/>
                <a:gd name="connsiteX131" fmla="*/ 4677733 w 4835994"/>
                <a:gd name="connsiteY131" fmla="*/ 9010091 h 10829276"/>
                <a:gd name="connsiteX132" fmla="*/ 4677733 w 4835994"/>
                <a:gd name="connsiteY132" fmla="*/ 8851829 h 10829276"/>
                <a:gd name="connsiteX133" fmla="*/ 4695317 w 4835994"/>
                <a:gd name="connsiteY133" fmla="*/ 8799075 h 10829276"/>
                <a:gd name="connsiteX134" fmla="*/ 4624979 w 4835994"/>
                <a:gd name="connsiteY134" fmla="*/ 8693568 h 10829276"/>
                <a:gd name="connsiteX135" fmla="*/ 4607394 w 4835994"/>
                <a:gd name="connsiteY135" fmla="*/ 8640814 h 10829276"/>
                <a:gd name="connsiteX136" fmla="*/ 4767051 w 4835994"/>
                <a:gd name="connsiteY136" fmla="*/ 8485344 h 10829276"/>
                <a:gd name="connsiteX137" fmla="*/ 4720438 w 4835994"/>
                <a:gd name="connsiteY137" fmla="*/ 7522655 h 10829276"/>
                <a:gd name="connsiteX138" fmla="*/ 4705086 w 4835994"/>
                <a:gd name="connsiteY138" fmla="*/ 6920312 h 10829276"/>
                <a:gd name="connsiteX139" fmla="*/ 4614094 w 4835994"/>
                <a:gd name="connsiteY139" fmla="*/ 6397520 h 10829276"/>
                <a:gd name="connsiteX140" fmla="*/ 4509423 w 4835994"/>
                <a:gd name="connsiteY140" fmla="*/ 5788198 h 10829276"/>
                <a:gd name="connsiteX141" fmla="*/ 4468950 w 4835994"/>
                <a:gd name="connsiteY141" fmla="*/ 4527409 h 10829276"/>
                <a:gd name="connsiteX142" fmla="*/ 4468950 w 4835994"/>
                <a:gd name="connsiteY142" fmla="*/ 3794997 h 10829276"/>
                <a:gd name="connsiteX143" fmla="*/ 4308456 w 4835994"/>
                <a:gd name="connsiteY143" fmla="*/ 3295091 h 10829276"/>
                <a:gd name="connsiteX144" fmla="*/ 4202948 w 4835994"/>
                <a:gd name="connsiteY144" fmla="*/ 3189583 h 10829276"/>
                <a:gd name="connsiteX145" fmla="*/ 4062271 w 4835994"/>
                <a:gd name="connsiteY145" fmla="*/ 3101660 h 10829276"/>
                <a:gd name="connsiteX146" fmla="*/ 3797665 w 4835994"/>
                <a:gd name="connsiteY146" fmla="*/ 3034392 h 10829276"/>
                <a:gd name="connsiteX147" fmla="*/ 3402429 w 4835994"/>
                <a:gd name="connsiteY147" fmla="*/ 2826447 h 10829276"/>
                <a:gd name="connsiteX148" fmla="*/ 3024779 w 4835994"/>
                <a:gd name="connsiteY148" fmla="*/ 2609291 h 10829276"/>
                <a:gd name="connsiteX149" fmla="*/ 2866517 w 4835994"/>
                <a:gd name="connsiteY149" fmla="*/ 2204845 h 10829276"/>
                <a:gd name="connsiteX150" fmla="*/ 2831348 w 4835994"/>
                <a:gd name="connsiteY150" fmla="*/ 1958660 h 10829276"/>
                <a:gd name="connsiteX151" fmla="*/ 2831348 w 4835994"/>
                <a:gd name="connsiteY151" fmla="*/ 1870737 h 10829276"/>
                <a:gd name="connsiteX152" fmla="*/ 3077533 w 4835994"/>
                <a:gd name="connsiteY152" fmla="*/ 1958660 h 10829276"/>
                <a:gd name="connsiteX153" fmla="*/ 3288548 w 4835994"/>
                <a:gd name="connsiteY153" fmla="*/ 1993829 h 10829276"/>
                <a:gd name="connsiteX154" fmla="*/ 3411640 w 4835994"/>
                <a:gd name="connsiteY154" fmla="*/ 1958660 h 10829276"/>
                <a:gd name="connsiteX155" fmla="*/ 3446810 w 4835994"/>
                <a:gd name="connsiteY155" fmla="*/ 1923491 h 10829276"/>
                <a:gd name="connsiteX156" fmla="*/ 3446810 w 4835994"/>
                <a:gd name="connsiteY156" fmla="*/ 1835568 h 10829276"/>
                <a:gd name="connsiteX157" fmla="*/ 3429225 w 4835994"/>
                <a:gd name="connsiteY157" fmla="*/ 1782814 h 10829276"/>
                <a:gd name="connsiteX158" fmla="*/ 3464394 w 4835994"/>
                <a:gd name="connsiteY158" fmla="*/ 1782814 h 10829276"/>
                <a:gd name="connsiteX159" fmla="*/ 3534733 w 4835994"/>
                <a:gd name="connsiteY159" fmla="*/ 1765229 h 10829276"/>
                <a:gd name="connsiteX160" fmla="*/ 3517148 w 4835994"/>
                <a:gd name="connsiteY160" fmla="*/ 1712475 h 10829276"/>
                <a:gd name="connsiteX161" fmla="*/ 3499563 w 4835994"/>
                <a:gd name="connsiteY161" fmla="*/ 1694891 h 10829276"/>
                <a:gd name="connsiteX162" fmla="*/ 3552317 w 4835994"/>
                <a:gd name="connsiteY162" fmla="*/ 1677306 h 10829276"/>
                <a:gd name="connsiteX163" fmla="*/ 3552317 w 4835994"/>
                <a:gd name="connsiteY163" fmla="*/ 1571798 h 10829276"/>
                <a:gd name="connsiteX164" fmla="*/ 3534733 w 4835994"/>
                <a:gd name="connsiteY164" fmla="*/ 1413537 h 10829276"/>
                <a:gd name="connsiteX165" fmla="*/ 3640240 w 4835994"/>
                <a:gd name="connsiteY165" fmla="*/ 1413537 h 10829276"/>
                <a:gd name="connsiteX166" fmla="*/ 3740619 w 4835994"/>
                <a:gd name="connsiteY166" fmla="*/ 1406943 h 10829276"/>
                <a:gd name="connsiteX167" fmla="*/ 3710579 w 4835994"/>
                <a:gd name="connsiteY167" fmla="*/ 1290445 h 10829276"/>
                <a:gd name="connsiteX168" fmla="*/ 3622656 w 4835994"/>
                <a:gd name="connsiteY168" fmla="*/ 1184937 h 10829276"/>
                <a:gd name="connsiteX169" fmla="*/ 3587486 w 4835994"/>
                <a:gd name="connsiteY169" fmla="*/ 1132183 h 10829276"/>
                <a:gd name="connsiteX170" fmla="*/ 3552317 w 4835994"/>
                <a:gd name="connsiteY170" fmla="*/ 1044260 h 10829276"/>
                <a:gd name="connsiteX171" fmla="*/ 3600048 w 4835994"/>
                <a:gd name="connsiteY171" fmla="*/ 700940 h 10829276"/>
                <a:gd name="connsiteX172" fmla="*/ 3499563 w 4835994"/>
                <a:gd name="connsiteY172" fmla="*/ 340875 h 10829276"/>
                <a:gd name="connsiteX173" fmla="*/ 3306133 w 4835994"/>
                <a:gd name="connsiteY173" fmla="*/ 182614 h 10829276"/>
                <a:gd name="connsiteX174" fmla="*/ 3059948 w 4835994"/>
                <a:gd name="connsiteY174" fmla="*/ 77106 h 10829276"/>
                <a:gd name="connsiteX175" fmla="*/ 2796179 w 4835994"/>
                <a:gd name="connsiteY175" fmla="*/ 6768 h 10829276"/>
                <a:gd name="connsiteX176" fmla="*/ 2532410 w 4835994"/>
                <a:gd name="connsiteY176" fmla="*/ 6768 h 10829276"/>
                <a:gd name="connsiteX177" fmla="*/ 2198302 w 4835994"/>
                <a:gd name="connsiteY177" fmla="*/ 41937 h 10829276"/>
                <a:gd name="connsiteX178" fmla="*/ 1987286 w 4835994"/>
                <a:gd name="connsiteY178" fmla="*/ 165029 h 10829276"/>
                <a:gd name="connsiteX179" fmla="*/ 1776271 w 4835994"/>
                <a:gd name="connsiteY179" fmla="*/ 358460 h 10829276"/>
                <a:gd name="connsiteX180" fmla="*/ 1705932 w 4835994"/>
                <a:gd name="connsiteY180" fmla="*/ 639814 h 10829276"/>
                <a:gd name="connsiteX181" fmla="*/ 1776271 w 4835994"/>
                <a:gd name="connsiteY181" fmla="*/ 991507 h 10829276"/>
                <a:gd name="connsiteX182" fmla="*/ 1952117 w 4835994"/>
                <a:gd name="connsiteY182" fmla="*/ 1272860 h 10829276"/>
                <a:gd name="connsiteX183" fmla="*/ 2163133 w 4835994"/>
                <a:gd name="connsiteY183" fmla="*/ 1448706 h 10829276"/>
                <a:gd name="connsiteX184" fmla="*/ 2215887 w 4835994"/>
                <a:gd name="connsiteY184" fmla="*/ 1554213 h 10829276"/>
                <a:gd name="connsiteX185" fmla="*/ 2215886 w 4835994"/>
                <a:gd name="connsiteY185" fmla="*/ 1888321 h 10829276"/>
                <a:gd name="connsiteX186" fmla="*/ 2084421 w 4835994"/>
                <a:gd name="connsiteY186" fmla="*/ 2295000 h 10829276"/>
                <a:gd name="connsiteX187" fmla="*/ 2004871 w 4835994"/>
                <a:gd name="connsiteY187" fmla="*/ 2503783 h 10829276"/>
                <a:gd name="connsiteX188" fmla="*/ 1562185 w 4835994"/>
                <a:gd name="connsiteY188" fmla="*/ 2803560 h 10829276"/>
                <a:gd name="connsiteX189" fmla="*/ 1139317 w 4835994"/>
                <a:gd name="connsiteY189" fmla="*/ 3011504 h 10829276"/>
                <a:gd name="connsiteX190" fmla="*/ 791533 w 4835994"/>
                <a:gd name="connsiteY190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844286 w 4835994"/>
                <a:gd name="connsiteY55" fmla="*/ 8042937 h 10829276"/>
                <a:gd name="connsiteX56" fmla="*/ 756363 w 4835994"/>
                <a:gd name="connsiteY56" fmla="*/ 8552891 h 10829276"/>
                <a:gd name="connsiteX57" fmla="*/ 756363 w 4835994"/>
                <a:gd name="connsiteY57" fmla="*/ 9273860 h 10829276"/>
                <a:gd name="connsiteX58" fmla="*/ 861871 w 4835994"/>
                <a:gd name="connsiteY58" fmla="*/ 9854152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63333 w 4835994"/>
                <a:gd name="connsiteY98" fmla="*/ 4948045 h 10829276"/>
                <a:gd name="connsiteX99" fmla="*/ 3780917 w 4835994"/>
                <a:gd name="connsiteY99" fmla="*/ 5475583 h 10829276"/>
                <a:gd name="connsiteX100" fmla="*/ 3798502 w 4835994"/>
                <a:gd name="connsiteY100" fmla="*/ 6126214 h 10829276"/>
                <a:gd name="connsiteX101" fmla="*/ 3798502 w 4835994"/>
                <a:gd name="connsiteY101" fmla="*/ 6460322 h 10829276"/>
                <a:gd name="connsiteX102" fmla="*/ 3921594 w 4835994"/>
                <a:gd name="connsiteY102" fmla="*/ 6970275 h 10829276"/>
                <a:gd name="connsiteX103" fmla="*/ 4079856 w 4835994"/>
                <a:gd name="connsiteY103" fmla="*/ 7532983 h 10829276"/>
                <a:gd name="connsiteX104" fmla="*/ 4417591 w 4835994"/>
                <a:gd name="connsiteY104" fmla="*/ 8305032 h 10829276"/>
                <a:gd name="connsiteX105" fmla="*/ 4322970 w 4835994"/>
                <a:gd name="connsiteY105" fmla="*/ 8643046 h 10829276"/>
                <a:gd name="connsiteX106" fmla="*/ 4326040 w 4835994"/>
                <a:gd name="connsiteY106" fmla="*/ 8957337 h 10829276"/>
                <a:gd name="connsiteX107" fmla="*/ 4273286 w 4835994"/>
                <a:gd name="connsiteY107" fmla="*/ 9273860 h 10829276"/>
                <a:gd name="connsiteX108" fmla="*/ 4185363 w 4835994"/>
                <a:gd name="connsiteY108" fmla="*/ 9520045 h 10829276"/>
                <a:gd name="connsiteX109" fmla="*/ 4202948 w 4835994"/>
                <a:gd name="connsiteY109" fmla="*/ 9713475 h 10829276"/>
                <a:gd name="connsiteX110" fmla="*/ 4202948 w 4835994"/>
                <a:gd name="connsiteY110" fmla="*/ 9836568 h 10829276"/>
                <a:gd name="connsiteX111" fmla="*/ 4220533 w 4835994"/>
                <a:gd name="connsiteY111" fmla="*/ 10029998 h 10829276"/>
                <a:gd name="connsiteX112" fmla="*/ 4308456 w 4835994"/>
                <a:gd name="connsiteY112" fmla="*/ 10135506 h 10829276"/>
                <a:gd name="connsiteX113" fmla="*/ 4343625 w 4835994"/>
                <a:gd name="connsiteY113" fmla="*/ 10135506 h 10829276"/>
                <a:gd name="connsiteX114" fmla="*/ 4361210 w 4835994"/>
                <a:gd name="connsiteY114" fmla="*/ 10047583 h 10829276"/>
                <a:gd name="connsiteX115" fmla="*/ 4326040 w 4835994"/>
                <a:gd name="connsiteY115" fmla="*/ 9906906 h 10829276"/>
                <a:gd name="connsiteX116" fmla="*/ 4343625 w 4835994"/>
                <a:gd name="connsiteY116" fmla="*/ 9713475 h 10829276"/>
                <a:gd name="connsiteX117" fmla="*/ 4396379 w 4835994"/>
                <a:gd name="connsiteY117" fmla="*/ 9572798 h 10829276"/>
                <a:gd name="connsiteX118" fmla="*/ 4466717 w 4835994"/>
                <a:gd name="connsiteY118" fmla="*/ 9836568 h 10829276"/>
                <a:gd name="connsiteX119" fmla="*/ 4466717 w 4835994"/>
                <a:gd name="connsiteY119" fmla="*/ 10065168 h 10829276"/>
                <a:gd name="connsiteX120" fmla="*/ 4431548 w 4835994"/>
                <a:gd name="connsiteY120" fmla="*/ 10170675 h 10829276"/>
                <a:gd name="connsiteX121" fmla="*/ 4378794 w 4835994"/>
                <a:gd name="connsiteY121" fmla="*/ 10293768 h 10829276"/>
                <a:gd name="connsiteX122" fmla="*/ 4290871 w 4835994"/>
                <a:gd name="connsiteY122" fmla="*/ 10452029 h 10829276"/>
                <a:gd name="connsiteX123" fmla="*/ 4290871 w 4835994"/>
                <a:gd name="connsiteY123" fmla="*/ 10487198 h 10829276"/>
                <a:gd name="connsiteX124" fmla="*/ 4449133 w 4835994"/>
                <a:gd name="connsiteY124" fmla="*/ 10311352 h 10829276"/>
                <a:gd name="connsiteX125" fmla="*/ 4607394 w 4835994"/>
                <a:gd name="connsiteY125" fmla="*/ 10241014 h 10829276"/>
                <a:gd name="connsiteX126" fmla="*/ 4712902 w 4835994"/>
                <a:gd name="connsiteY126" fmla="*/ 10065168 h 10829276"/>
                <a:gd name="connsiteX127" fmla="*/ 4783240 w 4835994"/>
                <a:gd name="connsiteY127" fmla="*/ 9906906 h 10829276"/>
                <a:gd name="connsiteX128" fmla="*/ 4835994 w 4835994"/>
                <a:gd name="connsiteY128" fmla="*/ 9731060 h 10829276"/>
                <a:gd name="connsiteX129" fmla="*/ 4783240 w 4835994"/>
                <a:gd name="connsiteY129" fmla="*/ 9396952 h 10829276"/>
                <a:gd name="connsiteX130" fmla="*/ 4677733 w 4835994"/>
                <a:gd name="connsiteY130" fmla="*/ 9010091 h 10829276"/>
                <a:gd name="connsiteX131" fmla="*/ 4677733 w 4835994"/>
                <a:gd name="connsiteY131" fmla="*/ 8851829 h 10829276"/>
                <a:gd name="connsiteX132" fmla="*/ 4695317 w 4835994"/>
                <a:gd name="connsiteY132" fmla="*/ 8799075 h 10829276"/>
                <a:gd name="connsiteX133" fmla="*/ 4624979 w 4835994"/>
                <a:gd name="connsiteY133" fmla="*/ 8693568 h 10829276"/>
                <a:gd name="connsiteX134" fmla="*/ 4607394 w 4835994"/>
                <a:gd name="connsiteY134" fmla="*/ 8640814 h 10829276"/>
                <a:gd name="connsiteX135" fmla="*/ 4767051 w 4835994"/>
                <a:gd name="connsiteY135" fmla="*/ 8485344 h 10829276"/>
                <a:gd name="connsiteX136" fmla="*/ 4720438 w 4835994"/>
                <a:gd name="connsiteY136" fmla="*/ 7522655 h 10829276"/>
                <a:gd name="connsiteX137" fmla="*/ 4705086 w 4835994"/>
                <a:gd name="connsiteY137" fmla="*/ 6920312 h 10829276"/>
                <a:gd name="connsiteX138" fmla="*/ 4614094 w 4835994"/>
                <a:gd name="connsiteY138" fmla="*/ 6397520 h 10829276"/>
                <a:gd name="connsiteX139" fmla="*/ 4509423 w 4835994"/>
                <a:gd name="connsiteY139" fmla="*/ 5788198 h 10829276"/>
                <a:gd name="connsiteX140" fmla="*/ 4468950 w 4835994"/>
                <a:gd name="connsiteY140" fmla="*/ 4527409 h 10829276"/>
                <a:gd name="connsiteX141" fmla="*/ 4468950 w 4835994"/>
                <a:gd name="connsiteY141" fmla="*/ 3794997 h 10829276"/>
                <a:gd name="connsiteX142" fmla="*/ 4308456 w 4835994"/>
                <a:gd name="connsiteY142" fmla="*/ 3295091 h 10829276"/>
                <a:gd name="connsiteX143" fmla="*/ 4202948 w 4835994"/>
                <a:gd name="connsiteY143" fmla="*/ 3189583 h 10829276"/>
                <a:gd name="connsiteX144" fmla="*/ 4062271 w 4835994"/>
                <a:gd name="connsiteY144" fmla="*/ 3101660 h 10829276"/>
                <a:gd name="connsiteX145" fmla="*/ 3797665 w 4835994"/>
                <a:gd name="connsiteY145" fmla="*/ 3034392 h 10829276"/>
                <a:gd name="connsiteX146" fmla="*/ 3402429 w 4835994"/>
                <a:gd name="connsiteY146" fmla="*/ 2826447 h 10829276"/>
                <a:gd name="connsiteX147" fmla="*/ 3024779 w 4835994"/>
                <a:gd name="connsiteY147" fmla="*/ 2609291 h 10829276"/>
                <a:gd name="connsiteX148" fmla="*/ 2866517 w 4835994"/>
                <a:gd name="connsiteY148" fmla="*/ 2204845 h 10829276"/>
                <a:gd name="connsiteX149" fmla="*/ 2831348 w 4835994"/>
                <a:gd name="connsiteY149" fmla="*/ 1958660 h 10829276"/>
                <a:gd name="connsiteX150" fmla="*/ 2831348 w 4835994"/>
                <a:gd name="connsiteY150" fmla="*/ 1870737 h 10829276"/>
                <a:gd name="connsiteX151" fmla="*/ 3077533 w 4835994"/>
                <a:gd name="connsiteY151" fmla="*/ 1958660 h 10829276"/>
                <a:gd name="connsiteX152" fmla="*/ 3288548 w 4835994"/>
                <a:gd name="connsiteY152" fmla="*/ 1993829 h 10829276"/>
                <a:gd name="connsiteX153" fmla="*/ 3411640 w 4835994"/>
                <a:gd name="connsiteY153" fmla="*/ 1958660 h 10829276"/>
                <a:gd name="connsiteX154" fmla="*/ 3446810 w 4835994"/>
                <a:gd name="connsiteY154" fmla="*/ 1923491 h 10829276"/>
                <a:gd name="connsiteX155" fmla="*/ 3446810 w 4835994"/>
                <a:gd name="connsiteY155" fmla="*/ 1835568 h 10829276"/>
                <a:gd name="connsiteX156" fmla="*/ 3429225 w 4835994"/>
                <a:gd name="connsiteY156" fmla="*/ 1782814 h 10829276"/>
                <a:gd name="connsiteX157" fmla="*/ 3464394 w 4835994"/>
                <a:gd name="connsiteY157" fmla="*/ 1782814 h 10829276"/>
                <a:gd name="connsiteX158" fmla="*/ 3534733 w 4835994"/>
                <a:gd name="connsiteY158" fmla="*/ 1765229 h 10829276"/>
                <a:gd name="connsiteX159" fmla="*/ 3517148 w 4835994"/>
                <a:gd name="connsiteY159" fmla="*/ 1712475 h 10829276"/>
                <a:gd name="connsiteX160" fmla="*/ 3499563 w 4835994"/>
                <a:gd name="connsiteY160" fmla="*/ 1694891 h 10829276"/>
                <a:gd name="connsiteX161" fmla="*/ 3552317 w 4835994"/>
                <a:gd name="connsiteY161" fmla="*/ 1677306 h 10829276"/>
                <a:gd name="connsiteX162" fmla="*/ 3552317 w 4835994"/>
                <a:gd name="connsiteY162" fmla="*/ 1571798 h 10829276"/>
                <a:gd name="connsiteX163" fmla="*/ 3534733 w 4835994"/>
                <a:gd name="connsiteY163" fmla="*/ 1413537 h 10829276"/>
                <a:gd name="connsiteX164" fmla="*/ 3640240 w 4835994"/>
                <a:gd name="connsiteY164" fmla="*/ 1413537 h 10829276"/>
                <a:gd name="connsiteX165" fmla="*/ 3740619 w 4835994"/>
                <a:gd name="connsiteY165" fmla="*/ 1406943 h 10829276"/>
                <a:gd name="connsiteX166" fmla="*/ 3710579 w 4835994"/>
                <a:gd name="connsiteY166" fmla="*/ 1290445 h 10829276"/>
                <a:gd name="connsiteX167" fmla="*/ 3622656 w 4835994"/>
                <a:gd name="connsiteY167" fmla="*/ 1184937 h 10829276"/>
                <a:gd name="connsiteX168" fmla="*/ 3587486 w 4835994"/>
                <a:gd name="connsiteY168" fmla="*/ 1132183 h 10829276"/>
                <a:gd name="connsiteX169" fmla="*/ 3552317 w 4835994"/>
                <a:gd name="connsiteY169" fmla="*/ 1044260 h 10829276"/>
                <a:gd name="connsiteX170" fmla="*/ 3600048 w 4835994"/>
                <a:gd name="connsiteY170" fmla="*/ 700940 h 10829276"/>
                <a:gd name="connsiteX171" fmla="*/ 3499563 w 4835994"/>
                <a:gd name="connsiteY171" fmla="*/ 340875 h 10829276"/>
                <a:gd name="connsiteX172" fmla="*/ 3306133 w 4835994"/>
                <a:gd name="connsiteY172" fmla="*/ 182614 h 10829276"/>
                <a:gd name="connsiteX173" fmla="*/ 3059948 w 4835994"/>
                <a:gd name="connsiteY173" fmla="*/ 77106 h 10829276"/>
                <a:gd name="connsiteX174" fmla="*/ 2796179 w 4835994"/>
                <a:gd name="connsiteY174" fmla="*/ 6768 h 10829276"/>
                <a:gd name="connsiteX175" fmla="*/ 2532410 w 4835994"/>
                <a:gd name="connsiteY175" fmla="*/ 6768 h 10829276"/>
                <a:gd name="connsiteX176" fmla="*/ 2198302 w 4835994"/>
                <a:gd name="connsiteY176" fmla="*/ 41937 h 10829276"/>
                <a:gd name="connsiteX177" fmla="*/ 1987286 w 4835994"/>
                <a:gd name="connsiteY177" fmla="*/ 165029 h 10829276"/>
                <a:gd name="connsiteX178" fmla="*/ 1776271 w 4835994"/>
                <a:gd name="connsiteY178" fmla="*/ 358460 h 10829276"/>
                <a:gd name="connsiteX179" fmla="*/ 1705932 w 4835994"/>
                <a:gd name="connsiteY179" fmla="*/ 639814 h 10829276"/>
                <a:gd name="connsiteX180" fmla="*/ 1776271 w 4835994"/>
                <a:gd name="connsiteY180" fmla="*/ 991507 h 10829276"/>
                <a:gd name="connsiteX181" fmla="*/ 1952117 w 4835994"/>
                <a:gd name="connsiteY181" fmla="*/ 1272860 h 10829276"/>
                <a:gd name="connsiteX182" fmla="*/ 2163133 w 4835994"/>
                <a:gd name="connsiteY182" fmla="*/ 1448706 h 10829276"/>
                <a:gd name="connsiteX183" fmla="*/ 2215887 w 4835994"/>
                <a:gd name="connsiteY183" fmla="*/ 1554213 h 10829276"/>
                <a:gd name="connsiteX184" fmla="*/ 2215886 w 4835994"/>
                <a:gd name="connsiteY184" fmla="*/ 1888321 h 10829276"/>
                <a:gd name="connsiteX185" fmla="*/ 2084421 w 4835994"/>
                <a:gd name="connsiteY185" fmla="*/ 2295000 h 10829276"/>
                <a:gd name="connsiteX186" fmla="*/ 2004871 w 4835994"/>
                <a:gd name="connsiteY186" fmla="*/ 2503783 h 10829276"/>
                <a:gd name="connsiteX187" fmla="*/ 1562185 w 4835994"/>
                <a:gd name="connsiteY187" fmla="*/ 2803560 h 10829276"/>
                <a:gd name="connsiteX188" fmla="*/ 1139317 w 4835994"/>
                <a:gd name="connsiteY188" fmla="*/ 3011504 h 10829276"/>
                <a:gd name="connsiteX189" fmla="*/ 791533 w 4835994"/>
                <a:gd name="connsiteY189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757200 w 4835994"/>
                <a:gd name="connsiteY55" fmla="*/ 7941337 h 10829276"/>
                <a:gd name="connsiteX56" fmla="*/ 756363 w 4835994"/>
                <a:gd name="connsiteY56" fmla="*/ 8552891 h 10829276"/>
                <a:gd name="connsiteX57" fmla="*/ 756363 w 4835994"/>
                <a:gd name="connsiteY57" fmla="*/ 9273860 h 10829276"/>
                <a:gd name="connsiteX58" fmla="*/ 861871 w 4835994"/>
                <a:gd name="connsiteY58" fmla="*/ 9854152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63333 w 4835994"/>
                <a:gd name="connsiteY98" fmla="*/ 4948045 h 10829276"/>
                <a:gd name="connsiteX99" fmla="*/ 3780917 w 4835994"/>
                <a:gd name="connsiteY99" fmla="*/ 5475583 h 10829276"/>
                <a:gd name="connsiteX100" fmla="*/ 3798502 w 4835994"/>
                <a:gd name="connsiteY100" fmla="*/ 6126214 h 10829276"/>
                <a:gd name="connsiteX101" fmla="*/ 3798502 w 4835994"/>
                <a:gd name="connsiteY101" fmla="*/ 6460322 h 10829276"/>
                <a:gd name="connsiteX102" fmla="*/ 3921594 w 4835994"/>
                <a:gd name="connsiteY102" fmla="*/ 6970275 h 10829276"/>
                <a:gd name="connsiteX103" fmla="*/ 4079856 w 4835994"/>
                <a:gd name="connsiteY103" fmla="*/ 7532983 h 10829276"/>
                <a:gd name="connsiteX104" fmla="*/ 4417591 w 4835994"/>
                <a:gd name="connsiteY104" fmla="*/ 8305032 h 10829276"/>
                <a:gd name="connsiteX105" fmla="*/ 4322970 w 4835994"/>
                <a:gd name="connsiteY105" fmla="*/ 8643046 h 10829276"/>
                <a:gd name="connsiteX106" fmla="*/ 4326040 w 4835994"/>
                <a:gd name="connsiteY106" fmla="*/ 8957337 h 10829276"/>
                <a:gd name="connsiteX107" fmla="*/ 4273286 w 4835994"/>
                <a:gd name="connsiteY107" fmla="*/ 9273860 h 10829276"/>
                <a:gd name="connsiteX108" fmla="*/ 4185363 w 4835994"/>
                <a:gd name="connsiteY108" fmla="*/ 9520045 h 10829276"/>
                <a:gd name="connsiteX109" fmla="*/ 4202948 w 4835994"/>
                <a:gd name="connsiteY109" fmla="*/ 9713475 h 10829276"/>
                <a:gd name="connsiteX110" fmla="*/ 4202948 w 4835994"/>
                <a:gd name="connsiteY110" fmla="*/ 9836568 h 10829276"/>
                <a:gd name="connsiteX111" fmla="*/ 4220533 w 4835994"/>
                <a:gd name="connsiteY111" fmla="*/ 10029998 h 10829276"/>
                <a:gd name="connsiteX112" fmla="*/ 4308456 w 4835994"/>
                <a:gd name="connsiteY112" fmla="*/ 10135506 h 10829276"/>
                <a:gd name="connsiteX113" fmla="*/ 4343625 w 4835994"/>
                <a:gd name="connsiteY113" fmla="*/ 10135506 h 10829276"/>
                <a:gd name="connsiteX114" fmla="*/ 4361210 w 4835994"/>
                <a:gd name="connsiteY114" fmla="*/ 10047583 h 10829276"/>
                <a:gd name="connsiteX115" fmla="*/ 4326040 w 4835994"/>
                <a:gd name="connsiteY115" fmla="*/ 9906906 h 10829276"/>
                <a:gd name="connsiteX116" fmla="*/ 4343625 w 4835994"/>
                <a:gd name="connsiteY116" fmla="*/ 9713475 h 10829276"/>
                <a:gd name="connsiteX117" fmla="*/ 4396379 w 4835994"/>
                <a:gd name="connsiteY117" fmla="*/ 9572798 h 10829276"/>
                <a:gd name="connsiteX118" fmla="*/ 4466717 w 4835994"/>
                <a:gd name="connsiteY118" fmla="*/ 9836568 h 10829276"/>
                <a:gd name="connsiteX119" fmla="*/ 4466717 w 4835994"/>
                <a:gd name="connsiteY119" fmla="*/ 10065168 h 10829276"/>
                <a:gd name="connsiteX120" fmla="*/ 4431548 w 4835994"/>
                <a:gd name="connsiteY120" fmla="*/ 10170675 h 10829276"/>
                <a:gd name="connsiteX121" fmla="*/ 4378794 w 4835994"/>
                <a:gd name="connsiteY121" fmla="*/ 10293768 h 10829276"/>
                <a:gd name="connsiteX122" fmla="*/ 4290871 w 4835994"/>
                <a:gd name="connsiteY122" fmla="*/ 10452029 h 10829276"/>
                <a:gd name="connsiteX123" fmla="*/ 4290871 w 4835994"/>
                <a:gd name="connsiteY123" fmla="*/ 10487198 h 10829276"/>
                <a:gd name="connsiteX124" fmla="*/ 4449133 w 4835994"/>
                <a:gd name="connsiteY124" fmla="*/ 10311352 h 10829276"/>
                <a:gd name="connsiteX125" fmla="*/ 4607394 w 4835994"/>
                <a:gd name="connsiteY125" fmla="*/ 10241014 h 10829276"/>
                <a:gd name="connsiteX126" fmla="*/ 4712902 w 4835994"/>
                <a:gd name="connsiteY126" fmla="*/ 10065168 h 10829276"/>
                <a:gd name="connsiteX127" fmla="*/ 4783240 w 4835994"/>
                <a:gd name="connsiteY127" fmla="*/ 9906906 h 10829276"/>
                <a:gd name="connsiteX128" fmla="*/ 4835994 w 4835994"/>
                <a:gd name="connsiteY128" fmla="*/ 9731060 h 10829276"/>
                <a:gd name="connsiteX129" fmla="*/ 4783240 w 4835994"/>
                <a:gd name="connsiteY129" fmla="*/ 9396952 h 10829276"/>
                <a:gd name="connsiteX130" fmla="*/ 4677733 w 4835994"/>
                <a:gd name="connsiteY130" fmla="*/ 9010091 h 10829276"/>
                <a:gd name="connsiteX131" fmla="*/ 4677733 w 4835994"/>
                <a:gd name="connsiteY131" fmla="*/ 8851829 h 10829276"/>
                <a:gd name="connsiteX132" fmla="*/ 4695317 w 4835994"/>
                <a:gd name="connsiteY132" fmla="*/ 8799075 h 10829276"/>
                <a:gd name="connsiteX133" fmla="*/ 4624979 w 4835994"/>
                <a:gd name="connsiteY133" fmla="*/ 8693568 h 10829276"/>
                <a:gd name="connsiteX134" fmla="*/ 4607394 w 4835994"/>
                <a:gd name="connsiteY134" fmla="*/ 8640814 h 10829276"/>
                <a:gd name="connsiteX135" fmla="*/ 4767051 w 4835994"/>
                <a:gd name="connsiteY135" fmla="*/ 8485344 h 10829276"/>
                <a:gd name="connsiteX136" fmla="*/ 4720438 w 4835994"/>
                <a:gd name="connsiteY136" fmla="*/ 7522655 h 10829276"/>
                <a:gd name="connsiteX137" fmla="*/ 4705086 w 4835994"/>
                <a:gd name="connsiteY137" fmla="*/ 6920312 h 10829276"/>
                <a:gd name="connsiteX138" fmla="*/ 4614094 w 4835994"/>
                <a:gd name="connsiteY138" fmla="*/ 6397520 h 10829276"/>
                <a:gd name="connsiteX139" fmla="*/ 4509423 w 4835994"/>
                <a:gd name="connsiteY139" fmla="*/ 5788198 h 10829276"/>
                <a:gd name="connsiteX140" fmla="*/ 4468950 w 4835994"/>
                <a:gd name="connsiteY140" fmla="*/ 4527409 h 10829276"/>
                <a:gd name="connsiteX141" fmla="*/ 4468950 w 4835994"/>
                <a:gd name="connsiteY141" fmla="*/ 3794997 h 10829276"/>
                <a:gd name="connsiteX142" fmla="*/ 4308456 w 4835994"/>
                <a:gd name="connsiteY142" fmla="*/ 3295091 h 10829276"/>
                <a:gd name="connsiteX143" fmla="*/ 4202948 w 4835994"/>
                <a:gd name="connsiteY143" fmla="*/ 3189583 h 10829276"/>
                <a:gd name="connsiteX144" fmla="*/ 4062271 w 4835994"/>
                <a:gd name="connsiteY144" fmla="*/ 3101660 h 10829276"/>
                <a:gd name="connsiteX145" fmla="*/ 3797665 w 4835994"/>
                <a:gd name="connsiteY145" fmla="*/ 3034392 h 10829276"/>
                <a:gd name="connsiteX146" fmla="*/ 3402429 w 4835994"/>
                <a:gd name="connsiteY146" fmla="*/ 2826447 h 10829276"/>
                <a:gd name="connsiteX147" fmla="*/ 3024779 w 4835994"/>
                <a:gd name="connsiteY147" fmla="*/ 2609291 h 10829276"/>
                <a:gd name="connsiteX148" fmla="*/ 2866517 w 4835994"/>
                <a:gd name="connsiteY148" fmla="*/ 2204845 h 10829276"/>
                <a:gd name="connsiteX149" fmla="*/ 2831348 w 4835994"/>
                <a:gd name="connsiteY149" fmla="*/ 1958660 h 10829276"/>
                <a:gd name="connsiteX150" fmla="*/ 2831348 w 4835994"/>
                <a:gd name="connsiteY150" fmla="*/ 1870737 h 10829276"/>
                <a:gd name="connsiteX151" fmla="*/ 3077533 w 4835994"/>
                <a:gd name="connsiteY151" fmla="*/ 1958660 h 10829276"/>
                <a:gd name="connsiteX152" fmla="*/ 3288548 w 4835994"/>
                <a:gd name="connsiteY152" fmla="*/ 1993829 h 10829276"/>
                <a:gd name="connsiteX153" fmla="*/ 3411640 w 4835994"/>
                <a:gd name="connsiteY153" fmla="*/ 1958660 h 10829276"/>
                <a:gd name="connsiteX154" fmla="*/ 3446810 w 4835994"/>
                <a:gd name="connsiteY154" fmla="*/ 1923491 h 10829276"/>
                <a:gd name="connsiteX155" fmla="*/ 3446810 w 4835994"/>
                <a:gd name="connsiteY155" fmla="*/ 1835568 h 10829276"/>
                <a:gd name="connsiteX156" fmla="*/ 3429225 w 4835994"/>
                <a:gd name="connsiteY156" fmla="*/ 1782814 h 10829276"/>
                <a:gd name="connsiteX157" fmla="*/ 3464394 w 4835994"/>
                <a:gd name="connsiteY157" fmla="*/ 1782814 h 10829276"/>
                <a:gd name="connsiteX158" fmla="*/ 3534733 w 4835994"/>
                <a:gd name="connsiteY158" fmla="*/ 1765229 h 10829276"/>
                <a:gd name="connsiteX159" fmla="*/ 3517148 w 4835994"/>
                <a:gd name="connsiteY159" fmla="*/ 1712475 h 10829276"/>
                <a:gd name="connsiteX160" fmla="*/ 3499563 w 4835994"/>
                <a:gd name="connsiteY160" fmla="*/ 1694891 h 10829276"/>
                <a:gd name="connsiteX161" fmla="*/ 3552317 w 4835994"/>
                <a:gd name="connsiteY161" fmla="*/ 1677306 h 10829276"/>
                <a:gd name="connsiteX162" fmla="*/ 3552317 w 4835994"/>
                <a:gd name="connsiteY162" fmla="*/ 1571798 h 10829276"/>
                <a:gd name="connsiteX163" fmla="*/ 3534733 w 4835994"/>
                <a:gd name="connsiteY163" fmla="*/ 1413537 h 10829276"/>
                <a:gd name="connsiteX164" fmla="*/ 3640240 w 4835994"/>
                <a:gd name="connsiteY164" fmla="*/ 1413537 h 10829276"/>
                <a:gd name="connsiteX165" fmla="*/ 3740619 w 4835994"/>
                <a:gd name="connsiteY165" fmla="*/ 1406943 h 10829276"/>
                <a:gd name="connsiteX166" fmla="*/ 3710579 w 4835994"/>
                <a:gd name="connsiteY166" fmla="*/ 1290445 h 10829276"/>
                <a:gd name="connsiteX167" fmla="*/ 3622656 w 4835994"/>
                <a:gd name="connsiteY167" fmla="*/ 1184937 h 10829276"/>
                <a:gd name="connsiteX168" fmla="*/ 3587486 w 4835994"/>
                <a:gd name="connsiteY168" fmla="*/ 1132183 h 10829276"/>
                <a:gd name="connsiteX169" fmla="*/ 3552317 w 4835994"/>
                <a:gd name="connsiteY169" fmla="*/ 1044260 h 10829276"/>
                <a:gd name="connsiteX170" fmla="*/ 3600048 w 4835994"/>
                <a:gd name="connsiteY170" fmla="*/ 700940 h 10829276"/>
                <a:gd name="connsiteX171" fmla="*/ 3499563 w 4835994"/>
                <a:gd name="connsiteY171" fmla="*/ 340875 h 10829276"/>
                <a:gd name="connsiteX172" fmla="*/ 3306133 w 4835994"/>
                <a:gd name="connsiteY172" fmla="*/ 182614 h 10829276"/>
                <a:gd name="connsiteX173" fmla="*/ 3059948 w 4835994"/>
                <a:gd name="connsiteY173" fmla="*/ 77106 h 10829276"/>
                <a:gd name="connsiteX174" fmla="*/ 2796179 w 4835994"/>
                <a:gd name="connsiteY174" fmla="*/ 6768 h 10829276"/>
                <a:gd name="connsiteX175" fmla="*/ 2532410 w 4835994"/>
                <a:gd name="connsiteY175" fmla="*/ 6768 h 10829276"/>
                <a:gd name="connsiteX176" fmla="*/ 2198302 w 4835994"/>
                <a:gd name="connsiteY176" fmla="*/ 41937 h 10829276"/>
                <a:gd name="connsiteX177" fmla="*/ 1987286 w 4835994"/>
                <a:gd name="connsiteY177" fmla="*/ 165029 h 10829276"/>
                <a:gd name="connsiteX178" fmla="*/ 1776271 w 4835994"/>
                <a:gd name="connsiteY178" fmla="*/ 358460 h 10829276"/>
                <a:gd name="connsiteX179" fmla="*/ 1705932 w 4835994"/>
                <a:gd name="connsiteY179" fmla="*/ 639814 h 10829276"/>
                <a:gd name="connsiteX180" fmla="*/ 1776271 w 4835994"/>
                <a:gd name="connsiteY180" fmla="*/ 991507 h 10829276"/>
                <a:gd name="connsiteX181" fmla="*/ 1952117 w 4835994"/>
                <a:gd name="connsiteY181" fmla="*/ 1272860 h 10829276"/>
                <a:gd name="connsiteX182" fmla="*/ 2163133 w 4835994"/>
                <a:gd name="connsiteY182" fmla="*/ 1448706 h 10829276"/>
                <a:gd name="connsiteX183" fmla="*/ 2215887 w 4835994"/>
                <a:gd name="connsiteY183" fmla="*/ 1554213 h 10829276"/>
                <a:gd name="connsiteX184" fmla="*/ 2215886 w 4835994"/>
                <a:gd name="connsiteY184" fmla="*/ 1888321 h 10829276"/>
                <a:gd name="connsiteX185" fmla="*/ 2084421 w 4835994"/>
                <a:gd name="connsiteY185" fmla="*/ 2295000 h 10829276"/>
                <a:gd name="connsiteX186" fmla="*/ 2004871 w 4835994"/>
                <a:gd name="connsiteY186" fmla="*/ 2503783 h 10829276"/>
                <a:gd name="connsiteX187" fmla="*/ 1562185 w 4835994"/>
                <a:gd name="connsiteY187" fmla="*/ 2803560 h 10829276"/>
                <a:gd name="connsiteX188" fmla="*/ 1139317 w 4835994"/>
                <a:gd name="connsiteY188" fmla="*/ 3011504 h 10829276"/>
                <a:gd name="connsiteX189" fmla="*/ 791533 w 4835994"/>
                <a:gd name="connsiteY189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756363 w 4835994"/>
                <a:gd name="connsiteY57" fmla="*/ 9273860 h 10829276"/>
                <a:gd name="connsiteX58" fmla="*/ 861871 w 4835994"/>
                <a:gd name="connsiteY58" fmla="*/ 9854152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63333 w 4835994"/>
                <a:gd name="connsiteY98" fmla="*/ 4948045 h 10829276"/>
                <a:gd name="connsiteX99" fmla="*/ 3780917 w 4835994"/>
                <a:gd name="connsiteY99" fmla="*/ 5475583 h 10829276"/>
                <a:gd name="connsiteX100" fmla="*/ 3798502 w 4835994"/>
                <a:gd name="connsiteY100" fmla="*/ 6126214 h 10829276"/>
                <a:gd name="connsiteX101" fmla="*/ 3798502 w 4835994"/>
                <a:gd name="connsiteY101" fmla="*/ 6460322 h 10829276"/>
                <a:gd name="connsiteX102" fmla="*/ 3921594 w 4835994"/>
                <a:gd name="connsiteY102" fmla="*/ 6970275 h 10829276"/>
                <a:gd name="connsiteX103" fmla="*/ 4079856 w 4835994"/>
                <a:gd name="connsiteY103" fmla="*/ 7532983 h 10829276"/>
                <a:gd name="connsiteX104" fmla="*/ 4417591 w 4835994"/>
                <a:gd name="connsiteY104" fmla="*/ 8305032 h 10829276"/>
                <a:gd name="connsiteX105" fmla="*/ 4322970 w 4835994"/>
                <a:gd name="connsiteY105" fmla="*/ 8643046 h 10829276"/>
                <a:gd name="connsiteX106" fmla="*/ 4326040 w 4835994"/>
                <a:gd name="connsiteY106" fmla="*/ 8957337 h 10829276"/>
                <a:gd name="connsiteX107" fmla="*/ 4273286 w 4835994"/>
                <a:gd name="connsiteY107" fmla="*/ 9273860 h 10829276"/>
                <a:gd name="connsiteX108" fmla="*/ 4185363 w 4835994"/>
                <a:gd name="connsiteY108" fmla="*/ 9520045 h 10829276"/>
                <a:gd name="connsiteX109" fmla="*/ 4202948 w 4835994"/>
                <a:gd name="connsiteY109" fmla="*/ 9713475 h 10829276"/>
                <a:gd name="connsiteX110" fmla="*/ 4202948 w 4835994"/>
                <a:gd name="connsiteY110" fmla="*/ 9836568 h 10829276"/>
                <a:gd name="connsiteX111" fmla="*/ 4220533 w 4835994"/>
                <a:gd name="connsiteY111" fmla="*/ 10029998 h 10829276"/>
                <a:gd name="connsiteX112" fmla="*/ 4308456 w 4835994"/>
                <a:gd name="connsiteY112" fmla="*/ 10135506 h 10829276"/>
                <a:gd name="connsiteX113" fmla="*/ 4343625 w 4835994"/>
                <a:gd name="connsiteY113" fmla="*/ 10135506 h 10829276"/>
                <a:gd name="connsiteX114" fmla="*/ 4361210 w 4835994"/>
                <a:gd name="connsiteY114" fmla="*/ 10047583 h 10829276"/>
                <a:gd name="connsiteX115" fmla="*/ 4326040 w 4835994"/>
                <a:gd name="connsiteY115" fmla="*/ 9906906 h 10829276"/>
                <a:gd name="connsiteX116" fmla="*/ 4343625 w 4835994"/>
                <a:gd name="connsiteY116" fmla="*/ 9713475 h 10829276"/>
                <a:gd name="connsiteX117" fmla="*/ 4396379 w 4835994"/>
                <a:gd name="connsiteY117" fmla="*/ 9572798 h 10829276"/>
                <a:gd name="connsiteX118" fmla="*/ 4466717 w 4835994"/>
                <a:gd name="connsiteY118" fmla="*/ 9836568 h 10829276"/>
                <a:gd name="connsiteX119" fmla="*/ 4466717 w 4835994"/>
                <a:gd name="connsiteY119" fmla="*/ 10065168 h 10829276"/>
                <a:gd name="connsiteX120" fmla="*/ 4431548 w 4835994"/>
                <a:gd name="connsiteY120" fmla="*/ 10170675 h 10829276"/>
                <a:gd name="connsiteX121" fmla="*/ 4378794 w 4835994"/>
                <a:gd name="connsiteY121" fmla="*/ 10293768 h 10829276"/>
                <a:gd name="connsiteX122" fmla="*/ 4290871 w 4835994"/>
                <a:gd name="connsiteY122" fmla="*/ 10452029 h 10829276"/>
                <a:gd name="connsiteX123" fmla="*/ 4290871 w 4835994"/>
                <a:gd name="connsiteY123" fmla="*/ 10487198 h 10829276"/>
                <a:gd name="connsiteX124" fmla="*/ 4449133 w 4835994"/>
                <a:gd name="connsiteY124" fmla="*/ 10311352 h 10829276"/>
                <a:gd name="connsiteX125" fmla="*/ 4607394 w 4835994"/>
                <a:gd name="connsiteY125" fmla="*/ 10241014 h 10829276"/>
                <a:gd name="connsiteX126" fmla="*/ 4712902 w 4835994"/>
                <a:gd name="connsiteY126" fmla="*/ 10065168 h 10829276"/>
                <a:gd name="connsiteX127" fmla="*/ 4783240 w 4835994"/>
                <a:gd name="connsiteY127" fmla="*/ 9906906 h 10829276"/>
                <a:gd name="connsiteX128" fmla="*/ 4835994 w 4835994"/>
                <a:gd name="connsiteY128" fmla="*/ 9731060 h 10829276"/>
                <a:gd name="connsiteX129" fmla="*/ 4783240 w 4835994"/>
                <a:gd name="connsiteY129" fmla="*/ 9396952 h 10829276"/>
                <a:gd name="connsiteX130" fmla="*/ 4677733 w 4835994"/>
                <a:gd name="connsiteY130" fmla="*/ 9010091 h 10829276"/>
                <a:gd name="connsiteX131" fmla="*/ 4677733 w 4835994"/>
                <a:gd name="connsiteY131" fmla="*/ 8851829 h 10829276"/>
                <a:gd name="connsiteX132" fmla="*/ 4695317 w 4835994"/>
                <a:gd name="connsiteY132" fmla="*/ 8799075 h 10829276"/>
                <a:gd name="connsiteX133" fmla="*/ 4624979 w 4835994"/>
                <a:gd name="connsiteY133" fmla="*/ 8693568 h 10829276"/>
                <a:gd name="connsiteX134" fmla="*/ 4607394 w 4835994"/>
                <a:gd name="connsiteY134" fmla="*/ 8640814 h 10829276"/>
                <a:gd name="connsiteX135" fmla="*/ 4767051 w 4835994"/>
                <a:gd name="connsiteY135" fmla="*/ 8485344 h 10829276"/>
                <a:gd name="connsiteX136" fmla="*/ 4720438 w 4835994"/>
                <a:gd name="connsiteY136" fmla="*/ 7522655 h 10829276"/>
                <a:gd name="connsiteX137" fmla="*/ 4705086 w 4835994"/>
                <a:gd name="connsiteY137" fmla="*/ 6920312 h 10829276"/>
                <a:gd name="connsiteX138" fmla="*/ 4614094 w 4835994"/>
                <a:gd name="connsiteY138" fmla="*/ 6397520 h 10829276"/>
                <a:gd name="connsiteX139" fmla="*/ 4509423 w 4835994"/>
                <a:gd name="connsiteY139" fmla="*/ 5788198 h 10829276"/>
                <a:gd name="connsiteX140" fmla="*/ 4468950 w 4835994"/>
                <a:gd name="connsiteY140" fmla="*/ 4527409 h 10829276"/>
                <a:gd name="connsiteX141" fmla="*/ 4468950 w 4835994"/>
                <a:gd name="connsiteY141" fmla="*/ 3794997 h 10829276"/>
                <a:gd name="connsiteX142" fmla="*/ 4308456 w 4835994"/>
                <a:gd name="connsiteY142" fmla="*/ 3295091 h 10829276"/>
                <a:gd name="connsiteX143" fmla="*/ 4202948 w 4835994"/>
                <a:gd name="connsiteY143" fmla="*/ 3189583 h 10829276"/>
                <a:gd name="connsiteX144" fmla="*/ 4062271 w 4835994"/>
                <a:gd name="connsiteY144" fmla="*/ 3101660 h 10829276"/>
                <a:gd name="connsiteX145" fmla="*/ 3797665 w 4835994"/>
                <a:gd name="connsiteY145" fmla="*/ 3034392 h 10829276"/>
                <a:gd name="connsiteX146" fmla="*/ 3402429 w 4835994"/>
                <a:gd name="connsiteY146" fmla="*/ 2826447 h 10829276"/>
                <a:gd name="connsiteX147" fmla="*/ 3024779 w 4835994"/>
                <a:gd name="connsiteY147" fmla="*/ 2609291 h 10829276"/>
                <a:gd name="connsiteX148" fmla="*/ 2866517 w 4835994"/>
                <a:gd name="connsiteY148" fmla="*/ 2204845 h 10829276"/>
                <a:gd name="connsiteX149" fmla="*/ 2831348 w 4835994"/>
                <a:gd name="connsiteY149" fmla="*/ 1958660 h 10829276"/>
                <a:gd name="connsiteX150" fmla="*/ 2831348 w 4835994"/>
                <a:gd name="connsiteY150" fmla="*/ 1870737 h 10829276"/>
                <a:gd name="connsiteX151" fmla="*/ 3077533 w 4835994"/>
                <a:gd name="connsiteY151" fmla="*/ 1958660 h 10829276"/>
                <a:gd name="connsiteX152" fmla="*/ 3288548 w 4835994"/>
                <a:gd name="connsiteY152" fmla="*/ 1993829 h 10829276"/>
                <a:gd name="connsiteX153" fmla="*/ 3411640 w 4835994"/>
                <a:gd name="connsiteY153" fmla="*/ 1958660 h 10829276"/>
                <a:gd name="connsiteX154" fmla="*/ 3446810 w 4835994"/>
                <a:gd name="connsiteY154" fmla="*/ 1923491 h 10829276"/>
                <a:gd name="connsiteX155" fmla="*/ 3446810 w 4835994"/>
                <a:gd name="connsiteY155" fmla="*/ 1835568 h 10829276"/>
                <a:gd name="connsiteX156" fmla="*/ 3429225 w 4835994"/>
                <a:gd name="connsiteY156" fmla="*/ 1782814 h 10829276"/>
                <a:gd name="connsiteX157" fmla="*/ 3464394 w 4835994"/>
                <a:gd name="connsiteY157" fmla="*/ 1782814 h 10829276"/>
                <a:gd name="connsiteX158" fmla="*/ 3534733 w 4835994"/>
                <a:gd name="connsiteY158" fmla="*/ 1765229 h 10829276"/>
                <a:gd name="connsiteX159" fmla="*/ 3517148 w 4835994"/>
                <a:gd name="connsiteY159" fmla="*/ 1712475 h 10829276"/>
                <a:gd name="connsiteX160" fmla="*/ 3499563 w 4835994"/>
                <a:gd name="connsiteY160" fmla="*/ 1694891 h 10829276"/>
                <a:gd name="connsiteX161" fmla="*/ 3552317 w 4835994"/>
                <a:gd name="connsiteY161" fmla="*/ 1677306 h 10829276"/>
                <a:gd name="connsiteX162" fmla="*/ 3552317 w 4835994"/>
                <a:gd name="connsiteY162" fmla="*/ 1571798 h 10829276"/>
                <a:gd name="connsiteX163" fmla="*/ 3534733 w 4835994"/>
                <a:gd name="connsiteY163" fmla="*/ 1413537 h 10829276"/>
                <a:gd name="connsiteX164" fmla="*/ 3640240 w 4835994"/>
                <a:gd name="connsiteY164" fmla="*/ 1413537 h 10829276"/>
                <a:gd name="connsiteX165" fmla="*/ 3740619 w 4835994"/>
                <a:gd name="connsiteY165" fmla="*/ 1406943 h 10829276"/>
                <a:gd name="connsiteX166" fmla="*/ 3710579 w 4835994"/>
                <a:gd name="connsiteY166" fmla="*/ 1290445 h 10829276"/>
                <a:gd name="connsiteX167" fmla="*/ 3622656 w 4835994"/>
                <a:gd name="connsiteY167" fmla="*/ 1184937 h 10829276"/>
                <a:gd name="connsiteX168" fmla="*/ 3587486 w 4835994"/>
                <a:gd name="connsiteY168" fmla="*/ 1132183 h 10829276"/>
                <a:gd name="connsiteX169" fmla="*/ 3552317 w 4835994"/>
                <a:gd name="connsiteY169" fmla="*/ 1044260 h 10829276"/>
                <a:gd name="connsiteX170" fmla="*/ 3600048 w 4835994"/>
                <a:gd name="connsiteY170" fmla="*/ 700940 h 10829276"/>
                <a:gd name="connsiteX171" fmla="*/ 3499563 w 4835994"/>
                <a:gd name="connsiteY171" fmla="*/ 340875 h 10829276"/>
                <a:gd name="connsiteX172" fmla="*/ 3306133 w 4835994"/>
                <a:gd name="connsiteY172" fmla="*/ 182614 h 10829276"/>
                <a:gd name="connsiteX173" fmla="*/ 3059948 w 4835994"/>
                <a:gd name="connsiteY173" fmla="*/ 77106 h 10829276"/>
                <a:gd name="connsiteX174" fmla="*/ 2796179 w 4835994"/>
                <a:gd name="connsiteY174" fmla="*/ 6768 h 10829276"/>
                <a:gd name="connsiteX175" fmla="*/ 2532410 w 4835994"/>
                <a:gd name="connsiteY175" fmla="*/ 6768 h 10829276"/>
                <a:gd name="connsiteX176" fmla="*/ 2198302 w 4835994"/>
                <a:gd name="connsiteY176" fmla="*/ 41937 h 10829276"/>
                <a:gd name="connsiteX177" fmla="*/ 1987286 w 4835994"/>
                <a:gd name="connsiteY177" fmla="*/ 165029 h 10829276"/>
                <a:gd name="connsiteX178" fmla="*/ 1776271 w 4835994"/>
                <a:gd name="connsiteY178" fmla="*/ 358460 h 10829276"/>
                <a:gd name="connsiteX179" fmla="*/ 1705932 w 4835994"/>
                <a:gd name="connsiteY179" fmla="*/ 639814 h 10829276"/>
                <a:gd name="connsiteX180" fmla="*/ 1776271 w 4835994"/>
                <a:gd name="connsiteY180" fmla="*/ 991507 h 10829276"/>
                <a:gd name="connsiteX181" fmla="*/ 1952117 w 4835994"/>
                <a:gd name="connsiteY181" fmla="*/ 1272860 h 10829276"/>
                <a:gd name="connsiteX182" fmla="*/ 2163133 w 4835994"/>
                <a:gd name="connsiteY182" fmla="*/ 1448706 h 10829276"/>
                <a:gd name="connsiteX183" fmla="*/ 2215887 w 4835994"/>
                <a:gd name="connsiteY183" fmla="*/ 1554213 h 10829276"/>
                <a:gd name="connsiteX184" fmla="*/ 2215886 w 4835994"/>
                <a:gd name="connsiteY184" fmla="*/ 1888321 h 10829276"/>
                <a:gd name="connsiteX185" fmla="*/ 2084421 w 4835994"/>
                <a:gd name="connsiteY185" fmla="*/ 2295000 h 10829276"/>
                <a:gd name="connsiteX186" fmla="*/ 2004871 w 4835994"/>
                <a:gd name="connsiteY186" fmla="*/ 2503783 h 10829276"/>
                <a:gd name="connsiteX187" fmla="*/ 1562185 w 4835994"/>
                <a:gd name="connsiteY187" fmla="*/ 2803560 h 10829276"/>
                <a:gd name="connsiteX188" fmla="*/ 1139317 w 4835994"/>
                <a:gd name="connsiteY188" fmla="*/ 3011504 h 10829276"/>
                <a:gd name="connsiteX189" fmla="*/ 791533 w 4835994"/>
                <a:gd name="connsiteY189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1020133 w 4835994"/>
                <a:gd name="connsiteY58" fmla="*/ 10592706 h 10829276"/>
                <a:gd name="connsiteX59" fmla="*/ 1090471 w 4835994"/>
                <a:gd name="connsiteY59" fmla="*/ 10803722 h 10829276"/>
                <a:gd name="connsiteX60" fmla="*/ 1178394 w 4835994"/>
                <a:gd name="connsiteY60" fmla="*/ 10803722 h 10829276"/>
                <a:gd name="connsiteX61" fmla="*/ 1389410 w 4835994"/>
                <a:gd name="connsiteY61" fmla="*/ 10803722 h 10829276"/>
                <a:gd name="connsiteX62" fmla="*/ 1916948 w 4835994"/>
                <a:gd name="connsiteY62" fmla="*/ 10803722 h 10829276"/>
                <a:gd name="connsiteX63" fmla="*/ 2338979 w 4835994"/>
                <a:gd name="connsiteY63" fmla="*/ 10786137 h 10829276"/>
                <a:gd name="connsiteX64" fmla="*/ 2374148 w 4835994"/>
                <a:gd name="connsiteY64" fmla="*/ 10663045 h 10829276"/>
                <a:gd name="connsiteX65" fmla="*/ 2338979 w 4835994"/>
                <a:gd name="connsiteY65" fmla="*/ 10399275 h 10829276"/>
                <a:gd name="connsiteX66" fmla="*/ 2356563 w 4835994"/>
                <a:gd name="connsiteY66" fmla="*/ 9994829 h 10829276"/>
                <a:gd name="connsiteX67" fmla="*/ 2338979 w 4835994"/>
                <a:gd name="connsiteY67" fmla="*/ 9432122 h 10829276"/>
                <a:gd name="connsiteX68" fmla="*/ 2303810 w 4835994"/>
                <a:gd name="connsiteY68" fmla="*/ 9133183 h 10829276"/>
                <a:gd name="connsiteX69" fmla="*/ 2303810 w 4835994"/>
                <a:gd name="connsiteY69" fmla="*/ 9010091 h 10829276"/>
                <a:gd name="connsiteX70" fmla="*/ 2479656 w 4835994"/>
                <a:gd name="connsiteY70" fmla="*/ 9027675 h 10829276"/>
                <a:gd name="connsiteX71" fmla="*/ 2549994 w 4835994"/>
                <a:gd name="connsiteY71" fmla="*/ 9045260 h 10829276"/>
                <a:gd name="connsiteX72" fmla="*/ 2532410 w 4835994"/>
                <a:gd name="connsiteY72" fmla="*/ 9256275 h 10829276"/>
                <a:gd name="connsiteX73" fmla="*/ 2514825 w 4835994"/>
                <a:gd name="connsiteY73" fmla="*/ 9537629 h 10829276"/>
                <a:gd name="connsiteX74" fmla="*/ 2497240 w 4835994"/>
                <a:gd name="connsiteY74" fmla="*/ 9766229 h 10829276"/>
                <a:gd name="connsiteX75" fmla="*/ 2497240 w 4835994"/>
                <a:gd name="connsiteY75" fmla="*/ 10047583 h 10829276"/>
                <a:gd name="connsiteX76" fmla="*/ 2479656 w 4835994"/>
                <a:gd name="connsiteY76" fmla="*/ 10241014 h 10829276"/>
                <a:gd name="connsiteX77" fmla="*/ 2497240 w 4835994"/>
                <a:gd name="connsiteY77" fmla="*/ 10469614 h 10829276"/>
                <a:gd name="connsiteX78" fmla="*/ 2497240 w 4835994"/>
                <a:gd name="connsiteY78" fmla="*/ 10663045 h 10829276"/>
                <a:gd name="connsiteX79" fmla="*/ 2514825 w 4835994"/>
                <a:gd name="connsiteY79" fmla="*/ 10821306 h 10829276"/>
                <a:gd name="connsiteX80" fmla="*/ 2725840 w 4835994"/>
                <a:gd name="connsiteY80" fmla="*/ 10803722 h 10829276"/>
                <a:gd name="connsiteX81" fmla="*/ 3059948 w 4835994"/>
                <a:gd name="connsiteY81" fmla="*/ 10786137 h 10829276"/>
                <a:gd name="connsiteX82" fmla="*/ 3499563 w 4835994"/>
                <a:gd name="connsiteY82" fmla="*/ 10821306 h 10829276"/>
                <a:gd name="connsiteX83" fmla="*/ 3763333 w 4835994"/>
                <a:gd name="connsiteY83" fmla="*/ 10786137 h 10829276"/>
                <a:gd name="connsiteX84" fmla="*/ 3780917 w 4835994"/>
                <a:gd name="connsiteY84" fmla="*/ 10680629 h 10829276"/>
                <a:gd name="connsiteX85" fmla="*/ 3851256 w 4835994"/>
                <a:gd name="connsiteY85" fmla="*/ 10293768 h 10829276"/>
                <a:gd name="connsiteX86" fmla="*/ 3974348 w 4835994"/>
                <a:gd name="connsiteY86" fmla="*/ 9783814 h 10829276"/>
                <a:gd name="connsiteX87" fmla="*/ 4079856 w 4835994"/>
                <a:gd name="connsiteY87" fmla="*/ 9080429 h 10829276"/>
                <a:gd name="connsiteX88" fmla="*/ 4170011 w 4835994"/>
                <a:gd name="connsiteY88" fmla="*/ 8727900 h 10829276"/>
                <a:gd name="connsiteX89" fmla="*/ 4108047 w 4835994"/>
                <a:gd name="connsiteY89" fmla="*/ 8027585 h 10829276"/>
                <a:gd name="connsiteX90" fmla="*/ 4024590 w 4835994"/>
                <a:gd name="connsiteY90" fmla="*/ 7477717 h 10829276"/>
                <a:gd name="connsiteX91" fmla="*/ 3880842 w 4835994"/>
                <a:gd name="connsiteY91" fmla="*/ 6954086 h 10829276"/>
                <a:gd name="connsiteX92" fmla="*/ 3752447 w 4835994"/>
                <a:gd name="connsiteY92" fmla="*/ 6700366 h 10829276"/>
                <a:gd name="connsiteX93" fmla="*/ 3534733 w 4835994"/>
                <a:gd name="connsiteY93" fmla="*/ 6284475 h 10829276"/>
                <a:gd name="connsiteX94" fmla="*/ 3622656 w 4835994"/>
                <a:gd name="connsiteY94" fmla="*/ 5880029 h 10829276"/>
                <a:gd name="connsiteX95" fmla="*/ 3692994 w 4835994"/>
                <a:gd name="connsiteY95" fmla="*/ 5387660 h 10829276"/>
                <a:gd name="connsiteX96" fmla="*/ 3710579 w 4835994"/>
                <a:gd name="connsiteY96" fmla="*/ 5106306 h 10829276"/>
                <a:gd name="connsiteX97" fmla="*/ 3763333 w 4835994"/>
                <a:gd name="connsiteY97" fmla="*/ 4948045 h 10829276"/>
                <a:gd name="connsiteX98" fmla="*/ 3780917 w 4835994"/>
                <a:gd name="connsiteY98" fmla="*/ 5475583 h 10829276"/>
                <a:gd name="connsiteX99" fmla="*/ 3798502 w 4835994"/>
                <a:gd name="connsiteY99" fmla="*/ 6126214 h 10829276"/>
                <a:gd name="connsiteX100" fmla="*/ 3798502 w 4835994"/>
                <a:gd name="connsiteY100" fmla="*/ 6460322 h 10829276"/>
                <a:gd name="connsiteX101" fmla="*/ 3921594 w 4835994"/>
                <a:gd name="connsiteY101" fmla="*/ 6970275 h 10829276"/>
                <a:gd name="connsiteX102" fmla="*/ 4079856 w 4835994"/>
                <a:gd name="connsiteY102" fmla="*/ 7532983 h 10829276"/>
                <a:gd name="connsiteX103" fmla="*/ 4417591 w 4835994"/>
                <a:gd name="connsiteY103" fmla="*/ 8305032 h 10829276"/>
                <a:gd name="connsiteX104" fmla="*/ 4322970 w 4835994"/>
                <a:gd name="connsiteY104" fmla="*/ 8643046 h 10829276"/>
                <a:gd name="connsiteX105" fmla="*/ 4326040 w 4835994"/>
                <a:gd name="connsiteY105" fmla="*/ 8957337 h 10829276"/>
                <a:gd name="connsiteX106" fmla="*/ 4273286 w 4835994"/>
                <a:gd name="connsiteY106" fmla="*/ 9273860 h 10829276"/>
                <a:gd name="connsiteX107" fmla="*/ 4185363 w 4835994"/>
                <a:gd name="connsiteY107" fmla="*/ 9520045 h 10829276"/>
                <a:gd name="connsiteX108" fmla="*/ 4202948 w 4835994"/>
                <a:gd name="connsiteY108" fmla="*/ 9713475 h 10829276"/>
                <a:gd name="connsiteX109" fmla="*/ 4202948 w 4835994"/>
                <a:gd name="connsiteY109" fmla="*/ 9836568 h 10829276"/>
                <a:gd name="connsiteX110" fmla="*/ 4220533 w 4835994"/>
                <a:gd name="connsiteY110" fmla="*/ 10029998 h 10829276"/>
                <a:gd name="connsiteX111" fmla="*/ 4308456 w 4835994"/>
                <a:gd name="connsiteY111" fmla="*/ 10135506 h 10829276"/>
                <a:gd name="connsiteX112" fmla="*/ 4343625 w 4835994"/>
                <a:gd name="connsiteY112" fmla="*/ 10135506 h 10829276"/>
                <a:gd name="connsiteX113" fmla="*/ 4361210 w 4835994"/>
                <a:gd name="connsiteY113" fmla="*/ 10047583 h 10829276"/>
                <a:gd name="connsiteX114" fmla="*/ 4326040 w 4835994"/>
                <a:gd name="connsiteY114" fmla="*/ 9906906 h 10829276"/>
                <a:gd name="connsiteX115" fmla="*/ 4343625 w 4835994"/>
                <a:gd name="connsiteY115" fmla="*/ 9713475 h 10829276"/>
                <a:gd name="connsiteX116" fmla="*/ 4396379 w 4835994"/>
                <a:gd name="connsiteY116" fmla="*/ 9572798 h 10829276"/>
                <a:gd name="connsiteX117" fmla="*/ 4466717 w 4835994"/>
                <a:gd name="connsiteY117" fmla="*/ 9836568 h 10829276"/>
                <a:gd name="connsiteX118" fmla="*/ 4466717 w 4835994"/>
                <a:gd name="connsiteY118" fmla="*/ 10065168 h 10829276"/>
                <a:gd name="connsiteX119" fmla="*/ 4431548 w 4835994"/>
                <a:gd name="connsiteY119" fmla="*/ 10170675 h 10829276"/>
                <a:gd name="connsiteX120" fmla="*/ 4378794 w 4835994"/>
                <a:gd name="connsiteY120" fmla="*/ 10293768 h 10829276"/>
                <a:gd name="connsiteX121" fmla="*/ 4290871 w 4835994"/>
                <a:gd name="connsiteY121" fmla="*/ 10452029 h 10829276"/>
                <a:gd name="connsiteX122" fmla="*/ 4290871 w 4835994"/>
                <a:gd name="connsiteY122" fmla="*/ 10487198 h 10829276"/>
                <a:gd name="connsiteX123" fmla="*/ 4449133 w 4835994"/>
                <a:gd name="connsiteY123" fmla="*/ 10311352 h 10829276"/>
                <a:gd name="connsiteX124" fmla="*/ 4607394 w 4835994"/>
                <a:gd name="connsiteY124" fmla="*/ 10241014 h 10829276"/>
                <a:gd name="connsiteX125" fmla="*/ 4712902 w 4835994"/>
                <a:gd name="connsiteY125" fmla="*/ 10065168 h 10829276"/>
                <a:gd name="connsiteX126" fmla="*/ 4783240 w 4835994"/>
                <a:gd name="connsiteY126" fmla="*/ 9906906 h 10829276"/>
                <a:gd name="connsiteX127" fmla="*/ 4835994 w 4835994"/>
                <a:gd name="connsiteY127" fmla="*/ 9731060 h 10829276"/>
                <a:gd name="connsiteX128" fmla="*/ 4783240 w 4835994"/>
                <a:gd name="connsiteY128" fmla="*/ 9396952 h 10829276"/>
                <a:gd name="connsiteX129" fmla="*/ 4677733 w 4835994"/>
                <a:gd name="connsiteY129" fmla="*/ 9010091 h 10829276"/>
                <a:gd name="connsiteX130" fmla="*/ 4677733 w 4835994"/>
                <a:gd name="connsiteY130" fmla="*/ 8851829 h 10829276"/>
                <a:gd name="connsiteX131" fmla="*/ 4695317 w 4835994"/>
                <a:gd name="connsiteY131" fmla="*/ 8799075 h 10829276"/>
                <a:gd name="connsiteX132" fmla="*/ 4624979 w 4835994"/>
                <a:gd name="connsiteY132" fmla="*/ 8693568 h 10829276"/>
                <a:gd name="connsiteX133" fmla="*/ 4607394 w 4835994"/>
                <a:gd name="connsiteY133" fmla="*/ 8640814 h 10829276"/>
                <a:gd name="connsiteX134" fmla="*/ 4767051 w 4835994"/>
                <a:gd name="connsiteY134" fmla="*/ 8485344 h 10829276"/>
                <a:gd name="connsiteX135" fmla="*/ 4720438 w 4835994"/>
                <a:gd name="connsiteY135" fmla="*/ 7522655 h 10829276"/>
                <a:gd name="connsiteX136" fmla="*/ 4705086 w 4835994"/>
                <a:gd name="connsiteY136" fmla="*/ 6920312 h 10829276"/>
                <a:gd name="connsiteX137" fmla="*/ 4614094 w 4835994"/>
                <a:gd name="connsiteY137" fmla="*/ 6397520 h 10829276"/>
                <a:gd name="connsiteX138" fmla="*/ 4509423 w 4835994"/>
                <a:gd name="connsiteY138" fmla="*/ 5788198 h 10829276"/>
                <a:gd name="connsiteX139" fmla="*/ 4468950 w 4835994"/>
                <a:gd name="connsiteY139" fmla="*/ 4527409 h 10829276"/>
                <a:gd name="connsiteX140" fmla="*/ 4468950 w 4835994"/>
                <a:gd name="connsiteY140" fmla="*/ 3794997 h 10829276"/>
                <a:gd name="connsiteX141" fmla="*/ 4308456 w 4835994"/>
                <a:gd name="connsiteY141" fmla="*/ 3295091 h 10829276"/>
                <a:gd name="connsiteX142" fmla="*/ 4202948 w 4835994"/>
                <a:gd name="connsiteY142" fmla="*/ 3189583 h 10829276"/>
                <a:gd name="connsiteX143" fmla="*/ 4062271 w 4835994"/>
                <a:gd name="connsiteY143" fmla="*/ 3101660 h 10829276"/>
                <a:gd name="connsiteX144" fmla="*/ 3797665 w 4835994"/>
                <a:gd name="connsiteY144" fmla="*/ 3034392 h 10829276"/>
                <a:gd name="connsiteX145" fmla="*/ 3402429 w 4835994"/>
                <a:gd name="connsiteY145" fmla="*/ 2826447 h 10829276"/>
                <a:gd name="connsiteX146" fmla="*/ 3024779 w 4835994"/>
                <a:gd name="connsiteY146" fmla="*/ 2609291 h 10829276"/>
                <a:gd name="connsiteX147" fmla="*/ 2866517 w 4835994"/>
                <a:gd name="connsiteY147" fmla="*/ 2204845 h 10829276"/>
                <a:gd name="connsiteX148" fmla="*/ 2831348 w 4835994"/>
                <a:gd name="connsiteY148" fmla="*/ 1958660 h 10829276"/>
                <a:gd name="connsiteX149" fmla="*/ 2831348 w 4835994"/>
                <a:gd name="connsiteY149" fmla="*/ 1870737 h 10829276"/>
                <a:gd name="connsiteX150" fmla="*/ 3077533 w 4835994"/>
                <a:gd name="connsiteY150" fmla="*/ 1958660 h 10829276"/>
                <a:gd name="connsiteX151" fmla="*/ 3288548 w 4835994"/>
                <a:gd name="connsiteY151" fmla="*/ 1993829 h 10829276"/>
                <a:gd name="connsiteX152" fmla="*/ 3411640 w 4835994"/>
                <a:gd name="connsiteY152" fmla="*/ 1958660 h 10829276"/>
                <a:gd name="connsiteX153" fmla="*/ 3446810 w 4835994"/>
                <a:gd name="connsiteY153" fmla="*/ 1923491 h 10829276"/>
                <a:gd name="connsiteX154" fmla="*/ 3446810 w 4835994"/>
                <a:gd name="connsiteY154" fmla="*/ 1835568 h 10829276"/>
                <a:gd name="connsiteX155" fmla="*/ 3429225 w 4835994"/>
                <a:gd name="connsiteY155" fmla="*/ 1782814 h 10829276"/>
                <a:gd name="connsiteX156" fmla="*/ 3464394 w 4835994"/>
                <a:gd name="connsiteY156" fmla="*/ 1782814 h 10829276"/>
                <a:gd name="connsiteX157" fmla="*/ 3534733 w 4835994"/>
                <a:gd name="connsiteY157" fmla="*/ 1765229 h 10829276"/>
                <a:gd name="connsiteX158" fmla="*/ 3517148 w 4835994"/>
                <a:gd name="connsiteY158" fmla="*/ 1712475 h 10829276"/>
                <a:gd name="connsiteX159" fmla="*/ 3499563 w 4835994"/>
                <a:gd name="connsiteY159" fmla="*/ 1694891 h 10829276"/>
                <a:gd name="connsiteX160" fmla="*/ 3552317 w 4835994"/>
                <a:gd name="connsiteY160" fmla="*/ 1677306 h 10829276"/>
                <a:gd name="connsiteX161" fmla="*/ 3552317 w 4835994"/>
                <a:gd name="connsiteY161" fmla="*/ 1571798 h 10829276"/>
                <a:gd name="connsiteX162" fmla="*/ 3534733 w 4835994"/>
                <a:gd name="connsiteY162" fmla="*/ 1413537 h 10829276"/>
                <a:gd name="connsiteX163" fmla="*/ 3640240 w 4835994"/>
                <a:gd name="connsiteY163" fmla="*/ 1413537 h 10829276"/>
                <a:gd name="connsiteX164" fmla="*/ 3740619 w 4835994"/>
                <a:gd name="connsiteY164" fmla="*/ 1406943 h 10829276"/>
                <a:gd name="connsiteX165" fmla="*/ 3710579 w 4835994"/>
                <a:gd name="connsiteY165" fmla="*/ 1290445 h 10829276"/>
                <a:gd name="connsiteX166" fmla="*/ 3622656 w 4835994"/>
                <a:gd name="connsiteY166" fmla="*/ 1184937 h 10829276"/>
                <a:gd name="connsiteX167" fmla="*/ 3587486 w 4835994"/>
                <a:gd name="connsiteY167" fmla="*/ 1132183 h 10829276"/>
                <a:gd name="connsiteX168" fmla="*/ 3552317 w 4835994"/>
                <a:gd name="connsiteY168" fmla="*/ 1044260 h 10829276"/>
                <a:gd name="connsiteX169" fmla="*/ 3600048 w 4835994"/>
                <a:gd name="connsiteY169" fmla="*/ 700940 h 10829276"/>
                <a:gd name="connsiteX170" fmla="*/ 3499563 w 4835994"/>
                <a:gd name="connsiteY170" fmla="*/ 340875 h 10829276"/>
                <a:gd name="connsiteX171" fmla="*/ 3306133 w 4835994"/>
                <a:gd name="connsiteY171" fmla="*/ 182614 h 10829276"/>
                <a:gd name="connsiteX172" fmla="*/ 3059948 w 4835994"/>
                <a:gd name="connsiteY172" fmla="*/ 77106 h 10829276"/>
                <a:gd name="connsiteX173" fmla="*/ 2796179 w 4835994"/>
                <a:gd name="connsiteY173" fmla="*/ 6768 h 10829276"/>
                <a:gd name="connsiteX174" fmla="*/ 2532410 w 4835994"/>
                <a:gd name="connsiteY174" fmla="*/ 6768 h 10829276"/>
                <a:gd name="connsiteX175" fmla="*/ 2198302 w 4835994"/>
                <a:gd name="connsiteY175" fmla="*/ 41937 h 10829276"/>
                <a:gd name="connsiteX176" fmla="*/ 1987286 w 4835994"/>
                <a:gd name="connsiteY176" fmla="*/ 165029 h 10829276"/>
                <a:gd name="connsiteX177" fmla="*/ 1776271 w 4835994"/>
                <a:gd name="connsiteY177" fmla="*/ 358460 h 10829276"/>
                <a:gd name="connsiteX178" fmla="*/ 1705932 w 4835994"/>
                <a:gd name="connsiteY178" fmla="*/ 639814 h 10829276"/>
                <a:gd name="connsiteX179" fmla="*/ 1776271 w 4835994"/>
                <a:gd name="connsiteY179" fmla="*/ 991507 h 10829276"/>
                <a:gd name="connsiteX180" fmla="*/ 1952117 w 4835994"/>
                <a:gd name="connsiteY180" fmla="*/ 1272860 h 10829276"/>
                <a:gd name="connsiteX181" fmla="*/ 2163133 w 4835994"/>
                <a:gd name="connsiteY181" fmla="*/ 1448706 h 10829276"/>
                <a:gd name="connsiteX182" fmla="*/ 2215887 w 4835994"/>
                <a:gd name="connsiteY182" fmla="*/ 1554213 h 10829276"/>
                <a:gd name="connsiteX183" fmla="*/ 2215886 w 4835994"/>
                <a:gd name="connsiteY183" fmla="*/ 1888321 h 10829276"/>
                <a:gd name="connsiteX184" fmla="*/ 2084421 w 4835994"/>
                <a:gd name="connsiteY184" fmla="*/ 2295000 h 10829276"/>
                <a:gd name="connsiteX185" fmla="*/ 2004871 w 4835994"/>
                <a:gd name="connsiteY185" fmla="*/ 2503783 h 10829276"/>
                <a:gd name="connsiteX186" fmla="*/ 1562185 w 4835994"/>
                <a:gd name="connsiteY186" fmla="*/ 2803560 h 10829276"/>
                <a:gd name="connsiteX187" fmla="*/ 1139317 w 4835994"/>
                <a:gd name="connsiteY187" fmla="*/ 3011504 h 10829276"/>
                <a:gd name="connsiteX188" fmla="*/ 791533 w 4835994"/>
                <a:gd name="connsiteY188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63333 w 4835994"/>
                <a:gd name="connsiteY98" fmla="*/ 4948045 h 10829276"/>
                <a:gd name="connsiteX99" fmla="*/ 3780917 w 4835994"/>
                <a:gd name="connsiteY99" fmla="*/ 5475583 h 10829276"/>
                <a:gd name="connsiteX100" fmla="*/ 3798502 w 4835994"/>
                <a:gd name="connsiteY100" fmla="*/ 6126214 h 10829276"/>
                <a:gd name="connsiteX101" fmla="*/ 3798502 w 4835994"/>
                <a:gd name="connsiteY101" fmla="*/ 6460322 h 10829276"/>
                <a:gd name="connsiteX102" fmla="*/ 3921594 w 4835994"/>
                <a:gd name="connsiteY102" fmla="*/ 6970275 h 10829276"/>
                <a:gd name="connsiteX103" fmla="*/ 4079856 w 4835994"/>
                <a:gd name="connsiteY103" fmla="*/ 7532983 h 10829276"/>
                <a:gd name="connsiteX104" fmla="*/ 4417591 w 4835994"/>
                <a:gd name="connsiteY104" fmla="*/ 8305032 h 10829276"/>
                <a:gd name="connsiteX105" fmla="*/ 4322970 w 4835994"/>
                <a:gd name="connsiteY105" fmla="*/ 8643046 h 10829276"/>
                <a:gd name="connsiteX106" fmla="*/ 4326040 w 4835994"/>
                <a:gd name="connsiteY106" fmla="*/ 8957337 h 10829276"/>
                <a:gd name="connsiteX107" fmla="*/ 4273286 w 4835994"/>
                <a:gd name="connsiteY107" fmla="*/ 9273860 h 10829276"/>
                <a:gd name="connsiteX108" fmla="*/ 4185363 w 4835994"/>
                <a:gd name="connsiteY108" fmla="*/ 9520045 h 10829276"/>
                <a:gd name="connsiteX109" fmla="*/ 4202948 w 4835994"/>
                <a:gd name="connsiteY109" fmla="*/ 9713475 h 10829276"/>
                <a:gd name="connsiteX110" fmla="*/ 4202948 w 4835994"/>
                <a:gd name="connsiteY110" fmla="*/ 9836568 h 10829276"/>
                <a:gd name="connsiteX111" fmla="*/ 4220533 w 4835994"/>
                <a:gd name="connsiteY111" fmla="*/ 10029998 h 10829276"/>
                <a:gd name="connsiteX112" fmla="*/ 4308456 w 4835994"/>
                <a:gd name="connsiteY112" fmla="*/ 10135506 h 10829276"/>
                <a:gd name="connsiteX113" fmla="*/ 4343625 w 4835994"/>
                <a:gd name="connsiteY113" fmla="*/ 10135506 h 10829276"/>
                <a:gd name="connsiteX114" fmla="*/ 4361210 w 4835994"/>
                <a:gd name="connsiteY114" fmla="*/ 10047583 h 10829276"/>
                <a:gd name="connsiteX115" fmla="*/ 4326040 w 4835994"/>
                <a:gd name="connsiteY115" fmla="*/ 9906906 h 10829276"/>
                <a:gd name="connsiteX116" fmla="*/ 4343625 w 4835994"/>
                <a:gd name="connsiteY116" fmla="*/ 9713475 h 10829276"/>
                <a:gd name="connsiteX117" fmla="*/ 4396379 w 4835994"/>
                <a:gd name="connsiteY117" fmla="*/ 9572798 h 10829276"/>
                <a:gd name="connsiteX118" fmla="*/ 4466717 w 4835994"/>
                <a:gd name="connsiteY118" fmla="*/ 9836568 h 10829276"/>
                <a:gd name="connsiteX119" fmla="*/ 4466717 w 4835994"/>
                <a:gd name="connsiteY119" fmla="*/ 10065168 h 10829276"/>
                <a:gd name="connsiteX120" fmla="*/ 4431548 w 4835994"/>
                <a:gd name="connsiteY120" fmla="*/ 10170675 h 10829276"/>
                <a:gd name="connsiteX121" fmla="*/ 4378794 w 4835994"/>
                <a:gd name="connsiteY121" fmla="*/ 10293768 h 10829276"/>
                <a:gd name="connsiteX122" fmla="*/ 4290871 w 4835994"/>
                <a:gd name="connsiteY122" fmla="*/ 10452029 h 10829276"/>
                <a:gd name="connsiteX123" fmla="*/ 4290871 w 4835994"/>
                <a:gd name="connsiteY123" fmla="*/ 10487198 h 10829276"/>
                <a:gd name="connsiteX124" fmla="*/ 4449133 w 4835994"/>
                <a:gd name="connsiteY124" fmla="*/ 10311352 h 10829276"/>
                <a:gd name="connsiteX125" fmla="*/ 4607394 w 4835994"/>
                <a:gd name="connsiteY125" fmla="*/ 10241014 h 10829276"/>
                <a:gd name="connsiteX126" fmla="*/ 4712902 w 4835994"/>
                <a:gd name="connsiteY126" fmla="*/ 10065168 h 10829276"/>
                <a:gd name="connsiteX127" fmla="*/ 4783240 w 4835994"/>
                <a:gd name="connsiteY127" fmla="*/ 9906906 h 10829276"/>
                <a:gd name="connsiteX128" fmla="*/ 4835994 w 4835994"/>
                <a:gd name="connsiteY128" fmla="*/ 9731060 h 10829276"/>
                <a:gd name="connsiteX129" fmla="*/ 4783240 w 4835994"/>
                <a:gd name="connsiteY129" fmla="*/ 9396952 h 10829276"/>
                <a:gd name="connsiteX130" fmla="*/ 4677733 w 4835994"/>
                <a:gd name="connsiteY130" fmla="*/ 9010091 h 10829276"/>
                <a:gd name="connsiteX131" fmla="*/ 4677733 w 4835994"/>
                <a:gd name="connsiteY131" fmla="*/ 8851829 h 10829276"/>
                <a:gd name="connsiteX132" fmla="*/ 4695317 w 4835994"/>
                <a:gd name="connsiteY132" fmla="*/ 8799075 h 10829276"/>
                <a:gd name="connsiteX133" fmla="*/ 4624979 w 4835994"/>
                <a:gd name="connsiteY133" fmla="*/ 8693568 h 10829276"/>
                <a:gd name="connsiteX134" fmla="*/ 4607394 w 4835994"/>
                <a:gd name="connsiteY134" fmla="*/ 8640814 h 10829276"/>
                <a:gd name="connsiteX135" fmla="*/ 4767051 w 4835994"/>
                <a:gd name="connsiteY135" fmla="*/ 8485344 h 10829276"/>
                <a:gd name="connsiteX136" fmla="*/ 4720438 w 4835994"/>
                <a:gd name="connsiteY136" fmla="*/ 7522655 h 10829276"/>
                <a:gd name="connsiteX137" fmla="*/ 4705086 w 4835994"/>
                <a:gd name="connsiteY137" fmla="*/ 6920312 h 10829276"/>
                <a:gd name="connsiteX138" fmla="*/ 4614094 w 4835994"/>
                <a:gd name="connsiteY138" fmla="*/ 6397520 h 10829276"/>
                <a:gd name="connsiteX139" fmla="*/ 4509423 w 4835994"/>
                <a:gd name="connsiteY139" fmla="*/ 5788198 h 10829276"/>
                <a:gd name="connsiteX140" fmla="*/ 4468950 w 4835994"/>
                <a:gd name="connsiteY140" fmla="*/ 4527409 h 10829276"/>
                <a:gd name="connsiteX141" fmla="*/ 4468950 w 4835994"/>
                <a:gd name="connsiteY141" fmla="*/ 3794997 h 10829276"/>
                <a:gd name="connsiteX142" fmla="*/ 4308456 w 4835994"/>
                <a:gd name="connsiteY142" fmla="*/ 3295091 h 10829276"/>
                <a:gd name="connsiteX143" fmla="*/ 4202948 w 4835994"/>
                <a:gd name="connsiteY143" fmla="*/ 3189583 h 10829276"/>
                <a:gd name="connsiteX144" fmla="*/ 4062271 w 4835994"/>
                <a:gd name="connsiteY144" fmla="*/ 3101660 h 10829276"/>
                <a:gd name="connsiteX145" fmla="*/ 3797665 w 4835994"/>
                <a:gd name="connsiteY145" fmla="*/ 3034392 h 10829276"/>
                <a:gd name="connsiteX146" fmla="*/ 3402429 w 4835994"/>
                <a:gd name="connsiteY146" fmla="*/ 2826447 h 10829276"/>
                <a:gd name="connsiteX147" fmla="*/ 3024779 w 4835994"/>
                <a:gd name="connsiteY147" fmla="*/ 2609291 h 10829276"/>
                <a:gd name="connsiteX148" fmla="*/ 2866517 w 4835994"/>
                <a:gd name="connsiteY148" fmla="*/ 2204845 h 10829276"/>
                <a:gd name="connsiteX149" fmla="*/ 2831348 w 4835994"/>
                <a:gd name="connsiteY149" fmla="*/ 1958660 h 10829276"/>
                <a:gd name="connsiteX150" fmla="*/ 2831348 w 4835994"/>
                <a:gd name="connsiteY150" fmla="*/ 1870737 h 10829276"/>
                <a:gd name="connsiteX151" fmla="*/ 3077533 w 4835994"/>
                <a:gd name="connsiteY151" fmla="*/ 1958660 h 10829276"/>
                <a:gd name="connsiteX152" fmla="*/ 3288548 w 4835994"/>
                <a:gd name="connsiteY152" fmla="*/ 1993829 h 10829276"/>
                <a:gd name="connsiteX153" fmla="*/ 3411640 w 4835994"/>
                <a:gd name="connsiteY153" fmla="*/ 1958660 h 10829276"/>
                <a:gd name="connsiteX154" fmla="*/ 3446810 w 4835994"/>
                <a:gd name="connsiteY154" fmla="*/ 1923491 h 10829276"/>
                <a:gd name="connsiteX155" fmla="*/ 3446810 w 4835994"/>
                <a:gd name="connsiteY155" fmla="*/ 1835568 h 10829276"/>
                <a:gd name="connsiteX156" fmla="*/ 3429225 w 4835994"/>
                <a:gd name="connsiteY156" fmla="*/ 1782814 h 10829276"/>
                <a:gd name="connsiteX157" fmla="*/ 3464394 w 4835994"/>
                <a:gd name="connsiteY157" fmla="*/ 1782814 h 10829276"/>
                <a:gd name="connsiteX158" fmla="*/ 3534733 w 4835994"/>
                <a:gd name="connsiteY158" fmla="*/ 1765229 h 10829276"/>
                <a:gd name="connsiteX159" fmla="*/ 3517148 w 4835994"/>
                <a:gd name="connsiteY159" fmla="*/ 1712475 h 10829276"/>
                <a:gd name="connsiteX160" fmla="*/ 3499563 w 4835994"/>
                <a:gd name="connsiteY160" fmla="*/ 1694891 h 10829276"/>
                <a:gd name="connsiteX161" fmla="*/ 3552317 w 4835994"/>
                <a:gd name="connsiteY161" fmla="*/ 1677306 h 10829276"/>
                <a:gd name="connsiteX162" fmla="*/ 3552317 w 4835994"/>
                <a:gd name="connsiteY162" fmla="*/ 1571798 h 10829276"/>
                <a:gd name="connsiteX163" fmla="*/ 3534733 w 4835994"/>
                <a:gd name="connsiteY163" fmla="*/ 1413537 h 10829276"/>
                <a:gd name="connsiteX164" fmla="*/ 3640240 w 4835994"/>
                <a:gd name="connsiteY164" fmla="*/ 1413537 h 10829276"/>
                <a:gd name="connsiteX165" fmla="*/ 3740619 w 4835994"/>
                <a:gd name="connsiteY165" fmla="*/ 1406943 h 10829276"/>
                <a:gd name="connsiteX166" fmla="*/ 3710579 w 4835994"/>
                <a:gd name="connsiteY166" fmla="*/ 1290445 h 10829276"/>
                <a:gd name="connsiteX167" fmla="*/ 3622656 w 4835994"/>
                <a:gd name="connsiteY167" fmla="*/ 1184937 h 10829276"/>
                <a:gd name="connsiteX168" fmla="*/ 3587486 w 4835994"/>
                <a:gd name="connsiteY168" fmla="*/ 1132183 h 10829276"/>
                <a:gd name="connsiteX169" fmla="*/ 3552317 w 4835994"/>
                <a:gd name="connsiteY169" fmla="*/ 1044260 h 10829276"/>
                <a:gd name="connsiteX170" fmla="*/ 3600048 w 4835994"/>
                <a:gd name="connsiteY170" fmla="*/ 700940 h 10829276"/>
                <a:gd name="connsiteX171" fmla="*/ 3499563 w 4835994"/>
                <a:gd name="connsiteY171" fmla="*/ 340875 h 10829276"/>
                <a:gd name="connsiteX172" fmla="*/ 3306133 w 4835994"/>
                <a:gd name="connsiteY172" fmla="*/ 182614 h 10829276"/>
                <a:gd name="connsiteX173" fmla="*/ 3059948 w 4835994"/>
                <a:gd name="connsiteY173" fmla="*/ 77106 h 10829276"/>
                <a:gd name="connsiteX174" fmla="*/ 2796179 w 4835994"/>
                <a:gd name="connsiteY174" fmla="*/ 6768 h 10829276"/>
                <a:gd name="connsiteX175" fmla="*/ 2532410 w 4835994"/>
                <a:gd name="connsiteY175" fmla="*/ 6768 h 10829276"/>
                <a:gd name="connsiteX176" fmla="*/ 2198302 w 4835994"/>
                <a:gd name="connsiteY176" fmla="*/ 41937 h 10829276"/>
                <a:gd name="connsiteX177" fmla="*/ 1987286 w 4835994"/>
                <a:gd name="connsiteY177" fmla="*/ 165029 h 10829276"/>
                <a:gd name="connsiteX178" fmla="*/ 1776271 w 4835994"/>
                <a:gd name="connsiteY178" fmla="*/ 358460 h 10829276"/>
                <a:gd name="connsiteX179" fmla="*/ 1705932 w 4835994"/>
                <a:gd name="connsiteY179" fmla="*/ 639814 h 10829276"/>
                <a:gd name="connsiteX180" fmla="*/ 1776271 w 4835994"/>
                <a:gd name="connsiteY180" fmla="*/ 991507 h 10829276"/>
                <a:gd name="connsiteX181" fmla="*/ 1952117 w 4835994"/>
                <a:gd name="connsiteY181" fmla="*/ 1272860 h 10829276"/>
                <a:gd name="connsiteX182" fmla="*/ 2163133 w 4835994"/>
                <a:gd name="connsiteY182" fmla="*/ 1448706 h 10829276"/>
                <a:gd name="connsiteX183" fmla="*/ 2215887 w 4835994"/>
                <a:gd name="connsiteY183" fmla="*/ 1554213 h 10829276"/>
                <a:gd name="connsiteX184" fmla="*/ 2215886 w 4835994"/>
                <a:gd name="connsiteY184" fmla="*/ 1888321 h 10829276"/>
                <a:gd name="connsiteX185" fmla="*/ 2084421 w 4835994"/>
                <a:gd name="connsiteY185" fmla="*/ 2295000 h 10829276"/>
                <a:gd name="connsiteX186" fmla="*/ 2004871 w 4835994"/>
                <a:gd name="connsiteY186" fmla="*/ 2503783 h 10829276"/>
                <a:gd name="connsiteX187" fmla="*/ 1562185 w 4835994"/>
                <a:gd name="connsiteY187" fmla="*/ 2803560 h 10829276"/>
                <a:gd name="connsiteX188" fmla="*/ 1139317 w 4835994"/>
                <a:gd name="connsiteY188" fmla="*/ 3011504 h 10829276"/>
                <a:gd name="connsiteX189" fmla="*/ 791533 w 4835994"/>
                <a:gd name="connsiteY189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22774 w 4835994"/>
                <a:gd name="connsiteY54" fmla="*/ 6740838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63333 w 4835994"/>
                <a:gd name="connsiteY98" fmla="*/ 4948045 h 10829276"/>
                <a:gd name="connsiteX99" fmla="*/ 3780917 w 4835994"/>
                <a:gd name="connsiteY99" fmla="*/ 5475583 h 10829276"/>
                <a:gd name="connsiteX100" fmla="*/ 3798502 w 4835994"/>
                <a:gd name="connsiteY100" fmla="*/ 6126214 h 10829276"/>
                <a:gd name="connsiteX101" fmla="*/ 3798502 w 4835994"/>
                <a:gd name="connsiteY101" fmla="*/ 6460322 h 10829276"/>
                <a:gd name="connsiteX102" fmla="*/ 3921594 w 4835994"/>
                <a:gd name="connsiteY102" fmla="*/ 6970275 h 10829276"/>
                <a:gd name="connsiteX103" fmla="*/ 4079856 w 4835994"/>
                <a:gd name="connsiteY103" fmla="*/ 7532983 h 10829276"/>
                <a:gd name="connsiteX104" fmla="*/ 4417591 w 4835994"/>
                <a:gd name="connsiteY104" fmla="*/ 8305032 h 10829276"/>
                <a:gd name="connsiteX105" fmla="*/ 4322970 w 4835994"/>
                <a:gd name="connsiteY105" fmla="*/ 8643046 h 10829276"/>
                <a:gd name="connsiteX106" fmla="*/ 4326040 w 4835994"/>
                <a:gd name="connsiteY106" fmla="*/ 8957337 h 10829276"/>
                <a:gd name="connsiteX107" fmla="*/ 4273286 w 4835994"/>
                <a:gd name="connsiteY107" fmla="*/ 9273860 h 10829276"/>
                <a:gd name="connsiteX108" fmla="*/ 4185363 w 4835994"/>
                <a:gd name="connsiteY108" fmla="*/ 9520045 h 10829276"/>
                <a:gd name="connsiteX109" fmla="*/ 4202948 w 4835994"/>
                <a:gd name="connsiteY109" fmla="*/ 9713475 h 10829276"/>
                <a:gd name="connsiteX110" fmla="*/ 4202948 w 4835994"/>
                <a:gd name="connsiteY110" fmla="*/ 9836568 h 10829276"/>
                <a:gd name="connsiteX111" fmla="*/ 4220533 w 4835994"/>
                <a:gd name="connsiteY111" fmla="*/ 10029998 h 10829276"/>
                <a:gd name="connsiteX112" fmla="*/ 4308456 w 4835994"/>
                <a:gd name="connsiteY112" fmla="*/ 10135506 h 10829276"/>
                <a:gd name="connsiteX113" fmla="*/ 4343625 w 4835994"/>
                <a:gd name="connsiteY113" fmla="*/ 10135506 h 10829276"/>
                <a:gd name="connsiteX114" fmla="*/ 4361210 w 4835994"/>
                <a:gd name="connsiteY114" fmla="*/ 10047583 h 10829276"/>
                <a:gd name="connsiteX115" fmla="*/ 4326040 w 4835994"/>
                <a:gd name="connsiteY115" fmla="*/ 9906906 h 10829276"/>
                <a:gd name="connsiteX116" fmla="*/ 4343625 w 4835994"/>
                <a:gd name="connsiteY116" fmla="*/ 9713475 h 10829276"/>
                <a:gd name="connsiteX117" fmla="*/ 4396379 w 4835994"/>
                <a:gd name="connsiteY117" fmla="*/ 9572798 h 10829276"/>
                <a:gd name="connsiteX118" fmla="*/ 4466717 w 4835994"/>
                <a:gd name="connsiteY118" fmla="*/ 9836568 h 10829276"/>
                <a:gd name="connsiteX119" fmla="*/ 4466717 w 4835994"/>
                <a:gd name="connsiteY119" fmla="*/ 10065168 h 10829276"/>
                <a:gd name="connsiteX120" fmla="*/ 4431548 w 4835994"/>
                <a:gd name="connsiteY120" fmla="*/ 10170675 h 10829276"/>
                <a:gd name="connsiteX121" fmla="*/ 4378794 w 4835994"/>
                <a:gd name="connsiteY121" fmla="*/ 10293768 h 10829276"/>
                <a:gd name="connsiteX122" fmla="*/ 4290871 w 4835994"/>
                <a:gd name="connsiteY122" fmla="*/ 10452029 h 10829276"/>
                <a:gd name="connsiteX123" fmla="*/ 4290871 w 4835994"/>
                <a:gd name="connsiteY123" fmla="*/ 10487198 h 10829276"/>
                <a:gd name="connsiteX124" fmla="*/ 4449133 w 4835994"/>
                <a:gd name="connsiteY124" fmla="*/ 10311352 h 10829276"/>
                <a:gd name="connsiteX125" fmla="*/ 4607394 w 4835994"/>
                <a:gd name="connsiteY125" fmla="*/ 10241014 h 10829276"/>
                <a:gd name="connsiteX126" fmla="*/ 4712902 w 4835994"/>
                <a:gd name="connsiteY126" fmla="*/ 10065168 h 10829276"/>
                <a:gd name="connsiteX127" fmla="*/ 4783240 w 4835994"/>
                <a:gd name="connsiteY127" fmla="*/ 9906906 h 10829276"/>
                <a:gd name="connsiteX128" fmla="*/ 4835994 w 4835994"/>
                <a:gd name="connsiteY128" fmla="*/ 9731060 h 10829276"/>
                <a:gd name="connsiteX129" fmla="*/ 4783240 w 4835994"/>
                <a:gd name="connsiteY129" fmla="*/ 9396952 h 10829276"/>
                <a:gd name="connsiteX130" fmla="*/ 4677733 w 4835994"/>
                <a:gd name="connsiteY130" fmla="*/ 9010091 h 10829276"/>
                <a:gd name="connsiteX131" fmla="*/ 4677733 w 4835994"/>
                <a:gd name="connsiteY131" fmla="*/ 8851829 h 10829276"/>
                <a:gd name="connsiteX132" fmla="*/ 4695317 w 4835994"/>
                <a:gd name="connsiteY132" fmla="*/ 8799075 h 10829276"/>
                <a:gd name="connsiteX133" fmla="*/ 4624979 w 4835994"/>
                <a:gd name="connsiteY133" fmla="*/ 8693568 h 10829276"/>
                <a:gd name="connsiteX134" fmla="*/ 4607394 w 4835994"/>
                <a:gd name="connsiteY134" fmla="*/ 8640814 h 10829276"/>
                <a:gd name="connsiteX135" fmla="*/ 4767051 w 4835994"/>
                <a:gd name="connsiteY135" fmla="*/ 8485344 h 10829276"/>
                <a:gd name="connsiteX136" fmla="*/ 4720438 w 4835994"/>
                <a:gd name="connsiteY136" fmla="*/ 7522655 h 10829276"/>
                <a:gd name="connsiteX137" fmla="*/ 4705086 w 4835994"/>
                <a:gd name="connsiteY137" fmla="*/ 6920312 h 10829276"/>
                <a:gd name="connsiteX138" fmla="*/ 4614094 w 4835994"/>
                <a:gd name="connsiteY138" fmla="*/ 6397520 h 10829276"/>
                <a:gd name="connsiteX139" fmla="*/ 4509423 w 4835994"/>
                <a:gd name="connsiteY139" fmla="*/ 5788198 h 10829276"/>
                <a:gd name="connsiteX140" fmla="*/ 4468950 w 4835994"/>
                <a:gd name="connsiteY140" fmla="*/ 4527409 h 10829276"/>
                <a:gd name="connsiteX141" fmla="*/ 4468950 w 4835994"/>
                <a:gd name="connsiteY141" fmla="*/ 3794997 h 10829276"/>
                <a:gd name="connsiteX142" fmla="*/ 4308456 w 4835994"/>
                <a:gd name="connsiteY142" fmla="*/ 3295091 h 10829276"/>
                <a:gd name="connsiteX143" fmla="*/ 4202948 w 4835994"/>
                <a:gd name="connsiteY143" fmla="*/ 3189583 h 10829276"/>
                <a:gd name="connsiteX144" fmla="*/ 4062271 w 4835994"/>
                <a:gd name="connsiteY144" fmla="*/ 3101660 h 10829276"/>
                <a:gd name="connsiteX145" fmla="*/ 3797665 w 4835994"/>
                <a:gd name="connsiteY145" fmla="*/ 3034392 h 10829276"/>
                <a:gd name="connsiteX146" fmla="*/ 3402429 w 4835994"/>
                <a:gd name="connsiteY146" fmla="*/ 2826447 h 10829276"/>
                <a:gd name="connsiteX147" fmla="*/ 3024779 w 4835994"/>
                <a:gd name="connsiteY147" fmla="*/ 2609291 h 10829276"/>
                <a:gd name="connsiteX148" fmla="*/ 2866517 w 4835994"/>
                <a:gd name="connsiteY148" fmla="*/ 2204845 h 10829276"/>
                <a:gd name="connsiteX149" fmla="*/ 2831348 w 4835994"/>
                <a:gd name="connsiteY149" fmla="*/ 1958660 h 10829276"/>
                <a:gd name="connsiteX150" fmla="*/ 2831348 w 4835994"/>
                <a:gd name="connsiteY150" fmla="*/ 1870737 h 10829276"/>
                <a:gd name="connsiteX151" fmla="*/ 3077533 w 4835994"/>
                <a:gd name="connsiteY151" fmla="*/ 1958660 h 10829276"/>
                <a:gd name="connsiteX152" fmla="*/ 3288548 w 4835994"/>
                <a:gd name="connsiteY152" fmla="*/ 1993829 h 10829276"/>
                <a:gd name="connsiteX153" fmla="*/ 3411640 w 4835994"/>
                <a:gd name="connsiteY153" fmla="*/ 1958660 h 10829276"/>
                <a:gd name="connsiteX154" fmla="*/ 3446810 w 4835994"/>
                <a:gd name="connsiteY154" fmla="*/ 1923491 h 10829276"/>
                <a:gd name="connsiteX155" fmla="*/ 3446810 w 4835994"/>
                <a:gd name="connsiteY155" fmla="*/ 1835568 h 10829276"/>
                <a:gd name="connsiteX156" fmla="*/ 3429225 w 4835994"/>
                <a:gd name="connsiteY156" fmla="*/ 1782814 h 10829276"/>
                <a:gd name="connsiteX157" fmla="*/ 3464394 w 4835994"/>
                <a:gd name="connsiteY157" fmla="*/ 1782814 h 10829276"/>
                <a:gd name="connsiteX158" fmla="*/ 3534733 w 4835994"/>
                <a:gd name="connsiteY158" fmla="*/ 1765229 h 10829276"/>
                <a:gd name="connsiteX159" fmla="*/ 3517148 w 4835994"/>
                <a:gd name="connsiteY159" fmla="*/ 1712475 h 10829276"/>
                <a:gd name="connsiteX160" fmla="*/ 3499563 w 4835994"/>
                <a:gd name="connsiteY160" fmla="*/ 1694891 h 10829276"/>
                <a:gd name="connsiteX161" fmla="*/ 3552317 w 4835994"/>
                <a:gd name="connsiteY161" fmla="*/ 1677306 h 10829276"/>
                <a:gd name="connsiteX162" fmla="*/ 3552317 w 4835994"/>
                <a:gd name="connsiteY162" fmla="*/ 1571798 h 10829276"/>
                <a:gd name="connsiteX163" fmla="*/ 3534733 w 4835994"/>
                <a:gd name="connsiteY163" fmla="*/ 1413537 h 10829276"/>
                <a:gd name="connsiteX164" fmla="*/ 3640240 w 4835994"/>
                <a:gd name="connsiteY164" fmla="*/ 1413537 h 10829276"/>
                <a:gd name="connsiteX165" fmla="*/ 3740619 w 4835994"/>
                <a:gd name="connsiteY165" fmla="*/ 1406943 h 10829276"/>
                <a:gd name="connsiteX166" fmla="*/ 3710579 w 4835994"/>
                <a:gd name="connsiteY166" fmla="*/ 1290445 h 10829276"/>
                <a:gd name="connsiteX167" fmla="*/ 3622656 w 4835994"/>
                <a:gd name="connsiteY167" fmla="*/ 1184937 h 10829276"/>
                <a:gd name="connsiteX168" fmla="*/ 3587486 w 4835994"/>
                <a:gd name="connsiteY168" fmla="*/ 1132183 h 10829276"/>
                <a:gd name="connsiteX169" fmla="*/ 3552317 w 4835994"/>
                <a:gd name="connsiteY169" fmla="*/ 1044260 h 10829276"/>
                <a:gd name="connsiteX170" fmla="*/ 3600048 w 4835994"/>
                <a:gd name="connsiteY170" fmla="*/ 700940 h 10829276"/>
                <a:gd name="connsiteX171" fmla="*/ 3499563 w 4835994"/>
                <a:gd name="connsiteY171" fmla="*/ 340875 h 10829276"/>
                <a:gd name="connsiteX172" fmla="*/ 3306133 w 4835994"/>
                <a:gd name="connsiteY172" fmla="*/ 182614 h 10829276"/>
                <a:gd name="connsiteX173" fmla="*/ 3059948 w 4835994"/>
                <a:gd name="connsiteY173" fmla="*/ 77106 h 10829276"/>
                <a:gd name="connsiteX174" fmla="*/ 2796179 w 4835994"/>
                <a:gd name="connsiteY174" fmla="*/ 6768 h 10829276"/>
                <a:gd name="connsiteX175" fmla="*/ 2532410 w 4835994"/>
                <a:gd name="connsiteY175" fmla="*/ 6768 h 10829276"/>
                <a:gd name="connsiteX176" fmla="*/ 2198302 w 4835994"/>
                <a:gd name="connsiteY176" fmla="*/ 41937 h 10829276"/>
                <a:gd name="connsiteX177" fmla="*/ 1987286 w 4835994"/>
                <a:gd name="connsiteY177" fmla="*/ 165029 h 10829276"/>
                <a:gd name="connsiteX178" fmla="*/ 1776271 w 4835994"/>
                <a:gd name="connsiteY178" fmla="*/ 358460 h 10829276"/>
                <a:gd name="connsiteX179" fmla="*/ 1705932 w 4835994"/>
                <a:gd name="connsiteY179" fmla="*/ 639814 h 10829276"/>
                <a:gd name="connsiteX180" fmla="*/ 1776271 w 4835994"/>
                <a:gd name="connsiteY180" fmla="*/ 991507 h 10829276"/>
                <a:gd name="connsiteX181" fmla="*/ 1952117 w 4835994"/>
                <a:gd name="connsiteY181" fmla="*/ 1272860 h 10829276"/>
                <a:gd name="connsiteX182" fmla="*/ 2163133 w 4835994"/>
                <a:gd name="connsiteY182" fmla="*/ 1448706 h 10829276"/>
                <a:gd name="connsiteX183" fmla="*/ 2215887 w 4835994"/>
                <a:gd name="connsiteY183" fmla="*/ 1554213 h 10829276"/>
                <a:gd name="connsiteX184" fmla="*/ 2215886 w 4835994"/>
                <a:gd name="connsiteY184" fmla="*/ 1888321 h 10829276"/>
                <a:gd name="connsiteX185" fmla="*/ 2084421 w 4835994"/>
                <a:gd name="connsiteY185" fmla="*/ 2295000 h 10829276"/>
                <a:gd name="connsiteX186" fmla="*/ 2004871 w 4835994"/>
                <a:gd name="connsiteY186" fmla="*/ 2503783 h 10829276"/>
                <a:gd name="connsiteX187" fmla="*/ 1562185 w 4835994"/>
                <a:gd name="connsiteY187" fmla="*/ 2803560 h 10829276"/>
                <a:gd name="connsiteX188" fmla="*/ 1139317 w 4835994"/>
                <a:gd name="connsiteY188" fmla="*/ 3011504 h 10829276"/>
                <a:gd name="connsiteX189" fmla="*/ 791533 w 4835994"/>
                <a:gd name="connsiteY189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22774 w 4835994"/>
                <a:gd name="connsiteY54" fmla="*/ 6740838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63333 w 4835994"/>
                <a:gd name="connsiteY98" fmla="*/ 4948045 h 10829276"/>
                <a:gd name="connsiteX99" fmla="*/ 3798502 w 4835994"/>
                <a:gd name="connsiteY99" fmla="*/ 6126214 h 10829276"/>
                <a:gd name="connsiteX100" fmla="*/ 3798502 w 4835994"/>
                <a:gd name="connsiteY100" fmla="*/ 6460322 h 10829276"/>
                <a:gd name="connsiteX101" fmla="*/ 3921594 w 4835994"/>
                <a:gd name="connsiteY101" fmla="*/ 6970275 h 10829276"/>
                <a:gd name="connsiteX102" fmla="*/ 4079856 w 4835994"/>
                <a:gd name="connsiteY102" fmla="*/ 7532983 h 10829276"/>
                <a:gd name="connsiteX103" fmla="*/ 4417591 w 4835994"/>
                <a:gd name="connsiteY103" fmla="*/ 8305032 h 10829276"/>
                <a:gd name="connsiteX104" fmla="*/ 4322970 w 4835994"/>
                <a:gd name="connsiteY104" fmla="*/ 8643046 h 10829276"/>
                <a:gd name="connsiteX105" fmla="*/ 4326040 w 4835994"/>
                <a:gd name="connsiteY105" fmla="*/ 8957337 h 10829276"/>
                <a:gd name="connsiteX106" fmla="*/ 4273286 w 4835994"/>
                <a:gd name="connsiteY106" fmla="*/ 9273860 h 10829276"/>
                <a:gd name="connsiteX107" fmla="*/ 4185363 w 4835994"/>
                <a:gd name="connsiteY107" fmla="*/ 9520045 h 10829276"/>
                <a:gd name="connsiteX108" fmla="*/ 4202948 w 4835994"/>
                <a:gd name="connsiteY108" fmla="*/ 9713475 h 10829276"/>
                <a:gd name="connsiteX109" fmla="*/ 4202948 w 4835994"/>
                <a:gd name="connsiteY109" fmla="*/ 9836568 h 10829276"/>
                <a:gd name="connsiteX110" fmla="*/ 4220533 w 4835994"/>
                <a:gd name="connsiteY110" fmla="*/ 10029998 h 10829276"/>
                <a:gd name="connsiteX111" fmla="*/ 4308456 w 4835994"/>
                <a:gd name="connsiteY111" fmla="*/ 10135506 h 10829276"/>
                <a:gd name="connsiteX112" fmla="*/ 4343625 w 4835994"/>
                <a:gd name="connsiteY112" fmla="*/ 10135506 h 10829276"/>
                <a:gd name="connsiteX113" fmla="*/ 4361210 w 4835994"/>
                <a:gd name="connsiteY113" fmla="*/ 10047583 h 10829276"/>
                <a:gd name="connsiteX114" fmla="*/ 4326040 w 4835994"/>
                <a:gd name="connsiteY114" fmla="*/ 9906906 h 10829276"/>
                <a:gd name="connsiteX115" fmla="*/ 4343625 w 4835994"/>
                <a:gd name="connsiteY115" fmla="*/ 9713475 h 10829276"/>
                <a:gd name="connsiteX116" fmla="*/ 4396379 w 4835994"/>
                <a:gd name="connsiteY116" fmla="*/ 9572798 h 10829276"/>
                <a:gd name="connsiteX117" fmla="*/ 4466717 w 4835994"/>
                <a:gd name="connsiteY117" fmla="*/ 9836568 h 10829276"/>
                <a:gd name="connsiteX118" fmla="*/ 4466717 w 4835994"/>
                <a:gd name="connsiteY118" fmla="*/ 10065168 h 10829276"/>
                <a:gd name="connsiteX119" fmla="*/ 4431548 w 4835994"/>
                <a:gd name="connsiteY119" fmla="*/ 10170675 h 10829276"/>
                <a:gd name="connsiteX120" fmla="*/ 4378794 w 4835994"/>
                <a:gd name="connsiteY120" fmla="*/ 10293768 h 10829276"/>
                <a:gd name="connsiteX121" fmla="*/ 4290871 w 4835994"/>
                <a:gd name="connsiteY121" fmla="*/ 10452029 h 10829276"/>
                <a:gd name="connsiteX122" fmla="*/ 4290871 w 4835994"/>
                <a:gd name="connsiteY122" fmla="*/ 10487198 h 10829276"/>
                <a:gd name="connsiteX123" fmla="*/ 4449133 w 4835994"/>
                <a:gd name="connsiteY123" fmla="*/ 10311352 h 10829276"/>
                <a:gd name="connsiteX124" fmla="*/ 4607394 w 4835994"/>
                <a:gd name="connsiteY124" fmla="*/ 10241014 h 10829276"/>
                <a:gd name="connsiteX125" fmla="*/ 4712902 w 4835994"/>
                <a:gd name="connsiteY125" fmla="*/ 10065168 h 10829276"/>
                <a:gd name="connsiteX126" fmla="*/ 4783240 w 4835994"/>
                <a:gd name="connsiteY126" fmla="*/ 9906906 h 10829276"/>
                <a:gd name="connsiteX127" fmla="*/ 4835994 w 4835994"/>
                <a:gd name="connsiteY127" fmla="*/ 9731060 h 10829276"/>
                <a:gd name="connsiteX128" fmla="*/ 4783240 w 4835994"/>
                <a:gd name="connsiteY128" fmla="*/ 9396952 h 10829276"/>
                <a:gd name="connsiteX129" fmla="*/ 4677733 w 4835994"/>
                <a:gd name="connsiteY129" fmla="*/ 9010091 h 10829276"/>
                <a:gd name="connsiteX130" fmla="*/ 4677733 w 4835994"/>
                <a:gd name="connsiteY130" fmla="*/ 8851829 h 10829276"/>
                <a:gd name="connsiteX131" fmla="*/ 4695317 w 4835994"/>
                <a:gd name="connsiteY131" fmla="*/ 8799075 h 10829276"/>
                <a:gd name="connsiteX132" fmla="*/ 4624979 w 4835994"/>
                <a:gd name="connsiteY132" fmla="*/ 8693568 h 10829276"/>
                <a:gd name="connsiteX133" fmla="*/ 4607394 w 4835994"/>
                <a:gd name="connsiteY133" fmla="*/ 8640814 h 10829276"/>
                <a:gd name="connsiteX134" fmla="*/ 4767051 w 4835994"/>
                <a:gd name="connsiteY134" fmla="*/ 8485344 h 10829276"/>
                <a:gd name="connsiteX135" fmla="*/ 4720438 w 4835994"/>
                <a:gd name="connsiteY135" fmla="*/ 7522655 h 10829276"/>
                <a:gd name="connsiteX136" fmla="*/ 4705086 w 4835994"/>
                <a:gd name="connsiteY136" fmla="*/ 6920312 h 10829276"/>
                <a:gd name="connsiteX137" fmla="*/ 4614094 w 4835994"/>
                <a:gd name="connsiteY137" fmla="*/ 6397520 h 10829276"/>
                <a:gd name="connsiteX138" fmla="*/ 4509423 w 4835994"/>
                <a:gd name="connsiteY138" fmla="*/ 5788198 h 10829276"/>
                <a:gd name="connsiteX139" fmla="*/ 4468950 w 4835994"/>
                <a:gd name="connsiteY139" fmla="*/ 4527409 h 10829276"/>
                <a:gd name="connsiteX140" fmla="*/ 4468950 w 4835994"/>
                <a:gd name="connsiteY140" fmla="*/ 3794997 h 10829276"/>
                <a:gd name="connsiteX141" fmla="*/ 4308456 w 4835994"/>
                <a:gd name="connsiteY141" fmla="*/ 3295091 h 10829276"/>
                <a:gd name="connsiteX142" fmla="*/ 4202948 w 4835994"/>
                <a:gd name="connsiteY142" fmla="*/ 3189583 h 10829276"/>
                <a:gd name="connsiteX143" fmla="*/ 4062271 w 4835994"/>
                <a:gd name="connsiteY143" fmla="*/ 3101660 h 10829276"/>
                <a:gd name="connsiteX144" fmla="*/ 3797665 w 4835994"/>
                <a:gd name="connsiteY144" fmla="*/ 3034392 h 10829276"/>
                <a:gd name="connsiteX145" fmla="*/ 3402429 w 4835994"/>
                <a:gd name="connsiteY145" fmla="*/ 2826447 h 10829276"/>
                <a:gd name="connsiteX146" fmla="*/ 3024779 w 4835994"/>
                <a:gd name="connsiteY146" fmla="*/ 2609291 h 10829276"/>
                <a:gd name="connsiteX147" fmla="*/ 2866517 w 4835994"/>
                <a:gd name="connsiteY147" fmla="*/ 2204845 h 10829276"/>
                <a:gd name="connsiteX148" fmla="*/ 2831348 w 4835994"/>
                <a:gd name="connsiteY148" fmla="*/ 1958660 h 10829276"/>
                <a:gd name="connsiteX149" fmla="*/ 2831348 w 4835994"/>
                <a:gd name="connsiteY149" fmla="*/ 1870737 h 10829276"/>
                <a:gd name="connsiteX150" fmla="*/ 3077533 w 4835994"/>
                <a:gd name="connsiteY150" fmla="*/ 1958660 h 10829276"/>
                <a:gd name="connsiteX151" fmla="*/ 3288548 w 4835994"/>
                <a:gd name="connsiteY151" fmla="*/ 1993829 h 10829276"/>
                <a:gd name="connsiteX152" fmla="*/ 3411640 w 4835994"/>
                <a:gd name="connsiteY152" fmla="*/ 1958660 h 10829276"/>
                <a:gd name="connsiteX153" fmla="*/ 3446810 w 4835994"/>
                <a:gd name="connsiteY153" fmla="*/ 1923491 h 10829276"/>
                <a:gd name="connsiteX154" fmla="*/ 3446810 w 4835994"/>
                <a:gd name="connsiteY154" fmla="*/ 1835568 h 10829276"/>
                <a:gd name="connsiteX155" fmla="*/ 3429225 w 4835994"/>
                <a:gd name="connsiteY155" fmla="*/ 1782814 h 10829276"/>
                <a:gd name="connsiteX156" fmla="*/ 3464394 w 4835994"/>
                <a:gd name="connsiteY156" fmla="*/ 1782814 h 10829276"/>
                <a:gd name="connsiteX157" fmla="*/ 3534733 w 4835994"/>
                <a:gd name="connsiteY157" fmla="*/ 1765229 h 10829276"/>
                <a:gd name="connsiteX158" fmla="*/ 3517148 w 4835994"/>
                <a:gd name="connsiteY158" fmla="*/ 1712475 h 10829276"/>
                <a:gd name="connsiteX159" fmla="*/ 3499563 w 4835994"/>
                <a:gd name="connsiteY159" fmla="*/ 1694891 h 10829276"/>
                <a:gd name="connsiteX160" fmla="*/ 3552317 w 4835994"/>
                <a:gd name="connsiteY160" fmla="*/ 1677306 h 10829276"/>
                <a:gd name="connsiteX161" fmla="*/ 3552317 w 4835994"/>
                <a:gd name="connsiteY161" fmla="*/ 1571798 h 10829276"/>
                <a:gd name="connsiteX162" fmla="*/ 3534733 w 4835994"/>
                <a:gd name="connsiteY162" fmla="*/ 1413537 h 10829276"/>
                <a:gd name="connsiteX163" fmla="*/ 3640240 w 4835994"/>
                <a:gd name="connsiteY163" fmla="*/ 1413537 h 10829276"/>
                <a:gd name="connsiteX164" fmla="*/ 3740619 w 4835994"/>
                <a:gd name="connsiteY164" fmla="*/ 1406943 h 10829276"/>
                <a:gd name="connsiteX165" fmla="*/ 3710579 w 4835994"/>
                <a:gd name="connsiteY165" fmla="*/ 1290445 h 10829276"/>
                <a:gd name="connsiteX166" fmla="*/ 3622656 w 4835994"/>
                <a:gd name="connsiteY166" fmla="*/ 1184937 h 10829276"/>
                <a:gd name="connsiteX167" fmla="*/ 3587486 w 4835994"/>
                <a:gd name="connsiteY167" fmla="*/ 1132183 h 10829276"/>
                <a:gd name="connsiteX168" fmla="*/ 3552317 w 4835994"/>
                <a:gd name="connsiteY168" fmla="*/ 1044260 h 10829276"/>
                <a:gd name="connsiteX169" fmla="*/ 3600048 w 4835994"/>
                <a:gd name="connsiteY169" fmla="*/ 700940 h 10829276"/>
                <a:gd name="connsiteX170" fmla="*/ 3499563 w 4835994"/>
                <a:gd name="connsiteY170" fmla="*/ 340875 h 10829276"/>
                <a:gd name="connsiteX171" fmla="*/ 3306133 w 4835994"/>
                <a:gd name="connsiteY171" fmla="*/ 182614 h 10829276"/>
                <a:gd name="connsiteX172" fmla="*/ 3059948 w 4835994"/>
                <a:gd name="connsiteY172" fmla="*/ 77106 h 10829276"/>
                <a:gd name="connsiteX173" fmla="*/ 2796179 w 4835994"/>
                <a:gd name="connsiteY173" fmla="*/ 6768 h 10829276"/>
                <a:gd name="connsiteX174" fmla="*/ 2532410 w 4835994"/>
                <a:gd name="connsiteY174" fmla="*/ 6768 h 10829276"/>
                <a:gd name="connsiteX175" fmla="*/ 2198302 w 4835994"/>
                <a:gd name="connsiteY175" fmla="*/ 41937 h 10829276"/>
                <a:gd name="connsiteX176" fmla="*/ 1987286 w 4835994"/>
                <a:gd name="connsiteY176" fmla="*/ 165029 h 10829276"/>
                <a:gd name="connsiteX177" fmla="*/ 1776271 w 4835994"/>
                <a:gd name="connsiteY177" fmla="*/ 358460 h 10829276"/>
                <a:gd name="connsiteX178" fmla="*/ 1705932 w 4835994"/>
                <a:gd name="connsiteY178" fmla="*/ 639814 h 10829276"/>
                <a:gd name="connsiteX179" fmla="*/ 1776271 w 4835994"/>
                <a:gd name="connsiteY179" fmla="*/ 991507 h 10829276"/>
                <a:gd name="connsiteX180" fmla="*/ 1952117 w 4835994"/>
                <a:gd name="connsiteY180" fmla="*/ 1272860 h 10829276"/>
                <a:gd name="connsiteX181" fmla="*/ 2163133 w 4835994"/>
                <a:gd name="connsiteY181" fmla="*/ 1448706 h 10829276"/>
                <a:gd name="connsiteX182" fmla="*/ 2215887 w 4835994"/>
                <a:gd name="connsiteY182" fmla="*/ 1554213 h 10829276"/>
                <a:gd name="connsiteX183" fmla="*/ 2215886 w 4835994"/>
                <a:gd name="connsiteY183" fmla="*/ 1888321 h 10829276"/>
                <a:gd name="connsiteX184" fmla="*/ 2084421 w 4835994"/>
                <a:gd name="connsiteY184" fmla="*/ 2295000 h 10829276"/>
                <a:gd name="connsiteX185" fmla="*/ 2004871 w 4835994"/>
                <a:gd name="connsiteY185" fmla="*/ 2503783 h 10829276"/>
                <a:gd name="connsiteX186" fmla="*/ 1562185 w 4835994"/>
                <a:gd name="connsiteY186" fmla="*/ 2803560 h 10829276"/>
                <a:gd name="connsiteX187" fmla="*/ 1139317 w 4835994"/>
                <a:gd name="connsiteY187" fmla="*/ 3011504 h 10829276"/>
                <a:gd name="connsiteX188" fmla="*/ 791533 w 4835994"/>
                <a:gd name="connsiteY188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22774 w 4835994"/>
                <a:gd name="connsiteY54" fmla="*/ 6740838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34304 w 4835994"/>
                <a:gd name="connsiteY98" fmla="*/ 5354445 h 10829276"/>
                <a:gd name="connsiteX99" fmla="*/ 3798502 w 4835994"/>
                <a:gd name="connsiteY99" fmla="*/ 6126214 h 10829276"/>
                <a:gd name="connsiteX100" fmla="*/ 3798502 w 4835994"/>
                <a:gd name="connsiteY100" fmla="*/ 6460322 h 10829276"/>
                <a:gd name="connsiteX101" fmla="*/ 3921594 w 4835994"/>
                <a:gd name="connsiteY101" fmla="*/ 6970275 h 10829276"/>
                <a:gd name="connsiteX102" fmla="*/ 4079856 w 4835994"/>
                <a:gd name="connsiteY102" fmla="*/ 7532983 h 10829276"/>
                <a:gd name="connsiteX103" fmla="*/ 4417591 w 4835994"/>
                <a:gd name="connsiteY103" fmla="*/ 8305032 h 10829276"/>
                <a:gd name="connsiteX104" fmla="*/ 4322970 w 4835994"/>
                <a:gd name="connsiteY104" fmla="*/ 8643046 h 10829276"/>
                <a:gd name="connsiteX105" fmla="*/ 4326040 w 4835994"/>
                <a:gd name="connsiteY105" fmla="*/ 8957337 h 10829276"/>
                <a:gd name="connsiteX106" fmla="*/ 4273286 w 4835994"/>
                <a:gd name="connsiteY106" fmla="*/ 9273860 h 10829276"/>
                <a:gd name="connsiteX107" fmla="*/ 4185363 w 4835994"/>
                <a:gd name="connsiteY107" fmla="*/ 9520045 h 10829276"/>
                <a:gd name="connsiteX108" fmla="*/ 4202948 w 4835994"/>
                <a:gd name="connsiteY108" fmla="*/ 9713475 h 10829276"/>
                <a:gd name="connsiteX109" fmla="*/ 4202948 w 4835994"/>
                <a:gd name="connsiteY109" fmla="*/ 9836568 h 10829276"/>
                <a:gd name="connsiteX110" fmla="*/ 4220533 w 4835994"/>
                <a:gd name="connsiteY110" fmla="*/ 10029998 h 10829276"/>
                <a:gd name="connsiteX111" fmla="*/ 4308456 w 4835994"/>
                <a:gd name="connsiteY111" fmla="*/ 10135506 h 10829276"/>
                <a:gd name="connsiteX112" fmla="*/ 4343625 w 4835994"/>
                <a:gd name="connsiteY112" fmla="*/ 10135506 h 10829276"/>
                <a:gd name="connsiteX113" fmla="*/ 4361210 w 4835994"/>
                <a:gd name="connsiteY113" fmla="*/ 10047583 h 10829276"/>
                <a:gd name="connsiteX114" fmla="*/ 4326040 w 4835994"/>
                <a:gd name="connsiteY114" fmla="*/ 9906906 h 10829276"/>
                <a:gd name="connsiteX115" fmla="*/ 4343625 w 4835994"/>
                <a:gd name="connsiteY115" fmla="*/ 9713475 h 10829276"/>
                <a:gd name="connsiteX116" fmla="*/ 4396379 w 4835994"/>
                <a:gd name="connsiteY116" fmla="*/ 9572798 h 10829276"/>
                <a:gd name="connsiteX117" fmla="*/ 4466717 w 4835994"/>
                <a:gd name="connsiteY117" fmla="*/ 9836568 h 10829276"/>
                <a:gd name="connsiteX118" fmla="*/ 4466717 w 4835994"/>
                <a:gd name="connsiteY118" fmla="*/ 10065168 h 10829276"/>
                <a:gd name="connsiteX119" fmla="*/ 4431548 w 4835994"/>
                <a:gd name="connsiteY119" fmla="*/ 10170675 h 10829276"/>
                <a:gd name="connsiteX120" fmla="*/ 4378794 w 4835994"/>
                <a:gd name="connsiteY120" fmla="*/ 10293768 h 10829276"/>
                <a:gd name="connsiteX121" fmla="*/ 4290871 w 4835994"/>
                <a:gd name="connsiteY121" fmla="*/ 10452029 h 10829276"/>
                <a:gd name="connsiteX122" fmla="*/ 4290871 w 4835994"/>
                <a:gd name="connsiteY122" fmla="*/ 10487198 h 10829276"/>
                <a:gd name="connsiteX123" fmla="*/ 4449133 w 4835994"/>
                <a:gd name="connsiteY123" fmla="*/ 10311352 h 10829276"/>
                <a:gd name="connsiteX124" fmla="*/ 4607394 w 4835994"/>
                <a:gd name="connsiteY124" fmla="*/ 10241014 h 10829276"/>
                <a:gd name="connsiteX125" fmla="*/ 4712902 w 4835994"/>
                <a:gd name="connsiteY125" fmla="*/ 10065168 h 10829276"/>
                <a:gd name="connsiteX126" fmla="*/ 4783240 w 4835994"/>
                <a:gd name="connsiteY126" fmla="*/ 9906906 h 10829276"/>
                <a:gd name="connsiteX127" fmla="*/ 4835994 w 4835994"/>
                <a:gd name="connsiteY127" fmla="*/ 9731060 h 10829276"/>
                <a:gd name="connsiteX128" fmla="*/ 4783240 w 4835994"/>
                <a:gd name="connsiteY128" fmla="*/ 9396952 h 10829276"/>
                <a:gd name="connsiteX129" fmla="*/ 4677733 w 4835994"/>
                <a:gd name="connsiteY129" fmla="*/ 9010091 h 10829276"/>
                <a:gd name="connsiteX130" fmla="*/ 4677733 w 4835994"/>
                <a:gd name="connsiteY130" fmla="*/ 8851829 h 10829276"/>
                <a:gd name="connsiteX131" fmla="*/ 4695317 w 4835994"/>
                <a:gd name="connsiteY131" fmla="*/ 8799075 h 10829276"/>
                <a:gd name="connsiteX132" fmla="*/ 4624979 w 4835994"/>
                <a:gd name="connsiteY132" fmla="*/ 8693568 h 10829276"/>
                <a:gd name="connsiteX133" fmla="*/ 4607394 w 4835994"/>
                <a:gd name="connsiteY133" fmla="*/ 8640814 h 10829276"/>
                <a:gd name="connsiteX134" fmla="*/ 4767051 w 4835994"/>
                <a:gd name="connsiteY134" fmla="*/ 8485344 h 10829276"/>
                <a:gd name="connsiteX135" fmla="*/ 4720438 w 4835994"/>
                <a:gd name="connsiteY135" fmla="*/ 7522655 h 10829276"/>
                <a:gd name="connsiteX136" fmla="*/ 4705086 w 4835994"/>
                <a:gd name="connsiteY136" fmla="*/ 6920312 h 10829276"/>
                <a:gd name="connsiteX137" fmla="*/ 4614094 w 4835994"/>
                <a:gd name="connsiteY137" fmla="*/ 6397520 h 10829276"/>
                <a:gd name="connsiteX138" fmla="*/ 4509423 w 4835994"/>
                <a:gd name="connsiteY138" fmla="*/ 5788198 h 10829276"/>
                <a:gd name="connsiteX139" fmla="*/ 4468950 w 4835994"/>
                <a:gd name="connsiteY139" fmla="*/ 4527409 h 10829276"/>
                <a:gd name="connsiteX140" fmla="*/ 4468950 w 4835994"/>
                <a:gd name="connsiteY140" fmla="*/ 3794997 h 10829276"/>
                <a:gd name="connsiteX141" fmla="*/ 4308456 w 4835994"/>
                <a:gd name="connsiteY141" fmla="*/ 3295091 h 10829276"/>
                <a:gd name="connsiteX142" fmla="*/ 4202948 w 4835994"/>
                <a:gd name="connsiteY142" fmla="*/ 3189583 h 10829276"/>
                <a:gd name="connsiteX143" fmla="*/ 4062271 w 4835994"/>
                <a:gd name="connsiteY143" fmla="*/ 3101660 h 10829276"/>
                <a:gd name="connsiteX144" fmla="*/ 3797665 w 4835994"/>
                <a:gd name="connsiteY144" fmla="*/ 3034392 h 10829276"/>
                <a:gd name="connsiteX145" fmla="*/ 3402429 w 4835994"/>
                <a:gd name="connsiteY145" fmla="*/ 2826447 h 10829276"/>
                <a:gd name="connsiteX146" fmla="*/ 3024779 w 4835994"/>
                <a:gd name="connsiteY146" fmla="*/ 2609291 h 10829276"/>
                <a:gd name="connsiteX147" fmla="*/ 2866517 w 4835994"/>
                <a:gd name="connsiteY147" fmla="*/ 2204845 h 10829276"/>
                <a:gd name="connsiteX148" fmla="*/ 2831348 w 4835994"/>
                <a:gd name="connsiteY148" fmla="*/ 1958660 h 10829276"/>
                <a:gd name="connsiteX149" fmla="*/ 2831348 w 4835994"/>
                <a:gd name="connsiteY149" fmla="*/ 1870737 h 10829276"/>
                <a:gd name="connsiteX150" fmla="*/ 3077533 w 4835994"/>
                <a:gd name="connsiteY150" fmla="*/ 1958660 h 10829276"/>
                <a:gd name="connsiteX151" fmla="*/ 3288548 w 4835994"/>
                <a:gd name="connsiteY151" fmla="*/ 1993829 h 10829276"/>
                <a:gd name="connsiteX152" fmla="*/ 3411640 w 4835994"/>
                <a:gd name="connsiteY152" fmla="*/ 1958660 h 10829276"/>
                <a:gd name="connsiteX153" fmla="*/ 3446810 w 4835994"/>
                <a:gd name="connsiteY153" fmla="*/ 1923491 h 10829276"/>
                <a:gd name="connsiteX154" fmla="*/ 3446810 w 4835994"/>
                <a:gd name="connsiteY154" fmla="*/ 1835568 h 10829276"/>
                <a:gd name="connsiteX155" fmla="*/ 3429225 w 4835994"/>
                <a:gd name="connsiteY155" fmla="*/ 1782814 h 10829276"/>
                <a:gd name="connsiteX156" fmla="*/ 3464394 w 4835994"/>
                <a:gd name="connsiteY156" fmla="*/ 1782814 h 10829276"/>
                <a:gd name="connsiteX157" fmla="*/ 3534733 w 4835994"/>
                <a:gd name="connsiteY157" fmla="*/ 1765229 h 10829276"/>
                <a:gd name="connsiteX158" fmla="*/ 3517148 w 4835994"/>
                <a:gd name="connsiteY158" fmla="*/ 1712475 h 10829276"/>
                <a:gd name="connsiteX159" fmla="*/ 3499563 w 4835994"/>
                <a:gd name="connsiteY159" fmla="*/ 1694891 h 10829276"/>
                <a:gd name="connsiteX160" fmla="*/ 3552317 w 4835994"/>
                <a:gd name="connsiteY160" fmla="*/ 1677306 h 10829276"/>
                <a:gd name="connsiteX161" fmla="*/ 3552317 w 4835994"/>
                <a:gd name="connsiteY161" fmla="*/ 1571798 h 10829276"/>
                <a:gd name="connsiteX162" fmla="*/ 3534733 w 4835994"/>
                <a:gd name="connsiteY162" fmla="*/ 1413537 h 10829276"/>
                <a:gd name="connsiteX163" fmla="*/ 3640240 w 4835994"/>
                <a:gd name="connsiteY163" fmla="*/ 1413537 h 10829276"/>
                <a:gd name="connsiteX164" fmla="*/ 3740619 w 4835994"/>
                <a:gd name="connsiteY164" fmla="*/ 1406943 h 10829276"/>
                <a:gd name="connsiteX165" fmla="*/ 3710579 w 4835994"/>
                <a:gd name="connsiteY165" fmla="*/ 1290445 h 10829276"/>
                <a:gd name="connsiteX166" fmla="*/ 3622656 w 4835994"/>
                <a:gd name="connsiteY166" fmla="*/ 1184937 h 10829276"/>
                <a:gd name="connsiteX167" fmla="*/ 3587486 w 4835994"/>
                <a:gd name="connsiteY167" fmla="*/ 1132183 h 10829276"/>
                <a:gd name="connsiteX168" fmla="*/ 3552317 w 4835994"/>
                <a:gd name="connsiteY168" fmla="*/ 1044260 h 10829276"/>
                <a:gd name="connsiteX169" fmla="*/ 3600048 w 4835994"/>
                <a:gd name="connsiteY169" fmla="*/ 700940 h 10829276"/>
                <a:gd name="connsiteX170" fmla="*/ 3499563 w 4835994"/>
                <a:gd name="connsiteY170" fmla="*/ 340875 h 10829276"/>
                <a:gd name="connsiteX171" fmla="*/ 3306133 w 4835994"/>
                <a:gd name="connsiteY171" fmla="*/ 182614 h 10829276"/>
                <a:gd name="connsiteX172" fmla="*/ 3059948 w 4835994"/>
                <a:gd name="connsiteY172" fmla="*/ 77106 h 10829276"/>
                <a:gd name="connsiteX173" fmla="*/ 2796179 w 4835994"/>
                <a:gd name="connsiteY173" fmla="*/ 6768 h 10829276"/>
                <a:gd name="connsiteX174" fmla="*/ 2532410 w 4835994"/>
                <a:gd name="connsiteY174" fmla="*/ 6768 h 10829276"/>
                <a:gd name="connsiteX175" fmla="*/ 2198302 w 4835994"/>
                <a:gd name="connsiteY175" fmla="*/ 41937 h 10829276"/>
                <a:gd name="connsiteX176" fmla="*/ 1987286 w 4835994"/>
                <a:gd name="connsiteY176" fmla="*/ 165029 h 10829276"/>
                <a:gd name="connsiteX177" fmla="*/ 1776271 w 4835994"/>
                <a:gd name="connsiteY177" fmla="*/ 358460 h 10829276"/>
                <a:gd name="connsiteX178" fmla="*/ 1705932 w 4835994"/>
                <a:gd name="connsiteY178" fmla="*/ 639814 h 10829276"/>
                <a:gd name="connsiteX179" fmla="*/ 1776271 w 4835994"/>
                <a:gd name="connsiteY179" fmla="*/ 991507 h 10829276"/>
                <a:gd name="connsiteX180" fmla="*/ 1952117 w 4835994"/>
                <a:gd name="connsiteY180" fmla="*/ 1272860 h 10829276"/>
                <a:gd name="connsiteX181" fmla="*/ 2163133 w 4835994"/>
                <a:gd name="connsiteY181" fmla="*/ 1448706 h 10829276"/>
                <a:gd name="connsiteX182" fmla="*/ 2215887 w 4835994"/>
                <a:gd name="connsiteY182" fmla="*/ 1554213 h 10829276"/>
                <a:gd name="connsiteX183" fmla="*/ 2215886 w 4835994"/>
                <a:gd name="connsiteY183" fmla="*/ 1888321 h 10829276"/>
                <a:gd name="connsiteX184" fmla="*/ 2084421 w 4835994"/>
                <a:gd name="connsiteY184" fmla="*/ 2295000 h 10829276"/>
                <a:gd name="connsiteX185" fmla="*/ 2004871 w 4835994"/>
                <a:gd name="connsiteY185" fmla="*/ 2503783 h 10829276"/>
                <a:gd name="connsiteX186" fmla="*/ 1562185 w 4835994"/>
                <a:gd name="connsiteY186" fmla="*/ 2803560 h 10829276"/>
                <a:gd name="connsiteX187" fmla="*/ 1139317 w 4835994"/>
                <a:gd name="connsiteY187" fmla="*/ 3011504 h 10829276"/>
                <a:gd name="connsiteX188" fmla="*/ 791533 w 4835994"/>
                <a:gd name="connsiteY188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985800 w 4835994"/>
                <a:gd name="connsiteY50" fmla="*/ 4689858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22774 w 4835994"/>
                <a:gd name="connsiteY54" fmla="*/ 6740838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34304 w 4835994"/>
                <a:gd name="connsiteY98" fmla="*/ 5354445 h 10829276"/>
                <a:gd name="connsiteX99" fmla="*/ 3798502 w 4835994"/>
                <a:gd name="connsiteY99" fmla="*/ 6126214 h 10829276"/>
                <a:gd name="connsiteX100" fmla="*/ 3798502 w 4835994"/>
                <a:gd name="connsiteY100" fmla="*/ 6460322 h 10829276"/>
                <a:gd name="connsiteX101" fmla="*/ 3921594 w 4835994"/>
                <a:gd name="connsiteY101" fmla="*/ 6970275 h 10829276"/>
                <a:gd name="connsiteX102" fmla="*/ 4079856 w 4835994"/>
                <a:gd name="connsiteY102" fmla="*/ 7532983 h 10829276"/>
                <a:gd name="connsiteX103" fmla="*/ 4417591 w 4835994"/>
                <a:gd name="connsiteY103" fmla="*/ 8305032 h 10829276"/>
                <a:gd name="connsiteX104" fmla="*/ 4322970 w 4835994"/>
                <a:gd name="connsiteY104" fmla="*/ 8643046 h 10829276"/>
                <a:gd name="connsiteX105" fmla="*/ 4326040 w 4835994"/>
                <a:gd name="connsiteY105" fmla="*/ 8957337 h 10829276"/>
                <a:gd name="connsiteX106" fmla="*/ 4273286 w 4835994"/>
                <a:gd name="connsiteY106" fmla="*/ 9273860 h 10829276"/>
                <a:gd name="connsiteX107" fmla="*/ 4185363 w 4835994"/>
                <a:gd name="connsiteY107" fmla="*/ 9520045 h 10829276"/>
                <a:gd name="connsiteX108" fmla="*/ 4202948 w 4835994"/>
                <a:gd name="connsiteY108" fmla="*/ 9713475 h 10829276"/>
                <a:gd name="connsiteX109" fmla="*/ 4202948 w 4835994"/>
                <a:gd name="connsiteY109" fmla="*/ 9836568 h 10829276"/>
                <a:gd name="connsiteX110" fmla="*/ 4220533 w 4835994"/>
                <a:gd name="connsiteY110" fmla="*/ 10029998 h 10829276"/>
                <a:gd name="connsiteX111" fmla="*/ 4308456 w 4835994"/>
                <a:gd name="connsiteY111" fmla="*/ 10135506 h 10829276"/>
                <a:gd name="connsiteX112" fmla="*/ 4343625 w 4835994"/>
                <a:gd name="connsiteY112" fmla="*/ 10135506 h 10829276"/>
                <a:gd name="connsiteX113" fmla="*/ 4361210 w 4835994"/>
                <a:gd name="connsiteY113" fmla="*/ 10047583 h 10829276"/>
                <a:gd name="connsiteX114" fmla="*/ 4326040 w 4835994"/>
                <a:gd name="connsiteY114" fmla="*/ 9906906 h 10829276"/>
                <a:gd name="connsiteX115" fmla="*/ 4343625 w 4835994"/>
                <a:gd name="connsiteY115" fmla="*/ 9713475 h 10829276"/>
                <a:gd name="connsiteX116" fmla="*/ 4396379 w 4835994"/>
                <a:gd name="connsiteY116" fmla="*/ 9572798 h 10829276"/>
                <a:gd name="connsiteX117" fmla="*/ 4466717 w 4835994"/>
                <a:gd name="connsiteY117" fmla="*/ 9836568 h 10829276"/>
                <a:gd name="connsiteX118" fmla="*/ 4466717 w 4835994"/>
                <a:gd name="connsiteY118" fmla="*/ 10065168 h 10829276"/>
                <a:gd name="connsiteX119" fmla="*/ 4431548 w 4835994"/>
                <a:gd name="connsiteY119" fmla="*/ 10170675 h 10829276"/>
                <a:gd name="connsiteX120" fmla="*/ 4378794 w 4835994"/>
                <a:gd name="connsiteY120" fmla="*/ 10293768 h 10829276"/>
                <a:gd name="connsiteX121" fmla="*/ 4290871 w 4835994"/>
                <a:gd name="connsiteY121" fmla="*/ 10452029 h 10829276"/>
                <a:gd name="connsiteX122" fmla="*/ 4290871 w 4835994"/>
                <a:gd name="connsiteY122" fmla="*/ 10487198 h 10829276"/>
                <a:gd name="connsiteX123" fmla="*/ 4449133 w 4835994"/>
                <a:gd name="connsiteY123" fmla="*/ 10311352 h 10829276"/>
                <a:gd name="connsiteX124" fmla="*/ 4607394 w 4835994"/>
                <a:gd name="connsiteY124" fmla="*/ 10241014 h 10829276"/>
                <a:gd name="connsiteX125" fmla="*/ 4712902 w 4835994"/>
                <a:gd name="connsiteY125" fmla="*/ 10065168 h 10829276"/>
                <a:gd name="connsiteX126" fmla="*/ 4783240 w 4835994"/>
                <a:gd name="connsiteY126" fmla="*/ 9906906 h 10829276"/>
                <a:gd name="connsiteX127" fmla="*/ 4835994 w 4835994"/>
                <a:gd name="connsiteY127" fmla="*/ 9731060 h 10829276"/>
                <a:gd name="connsiteX128" fmla="*/ 4783240 w 4835994"/>
                <a:gd name="connsiteY128" fmla="*/ 9396952 h 10829276"/>
                <a:gd name="connsiteX129" fmla="*/ 4677733 w 4835994"/>
                <a:gd name="connsiteY129" fmla="*/ 9010091 h 10829276"/>
                <a:gd name="connsiteX130" fmla="*/ 4677733 w 4835994"/>
                <a:gd name="connsiteY130" fmla="*/ 8851829 h 10829276"/>
                <a:gd name="connsiteX131" fmla="*/ 4695317 w 4835994"/>
                <a:gd name="connsiteY131" fmla="*/ 8799075 h 10829276"/>
                <a:gd name="connsiteX132" fmla="*/ 4624979 w 4835994"/>
                <a:gd name="connsiteY132" fmla="*/ 8693568 h 10829276"/>
                <a:gd name="connsiteX133" fmla="*/ 4607394 w 4835994"/>
                <a:gd name="connsiteY133" fmla="*/ 8640814 h 10829276"/>
                <a:gd name="connsiteX134" fmla="*/ 4767051 w 4835994"/>
                <a:gd name="connsiteY134" fmla="*/ 8485344 h 10829276"/>
                <a:gd name="connsiteX135" fmla="*/ 4720438 w 4835994"/>
                <a:gd name="connsiteY135" fmla="*/ 7522655 h 10829276"/>
                <a:gd name="connsiteX136" fmla="*/ 4705086 w 4835994"/>
                <a:gd name="connsiteY136" fmla="*/ 6920312 h 10829276"/>
                <a:gd name="connsiteX137" fmla="*/ 4614094 w 4835994"/>
                <a:gd name="connsiteY137" fmla="*/ 6397520 h 10829276"/>
                <a:gd name="connsiteX138" fmla="*/ 4509423 w 4835994"/>
                <a:gd name="connsiteY138" fmla="*/ 5788198 h 10829276"/>
                <a:gd name="connsiteX139" fmla="*/ 4468950 w 4835994"/>
                <a:gd name="connsiteY139" fmla="*/ 4527409 h 10829276"/>
                <a:gd name="connsiteX140" fmla="*/ 4468950 w 4835994"/>
                <a:gd name="connsiteY140" fmla="*/ 3794997 h 10829276"/>
                <a:gd name="connsiteX141" fmla="*/ 4308456 w 4835994"/>
                <a:gd name="connsiteY141" fmla="*/ 3295091 h 10829276"/>
                <a:gd name="connsiteX142" fmla="*/ 4202948 w 4835994"/>
                <a:gd name="connsiteY142" fmla="*/ 3189583 h 10829276"/>
                <a:gd name="connsiteX143" fmla="*/ 4062271 w 4835994"/>
                <a:gd name="connsiteY143" fmla="*/ 3101660 h 10829276"/>
                <a:gd name="connsiteX144" fmla="*/ 3797665 w 4835994"/>
                <a:gd name="connsiteY144" fmla="*/ 3034392 h 10829276"/>
                <a:gd name="connsiteX145" fmla="*/ 3402429 w 4835994"/>
                <a:gd name="connsiteY145" fmla="*/ 2826447 h 10829276"/>
                <a:gd name="connsiteX146" fmla="*/ 3024779 w 4835994"/>
                <a:gd name="connsiteY146" fmla="*/ 2609291 h 10829276"/>
                <a:gd name="connsiteX147" fmla="*/ 2866517 w 4835994"/>
                <a:gd name="connsiteY147" fmla="*/ 2204845 h 10829276"/>
                <a:gd name="connsiteX148" fmla="*/ 2831348 w 4835994"/>
                <a:gd name="connsiteY148" fmla="*/ 1958660 h 10829276"/>
                <a:gd name="connsiteX149" fmla="*/ 2831348 w 4835994"/>
                <a:gd name="connsiteY149" fmla="*/ 1870737 h 10829276"/>
                <a:gd name="connsiteX150" fmla="*/ 3077533 w 4835994"/>
                <a:gd name="connsiteY150" fmla="*/ 1958660 h 10829276"/>
                <a:gd name="connsiteX151" fmla="*/ 3288548 w 4835994"/>
                <a:gd name="connsiteY151" fmla="*/ 1993829 h 10829276"/>
                <a:gd name="connsiteX152" fmla="*/ 3411640 w 4835994"/>
                <a:gd name="connsiteY152" fmla="*/ 1958660 h 10829276"/>
                <a:gd name="connsiteX153" fmla="*/ 3446810 w 4835994"/>
                <a:gd name="connsiteY153" fmla="*/ 1923491 h 10829276"/>
                <a:gd name="connsiteX154" fmla="*/ 3446810 w 4835994"/>
                <a:gd name="connsiteY154" fmla="*/ 1835568 h 10829276"/>
                <a:gd name="connsiteX155" fmla="*/ 3429225 w 4835994"/>
                <a:gd name="connsiteY155" fmla="*/ 1782814 h 10829276"/>
                <a:gd name="connsiteX156" fmla="*/ 3464394 w 4835994"/>
                <a:gd name="connsiteY156" fmla="*/ 1782814 h 10829276"/>
                <a:gd name="connsiteX157" fmla="*/ 3534733 w 4835994"/>
                <a:gd name="connsiteY157" fmla="*/ 1765229 h 10829276"/>
                <a:gd name="connsiteX158" fmla="*/ 3517148 w 4835994"/>
                <a:gd name="connsiteY158" fmla="*/ 1712475 h 10829276"/>
                <a:gd name="connsiteX159" fmla="*/ 3499563 w 4835994"/>
                <a:gd name="connsiteY159" fmla="*/ 1694891 h 10829276"/>
                <a:gd name="connsiteX160" fmla="*/ 3552317 w 4835994"/>
                <a:gd name="connsiteY160" fmla="*/ 1677306 h 10829276"/>
                <a:gd name="connsiteX161" fmla="*/ 3552317 w 4835994"/>
                <a:gd name="connsiteY161" fmla="*/ 1571798 h 10829276"/>
                <a:gd name="connsiteX162" fmla="*/ 3534733 w 4835994"/>
                <a:gd name="connsiteY162" fmla="*/ 1413537 h 10829276"/>
                <a:gd name="connsiteX163" fmla="*/ 3640240 w 4835994"/>
                <a:gd name="connsiteY163" fmla="*/ 1413537 h 10829276"/>
                <a:gd name="connsiteX164" fmla="*/ 3740619 w 4835994"/>
                <a:gd name="connsiteY164" fmla="*/ 1406943 h 10829276"/>
                <a:gd name="connsiteX165" fmla="*/ 3710579 w 4835994"/>
                <a:gd name="connsiteY165" fmla="*/ 1290445 h 10829276"/>
                <a:gd name="connsiteX166" fmla="*/ 3622656 w 4835994"/>
                <a:gd name="connsiteY166" fmla="*/ 1184937 h 10829276"/>
                <a:gd name="connsiteX167" fmla="*/ 3587486 w 4835994"/>
                <a:gd name="connsiteY167" fmla="*/ 1132183 h 10829276"/>
                <a:gd name="connsiteX168" fmla="*/ 3552317 w 4835994"/>
                <a:gd name="connsiteY168" fmla="*/ 1044260 h 10829276"/>
                <a:gd name="connsiteX169" fmla="*/ 3600048 w 4835994"/>
                <a:gd name="connsiteY169" fmla="*/ 700940 h 10829276"/>
                <a:gd name="connsiteX170" fmla="*/ 3499563 w 4835994"/>
                <a:gd name="connsiteY170" fmla="*/ 340875 h 10829276"/>
                <a:gd name="connsiteX171" fmla="*/ 3306133 w 4835994"/>
                <a:gd name="connsiteY171" fmla="*/ 182614 h 10829276"/>
                <a:gd name="connsiteX172" fmla="*/ 3059948 w 4835994"/>
                <a:gd name="connsiteY172" fmla="*/ 77106 h 10829276"/>
                <a:gd name="connsiteX173" fmla="*/ 2796179 w 4835994"/>
                <a:gd name="connsiteY173" fmla="*/ 6768 h 10829276"/>
                <a:gd name="connsiteX174" fmla="*/ 2532410 w 4835994"/>
                <a:gd name="connsiteY174" fmla="*/ 6768 h 10829276"/>
                <a:gd name="connsiteX175" fmla="*/ 2198302 w 4835994"/>
                <a:gd name="connsiteY175" fmla="*/ 41937 h 10829276"/>
                <a:gd name="connsiteX176" fmla="*/ 1987286 w 4835994"/>
                <a:gd name="connsiteY176" fmla="*/ 165029 h 10829276"/>
                <a:gd name="connsiteX177" fmla="*/ 1776271 w 4835994"/>
                <a:gd name="connsiteY177" fmla="*/ 358460 h 10829276"/>
                <a:gd name="connsiteX178" fmla="*/ 1705932 w 4835994"/>
                <a:gd name="connsiteY178" fmla="*/ 639814 h 10829276"/>
                <a:gd name="connsiteX179" fmla="*/ 1776271 w 4835994"/>
                <a:gd name="connsiteY179" fmla="*/ 991507 h 10829276"/>
                <a:gd name="connsiteX180" fmla="*/ 1952117 w 4835994"/>
                <a:gd name="connsiteY180" fmla="*/ 1272860 h 10829276"/>
                <a:gd name="connsiteX181" fmla="*/ 2163133 w 4835994"/>
                <a:gd name="connsiteY181" fmla="*/ 1448706 h 10829276"/>
                <a:gd name="connsiteX182" fmla="*/ 2215887 w 4835994"/>
                <a:gd name="connsiteY182" fmla="*/ 1554213 h 10829276"/>
                <a:gd name="connsiteX183" fmla="*/ 2215886 w 4835994"/>
                <a:gd name="connsiteY183" fmla="*/ 1888321 h 10829276"/>
                <a:gd name="connsiteX184" fmla="*/ 2084421 w 4835994"/>
                <a:gd name="connsiteY184" fmla="*/ 2295000 h 10829276"/>
                <a:gd name="connsiteX185" fmla="*/ 2004871 w 4835994"/>
                <a:gd name="connsiteY185" fmla="*/ 2503783 h 10829276"/>
                <a:gd name="connsiteX186" fmla="*/ 1562185 w 4835994"/>
                <a:gd name="connsiteY186" fmla="*/ 2803560 h 10829276"/>
                <a:gd name="connsiteX187" fmla="*/ 1139317 w 4835994"/>
                <a:gd name="connsiteY187" fmla="*/ 3011504 h 10829276"/>
                <a:gd name="connsiteX188" fmla="*/ 791533 w 4835994"/>
                <a:gd name="connsiteY188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985800 w 4835994"/>
                <a:gd name="connsiteY50" fmla="*/ 4689858 h 10829276"/>
                <a:gd name="connsiteX51" fmla="*/ 1207423 w 4835994"/>
                <a:gd name="connsiteY51" fmla="*/ 5328208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22774 w 4835994"/>
                <a:gd name="connsiteY54" fmla="*/ 6740838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34304 w 4835994"/>
                <a:gd name="connsiteY98" fmla="*/ 5354445 h 10829276"/>
                <a:gd name="connsiteX99" fmla="*/ 3798502 w 4835994"/>
                <a:gd name="connsiteY99" fmla="*/ 6126214 h 10829276"/>
                <a:gd name="connsiteX100" fmla="*/ 3798502 w 4835994"/>
                <a:gd name="connsiteY100" fmla="*/ 6460322 h 10829276"/>
                <a:gd name="connsiteX101" fmla="*/ 3921594 w 4835994"/>
                <a:gd name="connsiteY101" fmla="*/ 6970275 h 10829276"/>
                <a:gd name="connsiteX102" fmla="*/ 4079856 w 4835994"/>
                <a:gd name="connsiteY102" fmla="*/ 7532983 h 10829276"/>
                <a:gd name="connsiteX103" fmla="*/ 4417591 w 4835994"/>
                <a:gd name="connsiteY103" fmla="*/ 8305032 h 10829276"/>
                <a:gd name="connsiteX104" fmla="*/ 4322970 w 4835994"/>
                <a:gd name="connsiteY104" fmla="*/ 8643046 h 10829276"/>
                <a:gd name="connsiteX105" fmla="*/ 4326040 w 4835994"/>
                <a:gd name="connsiteY105" fmla="*/ 8957337 h 10829276"/>
                <a:gd name="connsiteX106" fmla="*/ 4273286 w 4835994"/>
                <a:gd name="connsiteY106" fmla="*/ 9273860 h 10829276"/>
                <a:gd name="connsiteX107" fmla="*/ 4185363 w 4835994"/>
                <a:gd name="connsiteY107" fmla="*/ 9520045 h 10829276"/>
                <a:gd name="connsiteX108" fmla="*/ 4202948 w 4835994"/>
                <a:gd name="connsiteY108" fmla="*/ 9713475 h 10829276"/>
                <a:gd name="connsiteX109" fmla="*/ 4202948 w 4835994"/>
                <a:gd name="connsiteY109" fmla="*/ 9836568 h 10829276"/>
                <a:gd name="connsiteX110" fmla="*/ 4220533 w 4835994"/>
                <a:gd name="connsiteY110" fmla="*/ 10029998 h 10829276"/>
                <a:gd name="connsiteX111" fmla="*/ 4308456 w 4835994"/>
                <a:gd name="connsiteY111" fmla="*/ 10135506 h 10829276"/>
                <a:gd name="connsiteX112" fmla="*/ 4343625 w 4835994"/>
                <a:gd name="connsiteY112" fmla="*/ 10135506 h 10829276"/>
                <a:gd name="connsiteX113" fmla="*/ 4361210 w 4835994"/>
                <a:gd name="connsiteY113" fmla="*/ 10047583 h 10829276"/>
                <a:gd name="connsiteX114" fmla="*/ 4326040 w 4835994"/>
                <a:gd name="connsiteY114" fmla="*/ 9906906 h 10829276"/>
                <a:gd name="connsiteX115" fmla="*/ 4343625 w 4835994"/>
                <a:gd name="connsiteY115" fmla="*/ 9713475 h 10829276"/>
                <a:gd name="connsiteX116" fmla="*/ 4396379 w 4835994"/>
                <a:gd name="connsiteY116" fmla="*/ 9572798 h 10829276"/>
                <a:gd name="connsiteX117" fmla="*/ 4466717 w 4835994"/>
                <a:gd name="connsiteY117" fmla="*/ 9836568 h 10829276"/>
                <a:gd name="connsiteX118" fmla="*/ 4466717 w 4835994"/>
                <a:gd name="connsiteY118" fmla="*/ 10065168 h 10829276"/>
                <a:gd name="connsiteX119" fmla="*/ 4431548 w 4835994"/>
                <a:gd name="connsiteY119" fmla="*/ 10170675 h 10829276"/>
                <a:gd name="connsiteX120" fmla="*/ 4378794 w 4835994"/>
                <a:gd name="connsiteY120" fmla="*/ 10293768 h 10829276"/>
                <a:gd name="connsiteX121" fmla="*/ 4290871 w 4835994"/>
                <a:gd name="connsiteY121" fmla="*/ 10452029 h 10829276"/>
                <a:gd name="connsiteX122" fmla="*/ 4290871 w 4835994"/>
                <a:gd name="connsiteY122" fmla="*/ 10487198 h 10829276"/>
                <a:gd name="connsiteX123" fmla="*/ 4449133 w 4835994"/>
                <a:gd name="connsiteY123" fmla="*/ 10311352 h 10829276"/>
                <a:gd name="connsiteX124" fmla="*/ 4607394 w 4835994"/>
                <a:gd name="connsiteY124" fmla="*/ 10241014 h 10829276"/>
                <a:gd name="connsiteX125" fmla="*/ 4712902 w 4835994"/>
                <a:gd name="connsiteY125" fmla="*/ 10065168 h 10829276"/>
                <a:gd name="connsiteX126" fmla="*/ 4783240 w 4835994"/>
                <a:gd name="connsiteY126" fmla="*/ 9906906 h 10829276"/>
                <a:gd name="connsiteX127" fmla="*/ 4835994 w 4835994"/>
                <a:gd name="connsiteY127" fmla="*/ 9731060 h 10829276"/>
                <a:gd name="connsiteX128" fmla="*/ 4783240 w 4835994"/>
                <a:gd name="connsiteY128" fmla="*/ 9396952 h 10829276"/>
                <a:gd name="connsiteX129" fmla="*/ 4677733 w 4835994"/>
                <a:gd name="connsiteY129" fmla="*/ 9010091 h 10829276"/>
                <a:gd name="connsiteX130" fmla="*/ 4677733 w 4835994"/>
                <a:gd name="connsiteY130" fmla="*/ 8851829 h 10829276"/>
                <a:gd name="connsiteX131" fmla="*/ 4695317 w 4835994"/>
                <a:gd name="connsiteY131" fmla="*/ 8799075 h 10829276"/>
                <a:gd name="connsiteX132" fmla="*/ 4624979 w 4835994"/>
                <a:gd name="connsiteY132" fmla="*/ 8693568 h 10829276"/>
                <a:gd name="connsiteX133" fmla="*/ 4607394 w 4835994"/>
                <a:gd name="connsiteY133" fmla="*/ 8640814 h 10829276"/>
                <a:gd name="connsiteX134" fmla="*/ 4767051 w 4835994"/>
                <a:gd name="connsiteY134" fmla="*/ 8485344 h 10829276"/>
                <a:gd name="connsiteX135" fmla="*/ 4720438 w 4835994"/>
                <a:gd name="connsiteY135" fmla="*/ 7522655 h 10829276"/>
                <a:gd name="connsiteX136" fmla="*/ 4705086 w 4835994"/>
                <a:gd name="connsiteY136" fmla="*/ 6920312 h 10829276"/>
                <a:gd name="connsiteX137" fmla="*/ 4614094 w 4835994"/>
                <a:gd name="connsiteY137" fmla="*/ 6397520 h 10829276"/>
                <a:gd name="connsiteX138" fmla="*/ 4509423 w 4835994"/>
                <a:gd name="connsiteY138" fmla="*/ 5788198 h 10829276"/>
                <a:gd name="connsiteX139" fmla="*/ 4468950 w 4835994"/>
                <a:gd name="connsiteY139" fmla="*/ 4527409 h 10829276"/>
                <a:gd name="connsiteX140" fmla="*/ 4468950 w 4835994"/>
                <a:gd name="connsiteY140" fmla="*/ 3794997 h 10829276"/>
                <a:gd name="connsiteX141" fmla="*/ 4308456 w 4835994"/>
                <a:gd name="connsiteY141" fmla="*/ 3295091 h 10829276"/>
                <a:gd name="connsiteX142" fmla="*/ 4202948 w 4835994"/>
                <a:gd name="connsiteY142" fmla="*/ 3189583 h 10829276"/>
                <a:gd name="connsiteX143" fmla="*/ 4062271 w 4835994"/>
                <a:gd name="connsiteY143" fmla="*/ 3101660 h 10829276"/>
                <a:gd name="connsiteX144" fmla="*/ 3797665 w 4835994"/>
                <a:gd name="connsiteY144" fmla="*/ 3034392 h 10829276"/>
                <a:gd name="connsiteX145" fmla="*/ 3402429 w 4835994"/>
                <a:gd name="connsiteY145" fmla="*/ 2826447 h 10829276"/>
                <a:gd name="connsiteX146" fmla="*/ 3024779 w 4835994"/>
                <a:gd name="connsiteY146" fmla="*/ 2609291 h 10829276"/>
                <a:gd name="connsiteX147" fmla="*/ 2866517 w 4835994"/>
                <a:gd name="connsiteY147" fmla="*/ 2204845 h 10829276"/>
                <a:gd name="connsiteX148" fmla="*/ 2831348 w 4835994"/>
                <a:gd name="connsiteY148" fmla="*/ 1958660 h 10829276"/>
                <a:gd name="connsiteX149" fmla="*/ 2831348 w 4835994"/>
                <a:gd name="connsiteY149" fmla="*/ 1870737 h 10829276"/>
                <a:gd name="connsiteX150" fmla="*/ 3077533 w 4835994"/>
                <a:gd name="connsiteY150" fmla="*/ 1958660 h 10829276"/>
                <a:gd name="connsiteX151" fmla="*/ 3288548 w 4835994"/>
                <a:gd name="connsiteY151" fmla="*/ 1993829 h 10829276"/>
                <a:gd name="connsiteX152" fmla="*/ 3411640 w 4835994"/>
                <a:gd name="connsiteY152" fmla="*/ 1958660 h 10829276"/>
                <a:gd name="connsiteX153" fmla="*/ 3446810 w 4835994"/>
                <a:gd name="connsiteY153" fmla="*/ 1923491 h 10829276"/>
                <a:gd name="connsiteX154" fmla="*/ 3446810 w 4835994"/>
                <a:gd name="connsiteY154" fmla="*/ 1835568 h 10829276"/>
                <a:gd name="connsiteX155" fmla="*/ 3429225 w 4835994"/>
                <a:gd name="connsiteY155" fmla="*/ 1782814 h 10829276"/>
                <a:gd name="connsiteX156" fmla="*/ 3464394 w 4835994"/>
                <a:gd name="connsiteY156" fmla="*/ 1782814 h 10829276"/>
                <a:gd name="connsiteX157" fmla="*/ 3534733 w 4835994"/>
                <a:gd name="connsiteY157" fmla="*/ 1765229 h 10829276"/>
                <a:gd name="connsiteX158" fmla="*/ 3517148 w 4835994"/>
                <a:gd name="connsiteY158" fmla="*/ 1712475 h 10829276"/>
                <a:gd name="connsiteX159" fmla="*/ 3499563 w 4835994"/>
                <a:gd name="connsiteY159" fmla="*/ 1694891 h 10829276"/>
                <a:gd name="connsiteX160" fmla="*/ 3552317 w 4835994"/>
                <a:gd name="connsiteY160" fmla="*/ 1677306 h 10829276"/>
                <a:gd name="connsiteX161" fmla="*/ 3552317 w 4835994"/>
                <a:gd name="connsiteY161" fmla="*/ 1571798 h 10829276"/>
                <a:gd name="connsiteX162" fmla="*/ 3534733 w 4835994"/>
                <a:gd name="connsiteY162" fmla="*/ 1413537 h 10829276"/>
                <a:gd name="connsiteX163" fmla="*/ 3640240 w 4835994"/>
                <a:gd name="connsiteY163" fmla="*/ 1413537 h 10829276"/>
                <a:gd name="connsiteX164" fmla="*/ 3740619 w 4835994"/>
                <a:gd name="connsiteY164" fmla="*/ 1406943 h 10829276"/>
                <a:gd name="connsiteX165" fmla="*/ 3710579 w 4835994"/>
                <a:gd name="connsiteY165" fmla="*/ 1290445 h 10829276"/>
                <a:gd name="connsiteX166" fmla="*/ 3622656 w 4835994"/>
                <a:gd name="connsiteY166" fmla="*/ 1184937 h 10829276"/>
                <a:gd name="connsiteX167" fmla="*/ 3587486 w 4835994"/>
                <a:gd name="connsiteY167" fmla="*/ 1132183 h 10829276"/>
                <a:gd name="connsiteX168" fmla="*/ 3552317 w 4835994"/>
                <a:gd name="connsiteY168" fmla="*/ 1044260 h 10829276"/>
                <a:gd name="connsiteX169" fmla="*/ 3600048 w 4835994"/>
                <a:gd name="connsiteY169" fmla="*/ 700940 h 10829276"/>
                <a:gd name="connsiteX170" fmla="*/ 3499563 w 4835994"/>
                <a:gd name="connsiteY170" fmla="*/ 340875 h 10829276"/>
                <a:gd name="connsiteX171" fmla="*/ 3306133 w 4835994"/>
                <a:gd name="connsiteY171" fmla="*/ 182614 h 10829276"/>
                <a:gd name="connsiteX172" fmla="*/ 3059948 w 4835994"/>
                <a:gd name="connsiteY172" fmla="*/ 77106 h 10829276"/>
                <a:gd name="connsiteX173" fmla="*/ 2796179 w 4835994"/>
                <a:gd name="connsiteY173" fmla="*/ 6768 h 10829276"/>
                <a:gd name="connsiteX174" fmla="*/ 2532410 w 4835994"/>
                <a:gd name="connsiteY174" fmla="*/ 6768 h 10829276"/>
                <a:gd name="connsiteX175" fmla="*/ 2198302 w 4835994"/>
                <a:gd name="connsiteY175" fmla="*/ 41937 h 10829276"/>
                <a:gd name="connsiteX176" fmla="*/ 1987286 w 4835994"/>
                <a:gd name="connsiteY176" fmla="*/ 165029 h 10829276"/>
                <a:gd name="connsiteX177" fmla="*/ 1776271 w 4835994"/>
                <a:gd name="connsiteY177" fmla="*/ 358460 h 10829276"/>
                <a:gd name="connsiteX178" fmla="*/ 1705932 w 4835994"/>
                <a:gd name="connsiteY178" fmla="*/ 639814 h 10829276"/>
                <a:gd name="connsiteX179" fmla="*/ 1776271 w 4835994"/>
                <a:gd name="connsiteY179" fmla="*/ 991507 h 10829276"/>
                <a:gd name="connsiteX180" fmla="*/ 1952117 w 4835994"/>
                <a:gd name="connsiteY180" fmla="*/ 1272860 h 10829276"/>
                <a:gd name="connsiteX181" fmla="*/ 2163133 w 4835994"/>
                <a:gd name="connsiteY181" fmla="*/ 1448706 h 10829276"/>
                <a:gd name="connsiteX182" fmla="*/ 2215887 w 4835994"/>
                <a:gd name="connsiteY182" fmla="*/ 1554213 h 10829276"/>
                <a:gd name="connsiteX183" fmla="*/ 2215886 w 4835994"/>
                <a:gd name="connsiteY183" fmla="*/ 1888321 h 10829276"/>
                <a:gd name="connsiteX184" fmla="*/ 2084421 w 4835994"/>
                <a:gd name="connsiteY184" fmla="*/ 2295000 h 10829276"/>
                <a:gd name="connsiteX185" fmla="*/ 2004871 w 4835994"/>
                <a:gd name="connsiteY185" fmla="*/ 2503783 h 10829276"/>
                <a:gd name="connsiteX186" fmla="*/ 1562185 w 4835994"/>
                <a:gd name="connsiteY186" fmla="*/ 2803560 h 10829276"/>
                <a:gd name="connsiteX187" fmla="*/ 1139317 w 4835994"/>
                <a:gd name="connsiteY187" fmla="*/ 3011504 h 10829276"/>
                <a:gd name="connsiteX188" fmla="*/ 791533 w 4835994"/>
                <a:gd name="connsiteY188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58372 w 4835994"/>
                <a:gd name="connsiteY49" fmla="*/ 5147616 h 10829276"/>
                <a:gd name="connsiteX50" fmla="*/ 985800 w 4835994"/>
                <a:gd name="connsiteY50" fmla="*/ 4689858 h 10829276"/>
                <a:gd name="connsiteX51" fmla="*/ 1207423 w 4835994"/>
                <a:gd name="connsiteY51" fmla="*/ 5328208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22774 w 4835994"/>
                <a:gd name="connsiteY54" fmla="*/ 6740838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34304 w 4835994"/>
                <a:gd name="connsiteY98" fmla="*/ 5354445 h 10829276"/>
                <a:gd name="connsiteX99" fmla="*/ 3798502 w 4835994"/>
                <a:gd name="connsiteY99" fmla="*/ 6126214 h 10829276"/>
                <a:gd name="connsiteX100" fmla="*/ 3798502 w 4835994"/>
                <a:gd name="connsiteY100" fmla="*/ 6460322 h 10829276"/>
                <a:gd name="connsiteX101" fmla="*/ 3921594 w 4835994"/>
                <a:gd name="connsiteY101" fmla="*/ 6970275 h 10829276"/>
                <a:gd name="connsiteX102" fmla="*/ 4079856 w 4835994"/>
                <a:gd name="connsiteY102" fmla="*/ 7532983 h 10829276"/>
                <a:gd name="connsiteX103" fmla="*/ 4417591 w 4835994"/>
                <a:gd name="connsiteY103" fmla="*/ 8305032 h 10829276"/>
                <a:gd name="connsiteX104" fmla="*/ 4322970 w 4835994"/>
                <a:gd name="connsiteY104" fmla="*/ 8643046 h 10829276"/>
                <a:gd name="connsiteX105" fmla="*/ 4326040 w 4835994"/>
                <a:gd name="connsiteY105" fmla="*/ 8957337 h 10829276"/>
                <a:gd name="connsiteX106" fmla="*/ 4273286 w 4835994"/>
                <a:gd name="connsiteY106" fmla="*/ 9273860 h 10829276"/>
                <a:gd name="connsiteX107" fmla="*/ 4185363 w 4835994"/>
                <a:gd name="connsiteY107" fmla="*/ 9520045 h 10829276"/>
                <a:gd name="connsiteX108" fmla="*/ 4202948 w 4835994"/>
                <a:gd name="connsiteY108" fmla="*/ 9713475 h 10829276"/>
                <a:gd name="connsiteX109" fmla="*/ 4202948 w 4835994"/>
                <a:gd name="connsiteY109" fmla="*/ 9836568 h 10829276"/>
                <a:gd name="connsiteX110" fmla="*/ 4220533 w 4835994"/>
                <a:gd name="connsiteY110" fmla="*/ 10029998 h 10829276"/>
                <a:gd name="connsiteX111" fmla="*/ 4308456 w 4835994"/>
                <a:gd name="connsiteY111" fmla="*/ 10135506 h 10829276"/>
                <a:gd name="connsiteX112" fmla="*/ 4343625 w 4835994"/>
                <a:gd name="connsiteY112" fmla="*/ 10135506 h 10829276"/>
                <a:gd name="connsiteX113" fmla="*/ 4361210 w 4835994"/>
                <a:gd name="connsiteY113" fmla="*/ 10047583 h 10829276"/>
                <a:gd name="connsiteX114" fmla="*/ 4326040 w 4835994"/>
                <a:gd name="connsiteY114" fmla="*/ 9906906 h 10829276"/>
                <a:gd name="connsiteX115" fmla="*/ 4343625 w 4835994"/>
                <a:gd name="connsiteY115" fmla="*/ 9713475 h 10829276"/>
                <a:gd name="connsiteX116" fmla="*/ 4396379 w 4835994"/>
                <a:gd name="connsiteY116" fmla="*/ 9572798 h 10829276"/>
                <a:gd name="connsiteX117" fmla="*/ 4466717 w 4835994"/>
                <a:gd name="connsiteY117" fmla="*/ 9836568 h 10829276"/>
                <a:gd name="connsiteX118" fmla="*/ 4466717 w 4835994"/>
                <a:gd name="connsiteY118" fmla="*/ 10065168 h 10829276"/>
                <a:gd name="connsiteX119" fmla="*/ 4431548 w 4835994"/>
                <a:gd name="connsiteY119" fmla="*/ 10170675 h 10829276"/>
                <a:gd name="connsiteX120" fmla="*/ 4378794 w 4835994"/>
                <a:gd name="connsiteY120" fmla="*/ 10293768 h 10829276"/>
                <a:gd name="connsiteX121" fmla="*/ 4290871 w 4835994"/>
                <a:gd name="connsiteY121" fmla="*/ 10452029 h 10829276"/>
                <a:gd name="connsiteX122" fmla="*/ 4290871 w 4835994"/>
                <a:gd name="connsiteY122" fmla="*/ 10487198 h 10829276"/>
                <a:gd name="connsiteX123" fmla="*/ 4449133 w 4835994"/>
                <a:gd name="connsiteY123" fmla="*/ 10311352 h 10829276"/>
                <a:gd name="connsiteX124" fmla="*/ 4607394 w 4835994"/>
                <a:gd name="connsiteY124" fmla="*/ 10241014 h 10829276"/>
                <a:gd name="connsiteX125" fmla="*/ 4712902 w 4835994"/>
                <a:gd name="connsiteY125" fmla="*/ 10065168 h 10829276"/>
                <a:gd name="connsiteX126" fmla="*/ 4783240 w 4835994"/>
                <a:gd name="connsiteY126" fmla="*/ 9906906 h 10829276"/>
                <a:gd name="connsiteX127" fmla="*/ 4835994 w 4835994"/>
                <a:gd name="connsiteY127" fmla="*/ 9731060 h 10829276"/>
                <a:gd name="connsiteX128" fmla="*/ 4783240 w 4835994"/>
                <a:gd name="connsiteY128" fmla="*/ 9396952 h 10829276"/>
                <a:gd name="connsiteX129" fmla="*/ 4677733 w 4835994"/>
                <a:gd name="connsiteY129" fmla="*/ 9010091 h 10829276"/>
                <a:gd name="connsiteX130" fmla="*/ 4677733 w 4835994"/>
                <a:gd name="connsiteY130" fmla="*/ 8851829 h 10829276"/>
                <a:gd name="connsiteX131" fmla="*/ 4695317 w 4835994"/>
                <a:gd name="connsiteY131" fmla="*/ 8799075 h 10829276"/>
                <a:gd name="connsiteX132" fmla="*/ 4624979 w 4835994"/>
                <a:gd name="connsiteY132" fmla="*/ 8693568 h 10829276"/>
                <a:gd name="connsiteX133" fmla="*/ 4607394 w 4835994"/>
                <a:gd name="connsiteY133" fmla="*/ 8640814 h 10829276"/>
                <a:gd name="connsiteX134" fmla="*/ 4767051 w 4835994"/>
                <a:gd name="connsiteY134" fmla="*/ 8485344 h 10829276"/>
                <a:gd name="connsiteX135" fmla="*/ 4720438 w 4835994"/>
                <a:gd name="connsiteY135" fmla="*/ 7522655 h 10829276"/>
                <a:gd name="connsiteX136" fmla="*/ 4705086 w 4835994"/>
                <a:gd name="connsiteY136" fmla="*/ 6920312 h 10829276"/>
                <a:gd name="connsiteX137" fmla="*/ 4614094 w 4835994"/>
                <a:gd name="connsiteY137" fmla="*/ 6397520 h 10829276"/>
                <a:gd name="connsiteX138" fmla="*/ 4509423 w 4835994"/>
                <a:gd name="connsiteY138" fmla="*/ 5788198 h 10829276"/>
                <a:gd name="connsiteX139" fmla="*/ 4468950 w 4835994"/>
                <a:gd name="connsiteY139" fmla="*/ 4527409 h 10829276"/>
                <a:gd name="connsiteX140" fmla="*/ 4468950 w 4835994"/>
                <a:gd name="connsiteY140" fmla="*/ 3794997 h 10829276"/>
                <a:gd name="connsiteX141" fmla="*/ 4308456 w 4835994"/>
                <a:gd name="connsiteY141" fmla="*/ 3295091 h 10829276"/>
                <a:gd name="connsiteX142" fmla="*/ 4202948 w 4835994"/>
                <a:gd name="connsiteY142" fmla="*/ 3189583 h 10829276"/>
                <a:gd name="connsiteX143" fmla="*/ 4062271 w 4835994"/>
                <a:gd name="connsiteY143" fmla="*/ 3101660 h 10829276"/>
                <a:gd name="connsiteX144" fmla="*/ 3797665 w 4835994"/>
                <a:gd name="connsiteY144" fmla="*/ 3034392 h 10829276"/>
                <a:gd name="connsiteX145" fmla="*/ 3402429 w 4835994"/>
                <a:gd name="connsiteY145" fmla="*/ 2826447 h 10829276"/>
                <a:gd name="connsiteX146" fmla="*/ 3024779 w 4835994"/>
                <a:gd name="connsiteY146" fmla="*/ 2609291 h 10829276"/>
                <a:gd name="connsiteX147" fmla="*/ 2866517 w 4835994"/>
                <a:gd name="connsiteY147" fmla="*/ 2204845 h 10829276"/>
                <a:gd name="connsiteX148" fmla="*/ 2831348 w 4835994"/>
                <a:gd name="connsiteY148" fmla="*/ 1958660 h 10829276"/>
                <a:gd name="connsiteX149" fmla="*/ 2831348 w 4835994"/>
                <a:gd name="connsiteY149" fmla="*/ 1870737 h 10829276"/>
                <a:gd name="connsiteX150" fmla="*/ 3077533 w 4835994"/>
                <a:gd name="connsiteY150" fmla="*/ 1958660 h 10829276"/>
                <a:gd name="connsiteX151" fmla="*/ 3288548 w 4835994"/>
                <a:gd name="connsiteY151" fmla="*/ 1993829 h 10829276"/>
                <a:gd name="connsiteX152" fmla="*/ 3411640 w 4835994"/>
                <a:gd name="connsiteY152" fmla="*/ 1958660 h 10829276"/>
                <a:gd name="connsiteX153" fmla="*/ 3446810 w 4835994"/>
                <a:gd name="connsiteY153" fmla="*/ 1923491 h 10829276"/>
                <a:gd name="connsiteX154" fmla="*/ 3446810 w 4835994"/>
                <a:gd name="connsiteY154" fmla="*/ 1835568 h 10829276"/>
                <a:gd name="connsiteX155" fmla="*/ 3429225 w 4835994"/>
                <a:gd name="connsiteY155" fmla="*/ 1782814 h 10829276"/>
                <a:gd name="connsiteX156" fmla="*/ 3464394 w 4835994"/>
                <a:gd name="connsiteY156" fmla="*/ 1782814 h 10829276"/>
                <a:gd name="connsiteX157" fmla="*/ 3534733 w 4835994"/>
                <a:gd name="connsiteY157" fmla="*/ 1765229 h 10829276"/>
                <a:gd name="connsiteX158" fmla="*/ 3517148 w 4835994"/>
                <a:gd name="connsiteY158" fmla="*/ 1712475 h 10829276"/>
                <a:gd name="connsiteX159" fmla="*/ 3499563 w 4835994"/>
                <a:gd name="connsiteY159" fmla="*/ 1694891 h 10829276"/>
                <a:gd name="connsiteX160" fmla="*/ 3552317 w 4835994"/>
                <a:gd name="connsiteY160" fmla="*/ 1677306 h 10829276"/>
                <a:gd name="connsiteX161" fmla="*/ 3552317 w 4835994"/>
                <a:gd name="connsiteY161" fmla="*/ 1571798 h 10829276"/>
                <a:gd name="connsiteX162" fmla="*/ 3534733 w 4835994"/>
                <a:gd name="connsiteY162" fmla="*/ 1413537 h 10829276"/>
                <a:gd name="connsiteX163" fmla="*/ 3640240 w 4835994"/>
                <a:gd name="connsiteY163" fmla="*/ 1413537 h 10829276"/>
                <a:gd name="connsiteX164" fmla="*/ 3740619 w 4835994"/>
                <a:gd name="connsiteY164" fmla="*/ 1406943 h 10829276"/>
                <a:gd name="connsiteX165" fmla="*/ 3710579 w 4835994"/>
                <a:gd name="connsiteY165" fmla="*/ 1290445 h 10829276"/>
                <a:gd name="connsiteX166" fmla="*/ 3622656 w 4835994"/>
                <a:gd name="connsiteY166" fmla="*/ 1184937 h 10829276"/>
                <a:gd name="connsiteX167" fmla="*/ 3587486 w 4835994"/>
                <a:gd name="connsiteY167" fmla="*/ 1132183 h 10829276"/>
                <a:gd name="connsiteX168" fmla="*/ 3552317 w 4835994"/>
                <a:gd name="connsiteY168" fmla="*/ 1044260 h 10829276"/>
                <a:gd name="connsiteX169" fmla="*/ 3600048 w 4835994"/>
                <a:gd name="connsiteY169" fmla="*/ 700940 h 10829276"/>
                <a:gd name="connsiteX170" fmla="*/ 3499563 w 4835994"/>
                <a:gd name="connsiteY170" fmla="*/ 340875 h 10829276"/>
                <a:gd name="connsiteX171" fmla="*/ 3306133 w 4835994"/>
                <a:gd name="connsiteY171" fmla="*/ 182614 h 10829276"/>
                <a:gd name="connsiteX172" fmla="*/ 3059948 w 4835994"/>
                <a:gd name="connsiteY172" fmla="*/ 77106 h 10829276"/>
                <a:gd name="connsiteX173" fmla="*/ 2796179 w 4835994"/>
                <a:gd name="connsiteY173" fmla="*/ 6768 h 10829276"/>
                <a:gd name="connsiteX174" fmla="*/ 2532410 w 4835994"/>
                <a:gd name="connsiteY174" fmla="*/ 6768 h 10829276"/>
                <a:gd name="connsiteX175" fmla="*/ 2198302 w 4835994"/>
                <a:gd name="connsiteY175" fmla="*/ 41937 h 10829276"/>
                <a:gd name="connsiteX176" fmla="*/ 1987286 w 4835994"/>
                <a:gd name="connsiteY176" fmla="*/ 165029 h 10829276"/>
                <a:gd name="connsiteX177" fmla="*/ 1776271 w 4835994"/>
                <a:gd name="connsiteY177" fmla="*/ 358460 h 10829276"/>
                <a:gd name="connsiteX178" fmla="*/ 1705932 w 4835994"/>
                <a:gd name="connsiteY178" fmla="*/ 639814 h 10829276"/>
                <a:gd name="connsiteX179" fmla="*/ 1776271 w 4835994"/>
                <a:gd name="connsiteY179" fmla="*/ 991507 h 10829276"/>
                <a:gd name="connsiteX180" fmla="*/ 1952117 w 4835994"/>
                <a:gd name="connsiteY180" fmla="*/ 1272860 h 10829276"/>
                <a:gd name="connsiteX181" fmla="*/ 2163133 w 4835994"/>
                <a:gd name="connsiteY181" fmla="*/ 1448706 h 10829276"/>
                <a:gd name="connsiteX182" fmla="*/ 2215887 w 4835994"/>
                <a:gd name="connsiteY182" fmla="*/ 1554213 h 10829276"/>
                <a:gd name="connsiteX183" fmla="*/ 2215886 w 4835994"/>
                <a:gd name="connsiteY183" fmla="*/ 1888321 h 10829276"/>
                <a:gd name="connsiteX184" fmla="*/ 2084421 w 4835994"/>
                <a:gd name="connsiteY184" fmla="*/ 2295000 h 10829276"/>
                <a:gd name="connsiteX185" fmla="*/ 2004871 w 4835994"/>
                <a:gd name="connsiteY185" fmla="*/ 2503783 h 10829276"/>
                <a:gd name="connsiteX186" fmla="*/ 1562185 w 4835994"/>
                <a:gd name="connsiteY186" fmla="*/ 2803560 h 10829276"/>
                <a:gd name="connsiteX187" fmla="*/ 1139317 w 4835994"/>
                <a:gd name="connsiteY187" fmla="*/ 3011504 h 10829276"/>
                <a:gd name="connsiteX188" fmla="*/ 791533 w 4835994"/>
                <a:gd name="connsiteY188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58372 w 4835994"/>
                <a:gd name="connsiteY49" fmla="*/ 5147616 h 10829276"/>
                <a:gd name="connsiteX50" fmla="*/ 985800 w 4835994"/>
                <a:gd name="connsiteY50" fmla="*/ 4689858 h 10829276"/>
                <a:gd name="connsiteX51" fmla="*/ 1104715 w 4835994"/>
                <a:gd name="connsiteY51" fmla="*/ 5114615 h 10829276"/>
                <a:gd name="connsiteX52" fmla="*/ 1207423 w 4835994"/>
                <a:gd name="connsiteY52" fmla="*/ 5328208 h 10829276"/>
                <a:gd name="connsiteX53" fmla="*/ 1266317 w 4835994"/>
                <a:gd name="connsiteY53" fmla="*/ 5985537 h 10829276"/>
                <a:gd name="connsiteX54" fmla="*/ 1301486 w 4835994"/>
                <a:gd name="connsiteY54" fmla="*/ 6266891 h 10829276"/>
                <a:gd name="connsiteX55" fmla="*/ 1222774 w 4835994"/>
                <a:gd name="connsiteY55" fmla="*/ 6740838 h 10829276"/>
                <a:gd name="connsiteX56" fmla="*/ 757200 w 4835994"/>
                <a:gd name="connsiteY56" fmla="*/ 7941337 h 10829276"/>
                <a:gd name="connsiteX57" fmla="*/ 698306 w 4835994"/>
                <a:gd name="connsiteY57" fmla="*/ 8785120 h 10829276"/>
                <a:gd name="connsiteX58" fmla="*/ 861871 w 4835994"/>
                <a:gd name="connsiteY58" fmla="*/ 9854152 h 10829276"/>
                <a:gd name="connsiteX59" fmla="*/ 843458 w 4835994"/>
                <a:gd name="connsiteY59" fmla="*/ 9904329 h 10829276"/>
                <a:gd name="connsiteX60" fmla="*/ 1020133 w 4835994"/>
                <a:gd name="connsiteY60" fmla="*/ 10592706 h 10829276"/>
                <a:gd name="connsiteX61" fmla="*/ 1090471 w 4835994"/>
                <a:gd name="connsiteY61" fmla="*/ 10803722 h 10829276"/>
                <a:gd name="connsiteX62" fmla="*/ 1178394 w 4835994"/>
                <a:gd name="connsiteY62" fmla="*/ 10803722 h 10829276"/>
                <a:gd name="connsiteX63" fmla="*/ 1389410 w 4835994"/>
                <a:gd name="connsiteY63" fmla="*/ 10803722 h 10829276"/>
                <a:gd name="connsiteX64" fmla="*/ 1916948 w 4835994"/>
                <a:gd name="connsiteY64" fmla="*/ 10803722 h 10829276"/>
                <a:gd name="connsiteX65" fmla="*/ 2338979 w 4835994"/>
                <a:gd name="connsiteY65" fmla="*/ 10786137 h 10829276"/>
                <a:gd name="connsiteX66" fmla="*/ 2374148 w 4835994"/>
                <a:gd name="connsiteY66" fmla="*/ 10663045 h 10829276"/>
                <a:gd name="connsiteX67" fmla="*/ 2338979 w 4835994"/>
                <a:gd name="connsiteY67" fmla="*/ 10399275 h 10829276"/>
                <a:gd name="connsiteX68" fmla="*/ 2356563 w 4835994"/>
                <a:gd name="connsiteY68" fmla="*/ 9994829 h 10829276"/>
                <a:gd name="connsiteX69" fmla="*/ 2338979 w 4835994"/>
                <a:gd name="connsiteY69" fmla="*/ 9432122 h 10829276"/>
                <a:gd name="connsiteX70" fmla="*/ 2303810 w 4835994"/>
                <a:gd name="connsiteY70" fmla="*/ 9133183 h 10829276"/>
                <a:gd name="connsiteX71" fmla="*/ 2303810 w 4835994"/>
                <a:gd name="connsiteY71" fmla="*/ 9010091 h 10829276"/>
                <a:gd name="connsiteX72" fmla="*/ 2479656 w 4835994"/>
                <a:gd name="connsiteY72" fmla="*/ 9027675 h 10829276"/>
                <a:gd name="connsiteX73" fmla="*/ 2549994 w 4835994"/>
                <a:gd name="connsiteY73" fmla="*/ 9045260 h 10829276"/>
                <a:gd name="connsiteX74" fmla="*/ 2532410 w 4835994"/>
                <a:gd name="connsiteY74" fmla="*/ 9256275 h 10829276"/>
                <a:gd name="connsiteX75" fmla="*/ 2514825 w 4835994"/>
                <a:gd name="connsiteY75" fmla="*/ 9537629 h 10829276"/>
                <a:gd name="connsiteX76" fmla="*/ 2497240 w 4835994"/>
                <a:gd name="connsiteY76" fmla="*/ 9766229 h 10829276"/>
                <a:gd name="connsiteX77" fmla="*/ 2497240 w 4835994"/>
                <a:gd name="connsiteY77" fmla="*/ 10047583 h 10829276"/>
                <a:gd name="connsiteX78" fmla="*/ 2479656 w 4835994"/>
                <a:gd name="connsiteY78" fmla="*/ 10241014 h 10829276"/>
                <a:gd name="connsiteX79" fmla="*/ 2497240 w 4835994"/>
                <a:gd name="connsiteY79" fmla="*/ 10469614 h 10829276"/>
                <a:gd name="connsiteX80" fmla="*/ 2497240 w 4835994"/>
                <a:gd name="connsiteY80" fmla="*/ 10663045 h 10829276"/>
                <a:gd name="connsiteX81" fmla="*/ 2514825 w 4835994"/>
                <a:gd name="connsiteY81" fmla="*/ 10821306 h 10829276"/>
                <a:gd name="connsiteX82" fmla="*/ 2725840 w 4835994"/>
                <a:gd name="connsiteY82" fmla="*/ 10803722 h 10829276"/>
                <a:gd name="connsiteX83" fmla="*/ 3059948 w 4835994"/>
                <a:gd name="connsiteY83" fmla="*/ 10786137 h 10829276"/>
                <a:gd name="connsiteX84" fmla="*/ 3499563 w 4835994"/>
                <a:gd name="connsiteY84" fmla="*/ 10821306 h 10829276"/>
                <a:gd name="connsiteX85" fmla="*/ 3763333 w 4835994"/>
                <a:gd name="connsiteY85" fmla="*/ 10786137 h 10829276"/>
                <a:gd name="connsiteX86" fmla="*/ 3780917 w 4835994"/>
                <a:gd name="connsiteY86" fmla="*/ 10680629 h 10829276"/>
                <a:gd name="connsiteX87" fmla="*/ 3851256 w 4835994"/>
                <a:gd name="connsiteY87" fmla="*/ 10293768 h 10829276"/>
                <a:gd name="connsiteX88" fmla="*/ 3974348 w 4835994"/>
                <a:gd name="connsiteY88" fmla="*/ 9783814 h 10829276"/>
                <a:gd name="connsiteX89" fmla="*/ 4079856 w 4835994"/>
                <a:gd name="connsiteY89" fmla="*/ 9080429 h 10829276"/>
                <a:gd name="connsiteX90" fmla="*/ 4170011 w 4835994"/>
                <a:gd name="connsiteY90" fmla="*/ 8727900 h 10829276"/>
                <a:gd name="connsiteX91" fmla="*/ 4108047 w 4835994"/>
                <a:gd name="connsiteY91" fmla="*/ 8027585 h 10829276"/>
                <a:gd name="connsiteX92" fmla="*/ 4024590 w 4835994"/>
                <a:gd name="connsiteY92" fmla="*/ 7477717 h 10829276"/>
                <a:gd name="connsiteX93" fmla="*/ 3880842 w 4835994"/>
                <a:gd name="connsiteY93" fmla="*/ 6954086 h 10829276"/>
                <a:gd name="connsiteX94" fmla="*/ 3752447 w 4835994"/>
                <a:gd name="connsiteY94" fmla="*/ 6700366 h 10829276"/>
                <a:gd name="connsiteX95" fmla="*/ 3534733 w 4835994"/>
                <a:gd name="connsiteY95" fmla="*/ 6284475 h 10829276"/>
                <a:gd name="connsiteX96" fmla="*/ 3622656 w 4835994"/>
                <a:gd name="connsiteY96" fmla="*/ 5880029 h 10829276"/>
                <a:gd name="connsiteX97" fmla="*/ 3692994 w 4835994"/>
                <a:gd name="connsiteY97" fmla="*/ 5387660 h 10829276"/>
                <a:gd name="connsiteX98" fmla="*/ 3710579 w 4835994"/>
                <a:gd name="connsiteY98" fmla="*/ 5106306 h 10829276"/>
                <a:gd name="connsiteX99" fmla="*/ 3734304 w 4835994"/>
                <a:gd name="connsiteY99" fmla="*/ 5354445 h 10829276"/>
                <a:gd name="connsiteX100" fmla="*/ 3798502 w 4835994"/>
                <a:gd name="connsiteY100" fmla="*/ 6126214 h 10829276"/>
                <a:gd name="connsiteX101" fmla="*/ 3798502 w 4835994"/>
                <a:gd name="connsiteY101" fmla="*/ 6460322 h 10829276"/>
                <a:gd name="connsiteX102" fmla="*/ 3921594 w 4835994"/>
                <a:gd name="connsiteY102" fmla="*/ 6970275 h 10829276"/>
                <a:gd name="connsiteX103" fmla="*/ 4079856 w 4835994"/>
                <a:gd name="connsiteY103" fmla="*/ 7532983 h 10829276"/>
                <a:gd name="connsiteX104" fmla="*/ 4417591 w 4835994"/>
                <a:gd name="connsiteY104" fmla="*/ 8305032 h 10829276"/>
                <a:gd name="connsiteX105" fmla="*/ 4322970 w 4835994"/>
                <a:gd name="connsiteY105" fmla="*/ 8643046 h 10829276"/>
                <a:gd name="connsiteX106" fmla="*/ 4326040 w 4835994"/>
                <a:gd name="connsiteY106" fmla="*/ 8957337 h 10829276"/>
                <a:gd name="connsiteX107" fmla="*/ 4273286 w 4835994"/>
                <a:gd name="connsiteY107" fmla="*/ 9273860 h 10829276"/>
                <a:gd name="connsiteX108" fmla="*/ 4185363 w 4835994"/>
                <a:gd name="connsiteY108" fmla="*/ 9520045 h 10829276"/>
                <a:gd name="connsiteX109" fmla="*/ 4202948 w 4835994"/>
                <a:gd name="connsiteY109" fmla="*/ 9713475 h 10829276"/>
                <a:gd name="connsiteX110" fmla="*/ 4202948 w 4835994"/>
                <a:gd name="connsiteY110" fmla="*/ 9836568 h 10829276"/>
                <a:gd name="connsiteX111" fmla="*/ 4220533 w 4835994"/>
                <a:gd name="connsiteY111" fmla="*/ 10029998 h 10829276"/>
                <a:gd name="connsiteX112" fmla="*/ 4308456 w 4835994"/>
                <a:gd name="connsiteY112" fmla="*/ 10135506 h 10829276"/>
                <a:gd name="connsiteX113" fmla="*/ 4343625 w 4835994"/>
                <a:gd name="connsiteY113" fmla="*/ 10135506 h 10829276"/>
                <a:gd name="connsiteX114" fmla="*/ 4361210 w 4835994"/>
                <a:gd name="connsiteY114" fmla="*/ 10047583 h 10829276"/>
                <a:gd name="connsiteX115" fmla="*/ 4326040 w 4835994"/>
                <a:gd name="connsiteY115" fmla="*/ 9906906 h 10829276"/>
                <a:gd name="connsiteX116" fmla="*/ 4343625 w 4835994"/>
                <a:gd name="connsiteY116" fmla="*/ 9713475 h 10829276"/>
                <a:gd name="connsiteX117" fmla="*/ 4396379 w 4835994"/>
                <a:gd name="connsiteY117" fmla="*/ 9572798 h 10829276"/>
                <a:gd name="connsiteX118" fmla="*/ 4466717 w 4835994"/>
                <a:gd name="connsiteY118" fmla="*/ 9836568 h 10829276"/>
                <a:gd name="connsiteX119" fmla="*/ 4466717 w 4835994"/>
                <a:gd name="connsiteY119" fmla="*/ 10065168 h 10829276"/>
                <a:gd name="connsiteX120" fmla="*/ 4431548 w 4835994"/>
                <a:gd name="connsiteY120" fmla="*/ 10170675 h 10829276"/>
                <a:gd name="connsiteX121" fmla="*/ 4378794 w 4835994"/>
                <a:gd name="connsiteY121" fmla="*/ 10293768 h 10829276"/>
                <a:gd name="connsiteX122" fmla="*/ 4290871 w 4835994"/>
                <a:gd name="connsiteY122" fmla="*/ 10452029 h 10829276"/>
                <a:gd name="connsiteX123" fmla="*/ 4290871 w 4835994"/>
                <a:gd name="connsiteY123" fmla="*/ 10487198 h 10829276"/>
                <a:gd name="connsiteX124" fmla="*/ 4449133 w 4835994"/>
                <a:gd name="connsiteY124" fmla="*/ 10311352 h 10829276"/>
                <a:gd name="connsiteX125" fmla="*/ 4607394 w 4835994"/>
                <a:gd name="connsiteY125" fmla="*/ 10241014 h 10829276"/>
                <a:gd name="connsiteX126" fmla="*/ 4712902 w 4835994"/>
                <a:gd name="connsiteY126" fmla="*/ 10065168 h 10829276"/>
                <a:gd name="connsiteX127" fmla="*/ 4783240 w 4835994"/>
                <a:gd name="connsiteY127" fmla="*/ 9906906 h 10829276"/>
                <a:gd name="connsiteX128" fmla="*/ 4835994 w 4835994"/>
                <a:gd name="connsiteY128" fmla="*/ 9731060 h 10829276"/>
                <a:gd name="connsiteX129" fmla="*/ 4783240 w 4835994"/>
                <a:gd name="connsiteY129" fmla="*/ 9396952 h 10829276"/>
                <a:gd name="connsiteX130" fmla="*/ 4677733 w 4835994"/>
                <a:gd name="connsiteY130" fmla="*/ 9010091 h 10829276"/>
                <a:gd name="connsiteX131" fmla="*/ 4677733 w 4835994"/>
                <a:gd name="connsiteY131" fmla="*/ 8851829 h 10829276"/>
                <a:gd name="connsiteX132" fmla="*/ 4695317 w 4835994"/>
                <a:gd name="connsiteY132" fmla="*/ 8799075 h 10829276"/>
                <a:gd name="connsiteX133" fmla="*/ 4624979 w 4835994"/>
                <a:gd name="connsiteY133" fmla="*/ 8693568 h 10829276"/>
                <a:gd name="connsiteX134" fmla="*/ 4607394 w 4835994"/>
                <a:gd name="connsiteY134" fmla="*/ 8640814 h 10829276"/>
                <a:gd name="connsiteX135" fmla="*/ 4767051 w 4835994"/>
                <a:gd name="connsiteY135" fmla="*/ 8485344 h 10829276"/>
                <a:gd name="connsiteX136" fmla="*/ 4720438 w 4835994"/>
                <a:gd name="connsiteY136" fmla="*/ 7522655 h 10829276"/>
                <a:gd name="connsiteX137" fmla="*/ 4705086 w 4835994"/>
                <a:gd name="connsiteY137" fmla="*/ 6920312 h 10829276"/>
                <a:gd name="connsiteX138" fmla="*/ 4614094 w 4835994"/>
                <a:gd name="connsiteY138" fmla="*/ 6397520 h 10829276"/>
                <a:gd name="connsiteX139" fmla="*/ 4509423 w 4835994"/>
                <a:gd name="connsiteY139" fmla="*/ 5788198 h 10829276"/>
                <a:gd name="connsiteX140" fmla="*/ 4468950 w 4835994"/>
                <a:gd name="connsiteY140" fmla="*/ 4527409 h 10829276"/>
                <a:gd name="connsiteX141" fmla="*/ 4468950 w 4835994"/>
                <a:gd name="connsiteY141" fmla="*/ 3794997 h 10829276"/>
                <a:gd name="connsiteX142" fmla="*/ 4308456 w 4835994"/>
                <a:gd name="connsiteY142" fmla="*/ 3295091 h 10829276"/>
                <a:gd name="connsiteX143" fmla="*/ 4202948 w 4835994"/>
                <a:gd name="connsiteY143" fmla="*/ 3189583 h 10829276"/>
                <a:gd name="connsiteX144" fmla="*/ 4062271 w 4835994"/>
                <a:gd name="connsiteY144" fmla="*/ 3101660 h 10829276"/>
                <a:gd name="connsiteX145" fmla="*/ 3797665 w 4835994"/>
                <a:gd name="connsiteY145" fmla="*/ 3034392 h 10829276"/>
                <a:gd name="connsiteX146" fmla="*/ 3402429 w 4835994"/>
                <a:gd name="connsiteY146" fmla="*/ 2826447 h 10829276"/>
                <a:gd name="connsiteX147" fmla="*/ 3024779 w 4835994"/>
                <a:gd name="connsiteY147" fmla="*/ 2609291 h 10829276"/>
                <a:gd name="connsiteX148" fmla="*/ 2866517 w 4835994"/>
                <a:gd name="connsiteY148" fmla="*/ 2204845 h 10829276"/>
                <a:gd name="connsiteX149" fmla="*/ 2831348 w 4835994"/>
                <a:gd name="connsiteY149" fmla="*/ 1958660 h 10829276"/>
                <a:gd name="connsiteX150" fmla="*/ 2831348 w 4835994"/>
                <a:gd name="connsiteY150" fmla="*/ 1870737 h 10829276"/>
                <a:gd name="connsiteX151" fmla="*/ 3077533 w 4835994"/>
                <a:gd name="connsiteY151" fmla="*/ 1958660 h 10829276"/>
                <a:gd name="connsiteX152" fmla="*/ 3288548 w 4835994"/>
                <a:gd name="connsiteY152" fmla="*/ 1993829 h 10829276"/>
                <a:gd name="connsiteX153" fmla="*/ 3411640 w 4835994"/>
                <a:gd name="connsiteY153" fmla="*/ 1958660 h 10829276"/>
                <a:gd name="connsiteX154" fmla="*/ 3446810 w 4835994"/>
                <a:gd name="connsiteY154" fmla="*/ 1923491 h 10829276"/>
                <a:gd name="connsiteX155" fmla="*/ 3446810 w 4835994"/>
                <a:gd name="connsiteY155" fmla="*/ 1835568 h 10829276"/>
                <a:gd name="connsiteX156" fmla="*/ 3429225 w 4835994"/>
                <a:gd name="connsiteY156" fmla="*/ 1782814 h 10829276"/>
                <a:gd name="connsiteX157" fmla="*/ 3464394 w 4835994"/>
                <a:gd name="connsiteY157" fmla="*/ 1782814 h 10829276"/>
                <a:gd name="connsiteX158" fmla="*/ 3534733 w 4835994"/>
                <a:gd name="connsiteY158" fmla="*/ 1765229 h 10829276"/>
                <a:gd name="connsiteX159" fmla="*/ 3517148 w 4835994"/>
                <a:gd name="connsiteY159" fmla="*/ 1712475 h 10829276"/>
                <a:gd name="connsiteX160" fmla="*/ 3499563 w 4835994"/>
                <a:gd name="connsiteY160" fmla="*/ 1694891 h 10829276"/>
                <a:gd name="connsiteX161" fmla="*/ 3552317 w 4835994"/>
                <a:gd name="connsiteY161" fmla="*/ 1677306 h 10829276"/>
                <a:gd name="connsiteX162" fmla="*/ 3552317 w 4835994"/>
                <a:gd name="connsiteY162" fmla="*/ 1571798 h 10829276"/>
                <a:gd name="connsiteX163" fmla="*/ 3534733 w 4835994"/>
                <a:gd name="connsiteY163" fmla="*/ 1413537 h 10829276"/>
                <a:gd name="connsiteX164" fmla="*/ 3640240 w 4835994"/>
                <a:gd name="connsiteY164" fmla="*/ 1413537 h 10829276"/>
                <a:gd name="connsiteX165" fmla="*/ 3740619 w 4835994"/>
                <a:gd name="connsiteY165" fmla="*/ 1406943 h 10829276"/>
                <a:gd name="connsiteX166" fmla="*/ 3710579 w 4835994"/>
                <a:gd name="connsiteY166" fmla="*/ 1290445 h 10829276"/>
                <a:gd name="connsiteX167" fmla="*/ 3622656 w 4835994"/>
                <a:gd name="connsiteY167" fmla="*/ 1184937 h 10829276"/>
                <a:gd name="connsiteX168" fmla="*/ 3587486 w 4835994"/>
                <a:gd name="connsiteY168" fmla="*/ 1132183 h 10829276"/>
                <a:gd name="connsiteX169" fmla="*/ 3552317 w 4835994"/>
                <a:gd name="connsiteY169" fmla="*/ 1044260 h 10829276"/>
                <a:gd name="connsiteX170" fmla="*/ 3600048 w 4835994"/>
                <a:gd name="connsiteY170" fmla="*/ 700940 h 10829276"/>
                <a:gd name="connsiteX171" fmla="*/ 3499563 w 4835994"/>
                <a:gd name="connsiteY171" fmla="*/ 340875 h 10829276"/>
                <a:gd name="connsiteX172" fmla="*/ 3306133 w 4835994"/>
                <a:gd name="connsiteY172" fmla="*/ 182614 h 10829276"/>
                <a:gd name="connsiteX173" fmla="*/ 3059948 w 4835994"/>
                <a:gd name="connsiteY173" fmla="*/ 77106 h 10829276"/>
                <a:gd name="connsiteX174" fmla="*/ 2796179 w 4835994"/>
                <a:gd name="connsiteY174" fmla="*/ 6768 h 10829276"/>
                <a:gd name="connsiteX175" fmla="*/ 2532410 w 4835994"/>
                <a:gd name="connsiteY175" fmla="*/ 6768 h 10829276"/>
                <a:gd name="connsiteX176" fmla="*/ 2198302 w 4835994"/>
                <a:gd name="connsiteY176" fmla="*/ 41937 h 10829276"/>
                <a:gd name="connsiteX177" fmla="*/ 1987286 w 4835994"/>
                <a:gd name="connsiteY177" fmla="*/ 165029 h 10829276"/>
                <a:gd name="connsiteX178" fmla="*/ 1776271 w 4835994"/>
                <a:gd name="connsiteY178" fmla="*/ 358460 h 10829276"/>
                <a:gd name="connsiteX179" fmla="*/ 1705932 w 4835994"/>
                <a:gd name="connsiteY179" fmla="*/ 639814 h 10829276"/>
                <a:gd name="connsiteX180" fmla="*/ 1776271 w 4835994"/>
                <a:gd name="connsiteY180" fmla="*/ 991507 h 10829276"/>
                <a:gd name="connsiteX181" fmla="*/ 1952117 w 4835994"/>
                <a:gd name="connsiteY181" fmla="*/ 1272860 h 10829276"/>
                <a:gd name="connsiteX182" fmla="*/ 2163133 w 4835994"/>
                <a:gd name="connsiteY182" fmla="*/ 1448706 h 10829276"/>
                <a:gd name="connsiteX183" fmla="*/ 2215887 w 4835994"/>
                <a:gd name="connsiteY183" fmla="*/ 1554213 h 10829276"/>
                <a:gd name="connsiteX184" fmla="*/ 2215886 w 4835994"/>
                <a:gd name="connsiteY184" fmla="*/ 1888321 h 10829276"/>
                <a:gd name="connsiteX185" fmla="*/ 2084421 w 4835994"/>
                <a:gd name="connsiteY185" fmla="*/ 2295000 h 10829276"/>
                <a:gd name="connsiteX186" fmla="*/ 2004871 w 4835994"/>
                <a:gd name="connsiteY186" fmla="*/ 2503783 h 10829276"/>
                <a:gd name="connsiteX187" fmla="*/ 1562185 w 4835994"/>
                <a:gd name="connsiteY187" fmla="*/ 2803560 h 10829276"/>
                <a:gd name="connsiteX188" fmla="*/ 1139317 w 4835994"/>
                <a:gd name="connsiteY188" fmla="*/ 3011504 h 10829276"/>
                <a:gd name="connsiteX189" fmla="*/ 791533 w 4835994"/>
                <a:gd name="connsiteY189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950631 w 4835994"/>
                <a:gd name="connsiteY47" fmla="*/ 6480977 h 10829276"/>
                <a:gd name="connsiteX48" fmla="*/ 1037717 w 4835994"/>
                <a:gd name="connsiteY48" fmla="*/ 5669014 h 10829276"/>
                <a:gd name="connsiteX49" fmla="*/ 1058372 w 4835994"/>
                <a:gd name="connsiteY49" fmla="*/ 5147616 h 10829276"/>
                <a:gd name="connsiteX50" fmla="*/ 985800 w 4835994"/>
                <a:gd name="connsiteY50" fmla="*/ 4689858 h 10829276"/>
                <a:gd name="connsiteX51" fmla="*/ 1104715 w 4835994"/>
                <a:gd name="connsiteY51" fmla="*/ 5114615 h 10829276"/>
                <a:gd name="connsiteX52" fmla="*/ 1207423 w 4835994"/>
                <a:gd name="connsiteY52" fmla="*/ 5328208 h 10829276"/>
                <a:gd name="connsiteX53" fmla="*/ 1266317 w 4835994"/>
                <a:gd name="connsiteY53" fmla="*/ 5985537 h 10829276"/>
                <a:gd name="connsiteX54" fmla="*/ 1301486 w 4835994"/>
                <a:gd name="connsiteY54" fmla="*/ 6266891 h 10829276"/>
                <a:gd name="connsiteX55" fmla="*/ 1222774 w 4835994"/>
                <a:gd name="connsiteY55" fmla="*/ 6740838 h 10829276"/>
                <a:gd name="connsiteX56" fmla="*/ 757200 w 4835994"/>
                <a:gd name="connsiteY56" fmla="*/ 7941337 h 10829276"/>
                <a:gd name="connsiteX57" fmla="*/ 698306 w 4835994"/>
                <a:gd name="connsiteY57" fmla="*/ 8785120 h 10829276"/>
                <a:gd name="connsiteX58" fmla="*/ 861871 w 4835994"/>
                <a:gd name="connsiteY58" fmla="*/ 9854152 h 10829276"/>
                <a:gd name="connsiteX59" fmla="*/ 843458 w 4835994"/>
                <a:gd name="connsiteY59" fmla="*/ 9904329 h 10829276"/>
                <a:gd name="connsiteX60" fmla="*/ 1020133 w 4835994"/>
                <a:gd name="connsiteY60" fmla="*/ 10592706 h 10829276"/>
                <a:gd name="connsiteX61" fmla="*/ 1090471 w 4835994"/>
                <a:gd name="connsiteY61" fmla="*/ 10803722 h 10829276"/>
                <a:gd name="connsiteX62" fmla="*/ 1178394 w 4835994"/>
                <a:gd name="connsiteY62" fmla="*/ 10803722 h 10829276"/>
                <a:gd name="connsiteX63" fmla="*/ 1389410 w 4835994"/>
                <a:gd name="connsiteY63" fmla="*/ 10803722 h 10829276"/>
                <a:gd name="connsiteX64" fmla="*/ 1916948 w 4835994"/>
                <a:gd name="connsiteY64" fmla="*/ 10803722 h 10829276"/>
                <a:gd name="connsiteX65" fmla="*/ 2338979 w 4835994"/>
                <a:gd name="connsiteY65" fmla="*/ 10786137 h 10829276"/>
                <a:gd name="connsiteX66" fmla="*/ 2374148 w 4835994"/>
                <a:gd name="connsiteY66" fmla="*/ 10663045 h 10829276"/>
                <a:gd name="connsiteX67" fmla="*/ 2338979 w 4835994"/>
                <a:gd name="connsiteY67" fmla="*/ 10399275 h 10829276"/>
                <a:gd name="connsiteX68" fmla="*/ 2356563 w 4835994"/>
                <a:gd name="connsiteY68" fmla="*/ 9994829 h 10829276"/>
                <a:gd name="connsiteX69" fmla="*/ 2338979 w 4835994"/>
                <a:gd name="connsiteY69" fmla="*/ 9432122 h 10829276"/>
                <a:gd name="connsiteX70" fmla="*/ 2303810 w 4835994"/>
                <a:gd name="connsiteY70" fmla="*/ 9133183 h 10829276"/>
                <a:gd name="connsiteX71" fmla="*/ 2303810 w 4835994"/>
                <a:gd name="connsiteY71" fmla="*/ 9010091 h 10829276"/>
                <a:gd name="connsiteX72" fmla="*/ 2479656 w 4835994"/>
                <a:gd name="connsiteY72" fmla="*/ 9027675 h 10829276"/>
                <a:gd name="connsiteX73" fmla="*/ 2549994 w 4835994"/>
                <a:gd name="connsiteY73" fmla="*/ 9045260 h 10829276"/>
                <a:gd name="connsiteX74" fmla="*/ 2532410 w 4835994"/>
                <a:gd name="connsiteY74" fmla="*/ 9256275 h 10829276"/>
                <a:gd name="connsiteX75" fmla="*/ 2514825 w 4835994"/>
                <a:gd name="connsiteY75" fmla="*/ 9537629 h 10829276"/>
                <a:gd name="connsiteX76" fmla="*/ 2497240 w 4835994"/>
                <a:gd name="connsiteY76" fmla="*/ 9766229 h 10829276"/>
                <a:gd name="connsiteX77" fmla="*/ 2497240 w 4835994"/>
                <a:gd name="connsiteY77" fmla="*/ 10047583 h 10829276"/>
                <a:gd name="connsiteX78" fmla="*/ 2479656 w 4835994"/>
                <a:gd name="connsiteY78" fmla="*/ 10241014 h 10829276"/>
                <a:gd name="connsiteX79" fmla="*/ 2497240 w 4835994"/>
                <a:gd name="connsiteY79" fmla="*/ 10469614 h 10829276"/>
                <a:gd name="connsiteX80" fmla="*/ 2497240 w 4835994"/>
                <a:gd name="connsiteY80" fmla="*/ 10663045 h 10829276"/>
                <a:gd name="connsiteX81" fmla="*/ 2514825 w 4835994"/>
                <a:gd name="connsiteY81" fmla="*/ 10821306 h 10829276"/>
                <a:gd name="connsiteX82" fmla="*/ 2725840 w 4835994"/>
                <a:gd name="connsiteY82" fmla="*/ 10803722 h 10829276"/>
                <a:gd name="connsiteX83" fmla="*/ 3059948 w 4835994"/>
                <a:gd name="connsiteY83" fmla="*/ 10786137 h 10829276"/>
                <a:gd name="connsiteX84" fmla="*/ 3499563 w 4835994"/>
                <a:gd name="connsiteY84" fmla="*/ 10821306 h 10829276"/>
                <a:gd name="connsiteX85" fmla="*/ 3763333 w 4835994"/>
                <a:gd name="connsiteY85" fmla="*/ 10786137 h 10829276"/>
                <a:gd name="connsiteX86" fmla="*/ 3780917 w 4835994"/>
                <a:gd name="connsiteY86" fmla="*/ 10680629 h 10829276"/>
                <a:gd name="connsiteX87" fmla="*/ 3851256 w 4835994"/>
                <a:gd name="connsiteY87" fmla="*/ 10293768 h 10829276"/>
                <a:gd name="connsiteX88" fmla="*/ 3974348 w 4835994"/>
                <a:gd name="connsiteY88" fmla="*/ 9783814 h 10829276"/>
                <a:gd name="connsiteX89" fmla="*/ 4079856 w 4835994"/>
                <a:gd name="connsiteY89" fmla="*/ 9080429 h 10829276"/>
                <a:gd name="connsiteX90" fmla="*/ 4170011 w 4835994"/>
                <a:gd name="connsiteY90" fmla="*/ 8727900 h 10829276"/>
                <a:gd name="connsiteX91" fmla="*/ 4108047 w 4835994"/>
                <a:gd name="connsiteY91" fmla="*/ 8027585 h 10829276"/>
                <a:gd name="connsiteX92" fmla="*/ 4024590 w 4835994"/>
                <a:gd name="connsiteY92" fmla="*/ 7477717 h 10829276"/>
                <a:gd name="connsiteX93" fmla="*/ 3880842 w 4835994"/>
                <a:gd name="connsiteY93" fmla="*/ 6954086 h 10829276"/>
                <a:gd name="connsiteX94" fmla="*/ 3752447 w 4835994"/>
                <a:gd name="connsiteY94" fmla="*/ 6700366 h 10829276"/>
                <a:gd name="connsiteX95" fmla="*/ 3534733 w 4835994"/>
                <a:gd name="connsiteY95" fmla="*/ 6284475 h 10829276"/>
                <a:gd name="connsiteX96" fmla="*/ 3622656 w 4835994"/>
                <a:gd name="connsiteY96" fmla="*/ 5880029 h 10829276"/>
                <a:gd name="connsiteX97" fmla="*/ 3692994 w 4835994"/>
                <a:gd name="connsiteY97" fmla="*/ 5387660 h 10829276"/>
                <a:gd name="connsiteX98" fmla="*/ 3710579 w 4835994"/>
                <a:gd name="connsiteY98" fmla="*/ 5106306 h 10829276"/>
                <a:gd name="connsiteX99" fmla="*/ 3734304 w 4835994"/>
                <a:gd name="connsiteY99" fmla="*/ 5354445 h 10829276"/>
                <a:gd name="connsiteX100" fmla="*/ 3798502 w 4835994"/>
                <a:gd name="connsiteY100" fmla="*/ 6126214 h 10829276"/>
                <a:gd name="connsiteX101" fmla="*/ 3798502 w 4835994"/>
                <a:gd name="connsiteY101" fmla="*/ 6460322 h 10829276"/>
                <a:gd name="connsiteX102" fmla="*/ 3921594 w 4835994"/>
                <a:gd name="connsiteY102" fmla="*/ 6970275 h 10829276"/>
                <a:gd name="connsiteX103" fmla="*/ 4079856 w 4835994"/>
                <a:gd name="connsiteY103" fmla="*/ 7532983 h 10829276"/>
                <a:gd name="connsiteX104" fmla="*/ 4417591 w 4835994"/>
                <a:gd name="connsiteY104" fmla="*/ 8305032 h 10829276"/>
                <a:gd name="connsiteX105" fmla="*/ 4322970 w 4835994"/>
                <a:gd name="connsiteY105" fmla="*/ 8643046 h 10829276"/>
                <a:gd name="connsiteX106" fmla="*/ 4326040 w 4835994"/>
                <a:gd name="connsiteY106" fmla="*/ 8957337 h 10829276"/>
                <a:gd name="connsiteX107" fmla="*/ 4273286 w 4835994"/>
                <a:gd name="connsiteY107" fmla="*/ 9273860 h 10829276"/>
                <a:gd name="connsiteX108" fmla="*/ 4185363 w 4835994"/>
                <a:gd name="connsiteY108" fmla="*/ 9520045 h 10829276"/>
                <a:gd name="connsiteX109" fmla="*/ 4202948 w 4835994"/>
                <a:gd name="connsiteY109" fmla="*/ 9713475 h 10829276"/>
                <a:gd name="connsiteX110" fmla="*/ 4202948 w 4835994"/>
                <a:gd name="connsiteY110" fmla="*/ 9836568 h 10829276"/>
                <a:gd name="connsiteX111" fmla="*/ 4220533 w 4835994"/>
                <a:gd name="connsiteY111" fmla="*/ 10029998 h 10829276"/>
                <a:gd name="connsiteX112" fmla="*/ 4308456 w 4835994"/>
                <a:gd name="connsiteY112" fmla="*/ 10135506 h 10829276"/>
                <a:gd name="connsiteX113" fmla="*/ 4343625 w 4835994"/>
                <a:gd name="connsiteY113" fmla="*/ 10135506 h 10829276"/>
                <a:gd name="connsiteX114" fmla="*/ 4361210 w 4835994"/>
                <a:gd name="connsiteY114" fmla="*/ 10047583 h 10829276"/>
                <a:gd name="connsiteX115" fmla="*/ 4326040 w 4835994"/>
                <a:gd name="connsiteY115" fmla="*/ 9906906 h 10829276"/>
                <a:gd name="connsiteX116" fmla="*/ 4343625 w 4835994"/>
                <a:gd name="connsiteY116" fmla="*/ 9713475 h 10829276"/>
                <a:gd name="connsiteX117" fmla="*/ 4396379 w 4835994"/>
                <a:gd name="connsiteY117" fmla="*/ 9572798 h 10829276"/>
                <a:gd name="connsiteX118" fmla="*/ 4466717 w 4835994"/>
                <a:gd name="connsiteY118" fmla="*/ 9836568 h 10829276"/>
                <a:gd name="connsiteX119" fmla="*/ 4466717 w 4835994"/>
                <a:gd name="connsiteY119" fmla="*/ 10065168 h 10829276"/>
                <a:gd name="connsiteX120" fmla="*/ 4431548 w 4835994"/>
                <a:gd name="connsiteY120" fmla="*/ 10170675 h 10829276"/>
                <a:gd name="connsiteX121" fmla="*/ 4378794 w 4835994"/>
                <a:gd name="connsiteY121" fmla="*/ 10293768 h 10829276"/>
                <a:gd name="connsiteX122" fmla="*/ 4290871 w 4835994"/>
                <a:gd name="connsiteY122" fmla="*/ 10452029 h 10829276"/>
                <a:gd name="connsiteX123" fmla="*/ 4290871 w 4835994"/>
                <a:gd name="connsiteY123" fmla="*/ 10487198 h 10829276"/>
                <a:gd name="connsiteX124" fmla="*/ 4449133 w 4835994"/>
                <a:gd name="connsiteY124" fmla="*/ 10311352 h 10829276"/>
                <a:gd name="connsiteX125" fmla="*/ 4607394 w 4835994"/>
                <a:gd name="connsiteY125" fmla="*/ 10241014 h 10829276"/>
                <a:gd name="connsiteX126" fmla="*/ 4712902 w 4835994"/>
                <a:gd name="connsiteY126" fmla="*/ 10065168 h 10829276"/>
                <a:gd name="connsiteX127" fmla="*/ 4783240 w 4835994"/>
                <a:gd name="connsiteY127" fmla="*/ 9906906 h 10829276"/>
                <a:gd name="connsiteX128" fmla="*/ 4835994 w 4835994"/>
                <a:gd name="connsiteY128" fmla="*/ 9731060 h 10829276"/>
                <a:gd name="connsiteX129" fmla="*/ 4783240 w 4835994"/>
                <a:gd name="connsiteY129" fmla="*/ 9396952 h 10829276"/>
                <a:gd name="connsiteX130" fmla="*/ 4677733 w 4835994"/>
                <a:gd name="connsiteY130" fmla="*/ 9010091 h 10829276"/>
                <a:gd name="connsiteX131" fmla="*/ 4677733 w 4835994"/>
                <a:gd name="connsiteY131" fmla="*/ 8851829 h 10829276"/>
                <a:gd name="connsiteX132" fmla="*/ 4695317 w 4835994"/>
                <a:gd name="connsiteY132" fmla="*/ 8799075 h 10829276"/>
                <a:gd name="connsiteX133" fmla="*/ 4624979 w 4835994"/>
                <a:gd name="connsiteY133" fmla="*/ 8693568 h 10829276"/>
                <a:gd name="connsiteX134" fmla="*/ 4607394 w 4835994"/>
                <a:gd name="connsiteY134" fmla="*/ 8640814 h 10829276"/>
                <a:gd name="connsiteX135" fmla="*/ 4767051 w 4835994"/>
                <a:gd name="connsiteY135" fmla="*/ 8485344 h 10829276"/>
                <a:gd name="connsiteX136" fmla="*/ 4720438 w 4835994"/>
                <a:gd name="connsiteY136" fmla="*/ 7522655 h 10829276"/>
                <a:gd name="connsiteX137" fmla="*/ 4705086 w 4835994"/>
                <a:gd name="connsiteY137" fmla="*/ 6920312 h 10829276"/>
                <a:gd name="connsiteX138" fmla="*/ 4614094 w 4835994"/>
                <a:gd name="connsiteY138" fmla="*/ 6397520 h 10829276"/>
                <a:gd name="connsiteX139" fmla="*/ 4509423 w 4835994"/>
                <a:gd name="connsiteY139" fmla="*/ 5788198 h 10829276"/>
                <a:gd name="connsiteX140" fmla="*/ 4468950 w 4835994"/>
                <a:gd name="connsiteY140" fmla="*/ 4527409 h 10829276"/>
                <a:gd name="connsiteX141" fmla="*/ 4468950 w 4835994"/>
                <a:gd name="connsiteY141" fmla="*/ 3794997 h 10829276"/>
                <a:gd name="connsiteX142" fmla="*/ 4308456 w 4835994"/>
                <a:gd name="connsiteY142" fmla="*/ 3295091 h 10829276"/>
                <a:gd name="connsiteX143" fmla="*/ 4202948 w 4835994"/>
                <a:gd name="connsiteY143" fmla="*/ 3189583 h 10829276"/>
                <a:gd name="connsiteX144" fmla="*/ 4062271 w 4835994"/>
                <a:gd name="connsiteY144" fmla="*/ 3101660 h 10829276"/>
                <a:gd name="connsiteX145" fmla="*/ 3797665 w 4835994"/>
                <a:gd name="connsiteY145" fmla="*/ 3034392 h 10829276"/>
                <a:gd name="connsiteX146" fmla="*/ 3402429 w 4835994"/>
                <a:gd name="connsiteY146" fmla="*/ 2826447 h 10829276"/>
                <a:gd name="connsiteX147" fmla="*/ 3024779 w 4835994"/>
                <a:gd name="connsiteY147" fmla="*/ 2609291 h 10829276"/>
                <a:gd name="connsiteX148" fmla="*/ 2866517 w 4835994"/>
                <a:gd name="connsiteY148" fmla="*/ 2204845 h 10829276"/>
                <a:gd name="connsiteX149" fmla="*/ 2831348 w 4835994"/>
                <a:gd name="connsiteY149" fmla="*/ 1958660 h 10829276"/>
                <a:gd name="connsiteX150" fmla="*/ 2831348 w 4835994"/>
                <a:gd name="connsiteY150" fmla="*/ 1870737 h 10829276"/>
                <a:gd name="connsiteX151" fmla="*/ 3077533 w 4835994"/>
                <a:gd name="connsiteY151" fmla="*/ 1958660 h 10829276"/>
                <a:gd name="connsiteX152" fmla="*/ 3288548 w 4835994"/>
                <a:gd name="connsiteY152" fmla="*/ 1993829 h 10829276"/>
                <a:gd name="connsiteX153" fmla="*/ 3411640 w 4835994"/>
                <a:gd name="connsiteY153" fmla="*/ 1958660 h 10829276"/>
                <a:gd name="connsiteX154" fmla="*/ 3446810 w 4835994"/>
                <a:gd name="connsiteY154" fmla="*/ 1923491 h 10829276"/>
                <a:gd name="connsiteX155" fmla="*/ 3446810 w 4835994"/>
                <a:gd name="connsiteY155" fmla="*/ 1835568 h 10829276"/>
                <a:gd name="connsiteX156" fmla="*/ 3429225 w 4835994"/>
                <a:gd name="connsiteY156" fmla="*/ 1782814 h 10829276"/>
                <a:gd name="connsiteX157" fmla="*/ 3464394 w 4835994"/>
                <a:gd name="connsiteY157" fmla="*/ 1782814 h 10829276"/>
                <a:gd name="connsiteX158" fmla="*/ 3534733 w 4835994"/>
                <a:gd name="connsiteY158" fmla="*/ 1765229 h 10829276"/>
                <a:gd name="connsiteX159" fmla="*/ 3517148 w 4835994"/>
                <a:gd name="connsiteY159" fmla="*/ 1712475 h 10829276"/>
                <a:gd name="connsiteX160" fmla="*/ 3499563 w 4835994"/>
                <a:gd name="connsiteY160" fmla="*/ 1694891 h 10829276"/>
                <a:gd name="connsiteX161" fmla="*/ 3552317 w 4835994"/>
                <a:gd name="connsiteY161" fmla="*/ 1677306 h 10829276"/>
                <a:gd name="connsiteX162" fmla="*/ 3552317 w 4835994"/>
                <a:gd name="connsiteY162" fmla="*/ 1571798 h 10829276"/>
                <a:gd name="connsiteX163" fmla="*/ 3534733 w 4835994"/>
                <a:gd name="connsiteY163" fmla="*/ 1413537 h 10829276"/>
                <a:gd name="connsiteX164" fmla="*/ 3640240 w 4835994"/>
                <a:gd name="connsiteY164" fmla="*/ 1413537 h 10829276"/>
                <a:gd name="connsiteX165" fmla="*/ 3740619 w 4835994"/>
                <a:gd name="connsiteY165" fmla="*/ 1406943 h 10829276"/>
                <a:gd name="connsiteX166" fmla="*/ 3710579 w 4835994"/>
                <a:gd name="connsiteY166" fmla="*/ 1290445 h 10829276"/>
                <a:gd name="connsiteX167" fmla="*/ 3622656 w 4835994"/>
                <a:gd name="connsiteY167" fmla="*/ 1184937 h 10829276"/>
                <a:gd name="connsiteX168" fmla="*/ 3587486 w 4835994"/>
                <a:gd name="connsiteY168" fmla="*/ 1132183 h 10829276"/>
                <a:gd name="connsiteX169" fmla="*/ 3552317 w 4835994"/>
                <a:gd name="connsiteY169" fmla="*/ 1044260 h 10829276"/>
                <a:gd name="connsiteX170" fmla="*/ 3600048 w 4835994"/>
                <a:gd name="connsiteY170" fmla="*/ 700940 h 10829276"/>
                <a:gd name="connsiteX171" fmla="*/ 3499563 w 4835994"/>
                <a:gd name="connsiteY171" fmla="*/ 340875 h 10829276"/>
                <a:gd name="connsiteX172" fmla="*/ 3306133 w 4835994"/>
                <a:gd name="connsiteY172" fmla="*/ 182614 h 10829276"/>
                <a:gd name="connsiteX173" fmla="*/ 3059948 w 4835994"/>
                <a:gd name="connsiteY173" fmla="*/ 77106 h 10829276"/>
                <a:gd name="connsiteX174" fmla="*/ 2796179 w 4835994"/>
                <a:gd name="connsiteY174" fmla="*/ 6768 h 10829276"/>
                <a:gd name="connsiteX175" fmla="*/ 2532410 w 4835994"/>
                <a:gd name="connsiteY175" fmla="*/ 6768 h 10829276"/>
                <a:gd name="connsiteX176" fmla="*/ 2198302 w 4835994"/>
                <a:gd name="connsiteY176" fmla="*/ 41937 h 10829276"/>
                <a:gd name="connsiteX177" fmla="*/ 1987286 w 4835994"/>
                <a:gd name="connsiteY177" fmla="*/ 165029 h 10829276"/>
                <a:gd name="connsiteX178" fmla="*/ 1776271 w 4835994"/>
                <a:gd name="connsiteY178" fmla="*/ 358460 h 10829276"/>
                <a:gd name="connsiteX179" fmla="*/ 1705932 w 4835994"/>
                <a:gd name="connsiteY179" fmla="*/ 639814 h 10829276"/>
                <a:gd name="connsiteX180" fmla="*/ 1776271 w 4835994"/>
                <a:gd name="connsiteY180" fmla="*/ 991507 h 10829276"/>
                <a:gd name="connsiteX181" fmla="*/ 1952117 w 4835994"/>
                <a:gd name="connsiteY181" fmla="*/ 1272860 h 10829276"/>
                <a:gd name="connsiteX182" fmla="*/ 2163133 w 4835994"/>
                <a:gd name="connsiteY182" fmla="*/ 1448706 h 10829276"/>
                <a:gd name="connsiteX183" fmla="*/ 2215887 w 4835994"/>
                <a:gd name="connsiteY183" fmla="*/ 1554213 h 10829276"/>
                <a:gd name="connsiteX184" fmla="*/ 2215886 w 4835994"/>
                <a:gd name="connsiteY184" fmla="*/ 1888321 h 10829276"/>
                <a:gd name="connsiteX185" fmla="*/ 2084421 w 4835994"/>
                <a:gd name="connsiteY185" fmla="*/ 2295000 h 10829276"/>
                <a:gd name="connsiteX186" fmla="*/ 2004871 w 4835994"/>
                <a:gd name="connsiteY186" fmla="*/ 2503783 h 10829276"/>
                <a:gd name="connsiteX187" fmla="*/ 1562185 w 4835994"/>
                <a:gd name="connsiteY187" fmla="*/ 2803560 h 10829276"/>
                <a:gd name="connsiteX188" fmla="*/ 1139317 w 4835994"/>
                <a:gd name="connsiteY188" fmla="*/ 3011504 h 10829276"/>
                <a:gd name="connsiteX189" fmla="*/ 791533 w 4835994"/>
                <a:gd name="connsiteY189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50631 w 4835994"/>
                <a:gd name="connsiteY46" fmla="*/ 6480977 h 10829276"/>
                <a:gd name="connsiteX47" fmla="*/ 1037717 w 4835994"/>
                <a:gd name="connsiteY47" fmla="*/ 5669014 h 10829276"/>
                <a:gd name="connsiteX48" fmla="*/ 1058372 w 4835994"/>
                <a:gd name="connsiteY48" fmla="*/ 5147616 h 10829276"/>
                <a:gd name="connsiteX49" fmla="*/ 985800 w 4835994"/>
                <a:gd name="connsiteY49" fmla="*/ 4689858 h 10829276"/>
                <a:gd name="connsiteX50" fmla="*/ 1104715 w 4835994"/>
                <a:gd name="connsiteY50" fmla="*/ 5114615 h 10829276"/>
                <a:gd name="connsiteX51" fmla="*/ 1207423 w 4835994"/>
                <a:gd name="connsiteY51" fmla="*/ 5328208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22774 w 4835994"/>
                <a:gd name="connsiteY54" fmla="*/ 6740838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34304 w 4835994"/>
                <a:gd name="connsiteY98" fmla="*/ 5354445 h 10829276"/>
                <a:gd name="connsiteX99" fmla="*/ 3798502 w 4835994"/>
                <a:gd name="connsiteY99" fmla="*/ 6126214 h 10829276"/>
                <a:gd name="connsiteX100" fmla="*/ 3798502 w 4835994"/>
                <a:gd name="connsiteY100" fmla="*/ 6460322 h 10829276"/>
                <a:gd name="connsiteX101" fmla="*/ 3921594 w 4835994"/>
                <a:gd name="connsiteY101" fmla="*/ 6970275 h 10829276"/>
                <a:gd name="connsiteX102" fmla="*/ 4079856 w 4835994"/>
                <a:gd name="connsiteY102" fmla="*/ 7532983 h 10829276"/>
                <a:gd name="connsiteX103" fmla="*/ 4417591 w 4835994"/>
                <a:gd name="connsiteY103" fmla="*/ 8305032 h 10829276"/>
                <a:gd name="connsiteX104" fmla="*/ 4322970 w 4835994"/>
                <a:gd name="connsiteY104" fmla="*/ 8643046 h 10829276"/>
                <a:gd name="connsiteX105" fmla="*/ 4326040 w 4835994"/>
                <a:gd name="connsiteY105" fmla="*/ 8957337 h 10829276"/>
                <a:gd name="connsiteX106" fmla="*/ 4273286 w 4835994"/>
                <a:gd name="connsiteY106" fmla="*/ 9273860 h 10829276"/>
                <a:gd name="connsiteX107" fmla="*/ 4185363 w 4835994"/>
                <a:gd name="connsiteY107" fmla="*/ 9520045 h 10829276"/>
                <a:gd name="connsiteX108" fmla="*/ 4202948 w 4835994"/>
                <a:gd name="connsiteY108" fmla="*/ 9713475 h 10829276"/>
                <a:gd name="connsiteX109" fmla="*/ 4202948 w 4835994"/>
                <a:gd name="connsiteY109" fmla="*/ 9836568 h 10829276"/>
                <a:gd name="connsiteX110" fmla="*/ 4220533 w 4835994"/>
                <a:gd name="connsiteY110" fmla="*/ 10029998 h 10829276"/>
                <a:gd name="connsiteX111" fmla="*/ 4308456 w 4835994"/>
                <a:gd name="connsiteY111" fmla="*/ 10135506 h 10829276"/>
                <a:gd name="connsiteX112" fmla="*/ 4343625 w 4835994"/>
                <a:gd name="connsiteY112" fmla="*/ 10135506 h 10829276"/>
                <a:gd name="connsiteX113" fmla="*/ 4361210 w 4835994"/>
                <a:gd name="connsiteY113" fmla="*/ 10047583 h 10829276"/>
                <a:gd name="connsiteX114" fmla="*/ 4326040 w 4835994"/>
                <a:gd name="connsiteY114" fmla="*/ 9906906 h 10829276"/>
                <a:gd name="connsiteX115" fmla="*/ 4343625 w 4835994"/>
                <a:gd name="connsiteY115" fmla="*/ 9713475 h 10829276"/>
                <a:gd name="connsiteX116" fmla="*/ 4396379 w 4835994"/>
                <a:gd name="connsiteY116" fmla="*/ 9572798 h 10829276"/>
                <a:gd name="connsiteX117" fmla="*/ 4466717 w 4835994"/>
                <a:gd name="connsiteY117" fmla="*/ 9836568 h 10829276"/>
                <a:gd name="connsiteX118" fmla="*/ 4466717 w 4835994"/>
                <a:gd name="connsiteY118" fmla="*/ 10065168 h 10829276"/>
                <a:gd name="connsiteX119" fmla="*/ 4431548 w 4835994"/>
                <a:gd name="connsiteY119" fmla="*/ 10170675 h 10829276"/>
                <a:gd name="connsiteX120" fmla="*/ 4378794 w 4835994"/>
                <a:gd name="connsiteY120" fmla="*/ 10293768 h 10829276"/>
                <a:gd name="connsiteX121" fmla="*/ 4290871 w 4835994"/>
                <a:gd name="connsiteY121" fmla="*/ 10452029 h 10829276"/>
                <a:gd name="connsiteX122" fmla="*/ 4290871 w 4835994"/>
                <a:gd name="connsiteY122" fmla="*/ 10487198 h 10829276"/>
                <a:gd name="connsiteX123" fmla="*/ 4449133 w 4835994"/>
                <a:gd name="connsiteY123" fmla="*/ 10311352 h 10829276"/>
                <a:gd name="connsiteX124" fmla="*/ 4607394 w 4835994"/>
                <a:gd name="connsiteY124" fmla="*/ 10241014 h 10829276"/>
                <a:gd name="connsiteX125" fmla="*/ 4712902 w 4835994"/>
                <a:gd name="connsiteY125" fmla="*/ 10065168 h 10829276"/>
                <a:gd name="connsiteX126" fmla="*/ 4783240 w 4835994"/>
                <a:gd name="connsiteY126" fmla="*/ 9906906 h 10829276"/>
                <a:gd name="connsiteX127" fmla="*/ 4835994 w 4835994"/>
                <a:gd name="connsiteY127" fmla="*/ 9731060 h 10829276"/>
                <a:gd name="connsiteX128" fmla="*/ 4783240 w 4835994"/>
                <a:gd name="connsiteY128" fmla="*/ 9396952 h 10829276"/>
                <a:gd name="connsiteX129" fmla="*/ 4677733 w 4835994"/>
                <a:gd name="connsiteY129" fmla="*/ 9010091 h 10829276"/>
                <a:gd name="connsiteX130" fmla="*/ 4677733 w 4835994"/>
                <a:gd name="connsiteY130" fmla="*/ 8851829 h 10829276"/>
                <a:gd name="connsiteX131" fmla="*/ 4695317 w 4835994"/>
                <a:gd name="connsiteY131" fmla="*/ 8799075 h 10829276"/>
                <a:gd name="connsiteX132" fmla="*/ 4624979 w 4835994"/>
                <a:gd name="connsiteY132" fmla="*/ 8693568 h 10829276"/>
                <a:gd name="connsiteX133" fmla="*/ 4607394 w 4835994"/>
                <a:gd name="connsiteY133" fmla="*/ 8640814 h 10829276"/>
                <a:gd name="connsiteX134" fmla="*/ 4767051 w 4835994"/>
                <a:gd name="connsiteY134" fmla="*/ 8485344 h 10829276"/>
                <a:gd name="connsiteX135" fmla="*/ 4720438 w 4835994"/>
                <a:gd name="connsiteY135" fmla="*/ 7522655 h 10829276"/>
                <a:gd name="connsiteX136" fmla="*/ 4705086 w 4835994"/>
                <a:gd name="connsiteY136" fmla="*/ 6920312 h 10829276"/>
                <a:gd name="connsiteX137" fmla="*/ 4614094 w 4835994"/>
                <a:gd name="connsiteY137" fmla="*/ 6397520 h 10829276"/>
                <a:gd name="connsiteX138" fmla="*/ 4509423 w 4835994"/>
                <a:gd name="connsiteY138" fmla="*/ 5788198 h 10829276"/>
                <a:gd name="connsiteX139" fmla="*/ 4468950 w 4835994"/>
                <a:gd name="connsiteY139" fmla="*/ 4527409 h 10829276"/>
                <a:gd name="connsiteX140" fmla="*/ 4468950 w 4835994"/>
                <a:gd name="connsiteY140" fmla="*/ 3794997 h 10829276"/>
                <a:gd name="connsiteX141" fmla="*/ 4308456 w 4835994"/>
                <a:gd name="connsiteY141" fmla="*/ 3295091 h 10829276"/>
                <a:gd name="connsiteX142" fmla="*/ 4202948 w 4835994"/>
                <a:gd name="connsiteY142" fmla="*/ 3189583 h 10829276"/>
                <a:gd name="connsiteX143" fmla="*/ 4062271 w 4835994"/>
                <a:gd name="connsiteY143" fmla="*/ 3101660 h 10829276"/>
                <a:gd name="connsiteX144" fmla="*/ 3797665 w 4835994"/>
                <a:gd name="connsiteY144" fmla="*/ 3034392 h 10829276"/>
                <a:gd name="connsiteX145" fmla="*/ 3402429 w 4835994"/>
                <a:gd name="connsiteY145" fmla="*/ 2826447 h 10829276"/>
                <a:gd name="connsiteX146" fmla="*/ 3024779 w 4835994"/>
                <a:gd name="connsiteY146" fmla="*/ 2609291 h 10829276"/>
                <a:gd name="connsiteX147" fmla="*/ 2866517 w 4835994"/>
                <a:gd name="connsiteY147" fmla="*/ 2204845 h 10829276"/>
                <a:gd name="connsiteX148" fmla="*/ 2831348 w 4835994"/>
                <a:gd name="connsiteY148" fmla="*/ 1958660 h 10829276"/>
                <a:gd name="connsiteX149" fmla="*/ 2831348 w 4835994"/>
                <a:gd name="connsiteY149" fmla="*/ 1870737 h 10829276"/>
                <a:gd name="connsiteX150" fmla="*/ 3077533 w 4835994"/>
                <a:gd name="connsiteY150" fmla="*/ 1958660 h 10829276"/>
                <a:gd name="connsiteX151" fmla="*/ 3288548 w 4835994"/>
                <a:gd name="connsiteY151" fmla="*/ 1993829 h 10829276"/>
                <a:gd name="connsiteX152" fmla="*/ 3411640 w 4835994"/>
                <a:gd name="connsiteY152" fmla="*/ 1958660 h 10829276"/>
                <a:gd name="connsiteX153" fmla="*/ 3446810 w 4835994"/>
                <a:gd name="connsiteY153" fmla="*/ 1923491 h 10829276"/>
                <a:gd name="connsiteX154" fmla="*/ 3446810 w 4835994"/>
                <a:gd name="connsiteY154" fmla="*/ 1835568 h 10829276"/>
                <a:gd name="connsiteX155" fmla="*/ 3429225 w 4835994"/>
                <a:gd name="connsiteY155" fmla="*/ 1782814 h 10829276"/>
                <a:gd name="connsiteX156" fmla="*/ 3464394 w 4835994"/>
                <a:gd name="connsiteY156" fmla="*/ 1782814 h 10829276"/>
                <a:gd name="connsiteX157" fmla="*/ 3534733 w 4835994"/>
                <a:gd name="connsiteY157" fmla="*/ 1765229 h 10829276"/>
                <a:gd name="connsiteX158" fmla="*/ 3517148 w 4835994"/>
                <a:gd name="connsiteY158" fmla="*/ 1712475 h 10829276"/>
                <a:gd name="connsiteX159" fmla="*/ 3499563 w 4835994"/>
                <a:gd name="connsiteY159" fmla="*/ 1694891 h 10829276"/>
                <a:gd name="connsiteX160" fmla="*/ 3552317 w 4835994"/>
                <a:gd name="connsiteY160" fmla="*/ 1677306 h 10829276"/>
                <a:gd name="connsiteX161" fmla="*/ 3552317 w 4835994"/>
                <a:gd name="connsiteY161" fmla="*/ 1571798 h 10829276"/>
                <a:gd name="connsiteX162" fmla="*/ 3534733 w 4835994"/>
                <a:gd name="connsiteY162" fmla="*/ 1413537 h 10829276"/>
                <a:gd name="connsiteX163" fmla="*/ 3640240 w 4835994"/>
                <a:gd name="connsiteY163" fmla="*/ 1413537 h 10829276"/>
                <a:gd name="connsiteX164" fmla="*/ 3740619 w 4835994"/>
                <a:gd name="connsiteY164" fmla="*/ 1406943 h 10829276"/>
                <a:gd name="connsiteX165" fmla="*/ 3710579 w 4835994"/>
                <a:gd name="connsiteY165" fmla="*/ 1290445 h 10829276"/>
                <a:gd name="connsiteX166" fmla="*/ 3622656 w 4835994"/>
                <a:gd name="connsiteY166" fmla="*/ 1184937 h 10829276"/>
                <a:gd name="connsiteX167" fmla="*/ 3587486 w 4835994"/>
                <a:gd name="connsiteY167" fmla="*/ 1132183 h 10829276"/>
                <a:gd name="connsiteX168" fmla="*/ 3552317 w 4835994"/>
                <a:gd name="connsiteY168" fmla="*/ 1044260 h 10829276"/>
                <a:gd name="connsiteX169" fmla="*/ 3600048 w 4835994"/>
                <a:gd name="connsiteY169" fmla="*/ 700940 h 10829276"/>
                <a:gd name="connsiteX170" fmla="*/ 3499563 w 4835994"/>
                <a:gd name="connsiteY170" fmla="*/ 340875 h 10829276"/>
                <a:gd name="connsiteX171" fmla="*/ 3306133 w 4835994"/>
                <a:gd name="connsiteY171" fmla="*/ 182614 h 10829276"/>
                <a:gd name="connsiteX172" fmla="*/ 3059948 w 4835994"/>
                <a:gd name="connsiteY172" fmla="*/ 77106 h 10829276"/>
                <a:gd name="connsiteX173" fmla="*/ 2796179 w 4835994"/>
                <a:gd name="connsiteY173" fmla="*/ 6768 h 10829276"/>
                <a:gd name="connsiteX174" fmla="*/ 2532410 w 4835994"/>
                <a:gd name="connsiteY174" fmla="*/ 6768 h 10829276"/>
                <a:gd name="connsiteX175" fmla="*/ 2198302 w 4835994"/>
                <a:gd name="connsiteY175" fmla="*/ 41937 h 10829276"/>
                <a:gd name="connsiteX176" fmla="*/ 1987286 w 4835994"/>
                <a:gd name="connsiteY176" fmla="*/ 165029 h 10829276"/>
                <a:gd name="connsiteX177" fmla="*/ 1776271 w 4835994"/>
                <a:gd name="connsiteY177" fmla="*/ 358460 h 10829276"/>
                <a:gd name="connsiteX178" fmla="*/ 1705932 w 4835994"/>
                <a:gd name="connsiteY178" fmla="*/ 639814 h 10829276"/>
                <a:gd name="connsiteX179" fmla="*/ 1776271 w 4835994"/>
                <a:gd name="connsiteY179" fmla="*/ 991507 h 10829276"/>
                <a:gd name="connsiteX180" fmla="*/ 1952117 w 4835994"/>
                <a:gd name="connsiteY180" fmla="*/ 1272860 h 10829276"/>
                <a:gd name="connsiteX181" fmla="*/ 2163133 w 4835994"/>
                <a:gd name="connsiteY181" fmla="*/ 1448706 h 10829276"/>
                <a:gd name="connsiteX182" fmla="*/ 2215887 w 4835994"/>
                <a:gd name="connsiteY182" fmla="*/ 1554213 h 10829276"/>
                <a:gd name="connsiteX183" fmla="*/ 2215886 w 4835994"/>
                <a:gd name="connsiteY183" fmla="*/ 1888321 h 10829276"/>
                <a:gd name="connsiteX184" fmla="*/ 2084421 w 4835994"/>
                <a:gd name="connsiteY184" fmla="*/ 2295000 h 10829276"/>
                <a:gd name="connsiteX185" fmla="*/ 2004871 w 4835994"/>
                <a:gd name="connsiteY185" fmla="*/ 2503783 h 10829276"/>
                <a:gd name="connsiteX186" fmla="*/ 1562185 w 4835994"/>
                <a:gd name="connsiteY186" fmla="*/ 2803560 h 10829276"/>
                <a:gd name="connsiteX187" fmla="*/ 1139317 w 4835994"/>
                <a:gd name="connsiteY187" fmla="*/ 3011504 h 10829276"/>
                <a:gd name="connsiteX188" fmla="*/ 791533 w 4835994"/>
                <a:gd name="connsiteY188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950631 w 4835994"/>
                <a:gd name="connsiteY45" fmla="*/ 6480977 h 10829276"/>
                <a:gd name="connsiteX46" fmla="*/ 1037717 w 4835994"/>
                <a:gd name="connsiteY46" fmla="*/ 5669014 h 10829276"/>
                <a:gd name="connsiteX47" fmla="*/ 1058372 w 4835994"/>
                <a:gd name="connsiteY47" fmla="*/ 5147616 h 10829276"/>
                <a:gd name="connsiteX48" fmla="*/ 985800 w 4835994"/>
                <a:gd name="connsiteY48" fmla="*/ 4689858 h 10829276"/>
                <a:gd name="connsiteX49" fmla="*/ 1104715 w 4835994"/>
                <a:gd name="connsiteY49" fmla="*/ 5114615 h 10829276"/>
                <a:gd name="connsiteX50" fmla="*/ 1207423 w 4835994"/>
                <a:gd name="connsiteY50" fmla="*/ 5328208 h 10829276"/>
                <a:gd name="connsiteX51" fmla="*/ 1266317 w 4835994"/>
                <a:gd name="connsiteY51" fmla="*/ 5985537 h 10829276"/>
                <a:gd name="connsiteX52" fmla="*/ 1301486 w 4835994"/>
                <a:gd name="connsiteY52" fmla="*/ 6266891 h 10829276"/>
                <a:gd name="connsiteX53" fmla="*/ 1222774 w 4835994"/>
                <a:gd name="connsiteY53" fmla="*/ 6740838 h 10829276"/>
                <a:gd name="connsiteX54" fmla="*/ 757200 w 4835994"/>
                <a:gd name="connsiteY54" fmla="*/ 7941337 h 10829276"/>
                <a:gd name="connsiteX55" fmla="*/ 698306 w 4835994"/>
                <a:gd name="connsiteY55" fmla="*/ 8785120 h 10829276"/>
                <a:gd name="connsiteX56" fmla="*/ 861871 w 4835994"/>
                <a:gd name="connsiteY56" fmla="*/ 9854152 h 10829276"/>
                <a:gd name="connsiteX57" fmla="*/ 843458 w 4835994"/>
                <a:gd name="connsiteY57" fmla="*/ 9904329 h 10829276"/>
                <a:gd name="connsiteX58" fmla="*/ 1020133 w 4835994"/>
                <a:gd name="connsiteY58" fmla="*/ 10592706 h 10829276"/>
                <a:gd name="connsiteX59" fmla="*/ 1090471 w 4835994"/>
                <a:gd name="connsiteY59" fmla="*/ 10803722 h 10829276"/>
                <a:gd name="connsiteX60" fmla="*/ 1178394 w 4835994"/>
                <a:gd name="connsiteY60" fmla="*/ 10803722 h 10829276"/>
                <a:gd name="connsiteX61" fmla="*/ 1389410 w 4835994"/>
                <a:gd name="connsiteY61" fmla="*/ 10803722 h 10829276"/>
                <a:gd name="connsiteX62" fmla="*/ 1916948 w 4835994"/>
                <a:gd name="connsiteY62" fmla="*/ 10803722 h 10829276"/>
                <a:gd name="connsiteX63" fmla="*/ 2338979 w 4835994"/>
                <a:gd name="connsiteY63" fmla="*/ 10786137 h 10829276"/>
                <a:gd name="connsiteX64" fmla="*/ 2374148 w 4835994"/>
                <a:gd name="connsiteY64" fmla="*/ 10663045 h 10829276"/>
                <a:gd name="connsiteX65" fmla="*/ 2338979 w 4835994"/>
                <a:gd name="connsiteY65" fmla="*/ 10399275 h 10829276"/>
                <a:gd name="connsiteX66" fmla="*/ 2356563 w 4835994"/>
                <a:gd name="connsiteY66" fmla="*/ 9994829 h 10829276"/>
                <a:gd name="connsiteX67" fmla="*/ 2338979 w 4835994"/>
                <a:gd name="connsiteY67" fmla="*/ 9432122 h 10829276"/>
                <a:gd name="connsiteX68" fmla="*/ 2303810 w 4835994"/>
                <a:gd name="connsiteY68" fmla="*/ 9133183 h 10829276"/>
                <a:gd name="connsiteX69" fmla="*/ 2303810 w 4835994"/>
                <a:gd name="connsiteY69" fmla="*/ 9010091 h 10829276"/>
                <a:gd name="connsiteX70" fmla="*/ 2479656 w 4835994"/>
                <a:gd name="connsiteY70" fmla="*/ 9027675 h 10829276"/>
                <a:gd name="connsiteX71" fmla="*/ 2549994 w 4835994"/>
                <a:gd name="connsiteY71" fmla="*/ 9045260 h 10829276"/>
                <a:gd name="connsiteX72" fmla="*/ 2532410 w 4835994"/>
                <a:gd name="connsiteY72" fmla="*/ 9256275 h 10829276"/>
                <a:gd name="connsiteX73" fmla="*/ 2514825 w 4835994"/>
                <a:gd name="connsiteY73" fmla="*/ 9537629 h 10829276"/>
                <a:gd name="connsiteX74" fmla="*/ 2497240 w 4835994"/>
                <a:gd name="connsiteY74" fmla="*/ 9766229 h 10829276"/>
                <a:gd name="connsiteX75" fmla="*/ 2497240 w 4835994"/>
                <a:gd name="connsiteY75" fmla="*/ 10047583 h 10829276"/>
                <a:gd name="connsiteX76" fmla="*/ 2479656 w 4835994"/>
                <a:gd name="connsiteY76" fmla="*/ 10241014 h 10829276"/>
                <a:gd name="connsiteX77" fmla="*/ 2497240 w 4835994"/>
                <a:gd name="connsiteY77" fmla="*/ 10469614 h 10829276"/>
                <a:gd name="connsiteX78" fmla="*/ 2497240 w 4835994"/>
                <a:gd name="connsiteY78" fmla="*/ 10663045 h 10829276"/>
                <a:gd name="connsiteX79" fmla="*/ 2514825 w 4835994"/>
                <a:gd name="connsiteY79" fmla="*/ 10821306 h 10829276"/>
                <a:gd name="connsiteX80" fmla="*/ 2725840 w 4835994"/>
                <a:gd name="connsiteY80" fmla="*/ 10803722 h 10829276"/>
                <a:gd name="connsiteX81" fmla="*/ 3059948 w 4835994"/>
                <a:gd name="connsiteY81" fmla="*/ 10786137 h 10829276"/>
                <a:gd name="connsiteX82" fmla="*/ 3499563 w 4835994"/>
                <a:gd name="connsiteY82" fmla="*/ 10821306 h 10829276"/>
                <a:gd name="connsiteX83" fmla="*/ 3763333 w 4835994"/>
                <a:gd name="connsiteY83" fmla="*/ 10786137 h 10829276"/>
                <a:gd name="connsiteX84" fmla="*/ 3780917 w 4835994"/>
                <a:gd name="connsiteY84" fmla="*/ 10680629 h 10829276"/>
                <a:gd name="connsiteX85" fmla="*/ 3851256 w 4835994"/>
                <a:gd name="connsiteY85" fmla="*/ 10293768 h 10829276"/>
                <a:gd name="connsiteX86" fmla="*/ 3974348 w 4835994"/>
                <a:gd name="connsiteY86" fmla="*/ 9783814 h 10829276"/>
                <a:gd name="connsiteX87" fmla="*/ 4079856 w 4835994"/>
                <a:gd name="connsiteY87" fmla="*/ 9080429 h 10829276"/>
                <a:gd name="connsiteX88" fmla="*/ 4170011 w 4835994"/>
                <a:gd name="connsiteY88" fmla="*/ 8727900 h 10829276"/>
                <a:gd name="connsiteX89" fmla="*/ 4108047 w 4835994"/>
                <a:gd name="connsiteY89" fmla="*/ 8027585 h 10829276"/>
                <a:gd name="connsiteX90" fmla="*/ 4024590 w 4835994"/>
                <a:gd name="connsiteY90" fmla="*/ 7477717 h 10829276"/>
                <a:gd name="connsiteX91" fmla="*/ 3880842 w 4835994"/>
                <a:gd name="connsiteY91" fmla="*/ 6954086 h 10829276"/>
                <a:gd name="connsiteX92" fmla="*/ 3752447 w 4835994"/>
                <a:gd name="connsiteY92" fmla="*/ 6700366 h 10829276"/>
                <a:gd name="connsiteX93" fmla="*/ 3534733 w 4835994"/>
                <a:gd name="connsiteY93" fmla="*/ 6284475 h 10829276"/>
                <a:gd name="connsiteX94" fmla="*/ 3622656 w 4835994"/>
                <a:gd name="connsiteY94" fmla="*/ 5880029 h 10829276"/>
                <a:gd name="connsiteX95" fmla="*/ 3692994 w 4835994"/>
                <a:gd name="connsiteY95" fmla="*/ 5387660 h 10829276"/>
                <a:gd name="connsiteX96" fmla="*/ 3710579 w 4835994"/>
                <a:gd name="connsiteY96" fmla="*/ 5106306 h 10829276"/>
                <a:gd name="connsiteX97" fmla="*/ 3734304 w 4835994"/>
                <a:gd name="connsiteY97" fmla="*/ 5354445 h 10829276"/>
                <a:gd name="connsiteX98" fmla="*/ 3798502 w 4835994"/>
                <a:gd name="connsiteY98" fmla="*/ 6126214 h 10829276"/>
                <a:gd name="connsiteX99" fmla="*/ 3798502 w 4835994"/>
                <a:gd name="connsiteY99" fmla="*/ 6460322 h 10829276"/>
                <a:gd name="connsiteX100" fmla="*/ 3921594 w 4835994"/>
                <a:gd name="connsiteY100" fmla="*/ 6970275 h 10829276"/>
                <a:gd name="connsiteX101" fmla="*/ 4079856 w 4835994"/>
                <a:gd name="connsiteY101" fmla="*/ 7532983 h 10829276"/>
                <a:gd name="connsiteX102" fmla="*/ 4417591 w 4835994"/>
                <a:gd name="connsiteY102" fmla="*/ 8305032 h 10829276"/>
                <a:gd name="connsiteX103" fmla="*/ 4322970 w 4835994"/>
                <a:gd name="connsiteY103" fmla="*/ 8643046 h 10829276"/>
                <a:gd name="connsiteX104" fmla="*/ 4326040 w 4835994"/>
                <a:gd name="connsiteY104" fmla="*/ 8957337 h 10829276"/>
                <a:gd name="connsiteX105" fmla="*/ 4273286 w 4835994"/>
                <a:gd name="connsiteY105" fmla="*/ 9273860 h 10829276"/>
                <a:gd name="connsiteX106" fmla="*/ 4185363 w 4835994"/>
                <a:gd name="connsiteY106" fmla="*/ 9520045 h 10829276"/>
                <a:gd name="connsiteX107" fmla="*/ 4202948 w 4835994"/>
                <a:gd name="connsiteY107" fmla="*/ 9713475 h 10829276"/>
                <a:gd name="connsiteX108" fmla="*/ 4202948 w 4835994"/>
                <a:gd name="connsiteY108" fmla="*/ 9836568 h 10829276"/>
                <a:gd name="connsiteX109" fmla="*/ 4220533 w 4835994"/>
                <a:gd name="connsiteY109" fmla="*/ 10029998 h 10829276"/>
                <a:gd name="connsiteX110" fmla="*/ 4308456 w 4835994"/>
                <a:gd name="connsiteY110" fmla="*/ 10135506 h 10829276"/>
                <a:gd name="connsiteX111" fmla="*/ 4343625 w 4835994"/>
                <a:gd name="connsiteY111" fmla="*/ 10135506 h 10829276"/>
                <a:gd name="connsiteX112" fmla="*/ 4361210 w 4835994"/>
                <a:gd name="connsiteY112" fmla="*/ 10047583 h 10829276"/>
                <a:gd name="connsiteX113" fmla="*/ 4326040 w 4835994"/>
                <a:gd name="connsiteY113" fmla="*/ 9906906 h 10829276"/>
                <a:gd name="connsiteX114" fmla="*/ 4343625 w 4835994"/>
                <a:gd name="connsiteY114" fmla="*/ 9713475 h 10829276"/>
                <a:gd name="connsiteX115" fmla="*/ 4396379 w 4835994"/>
                <a:gd name="connsiteY115" fmla="*/ 9572798 h 10829276"/>
                <a:gd name="connsiteX116" fmla="*/ 4466717 w 4835994"/>
                <a:gd name="connsiteY116" fmla="*/ 9836568 h 10829276"/>
                <a:gd name="connsiteX117" fmla="*/ 4466717 w 4835994"/>
                <a:gd name="connsiteY117" fmla="*/ 10065168 h 10829276"/>
                <a:gd name="connsiteX118" fmla="*/ 4431548 w 4835994"/>
                <a:gd name="connsiteY118" fmla="*/ 10170675 h 10829276"/>
                <a:gd name="connsiteX119" fmla="*/ 4378794 w 4835994"/>
                <a:gd name="connsiteY119" fmla="*/ 10293768 h 10829276"/>
                <a:gd name="connsiteX120" fmla="*/ 4290871 w 4835994"/>
                <a:gd name="connsiteY120" fmla="*/ 10452029 h 10829276"/>
                <a:gd name="connsiteX121" fmla="*/ 4290871 w 4835994"/>
                <a:gd name="connsiteY121" fmla="*/ 10487198 h 10829276"/>
                <a:gd name="connsiteX122" fmla="*/ 4449133 w 4835994"/>
                <a:gd name="connsiteY122" fmla="*/ 10311352 h 10829276"/>
                <a:gd name="connsiteX123" fmla="*/ 4607394 w 4835994"/>
                <a:gd name="connsiteY123" fmla="*/ 10241014 h 10829276"/>
                <a:gd name="connsiteX124" fmla="*/ 4712902 w 4835994"/>
                <a:gd name="connsiteY124" fmla="*/ 10065168 h 10829276"/>
                <a:gd name="connsiteX125" fmla="*/ 4783240 w 4835994"/>
                <a:gd name="connsiteY125" fmla="*/ 9906906 h 10829276"/>
                <a:gd name="connsiteX126" fmla="*/ 4835994 w 4835994"/>
                <a:gd name="connsiteY126" fmla="*/ 9731060 h 10829276"/>
                <a:gd name="connsiteX127" fmla="*/ 4783240 w 4835994"/>
                <a:gd name="connsiteY127" fmla="*/ 9396952 h 10829276"/>
                <a:gd name="connsiteX128" fmla="*/ 4677733 w 4835994"/>
                <a:gd name="connsiteY128" fmla="*/ 9010091 h 10829276"/>
                <a:gd name="connsiteX129" fmla="*/ 4677733 w 4835994"/>
                <a:gd name="connsiteY129" fmla="*/ 8851829 h 10829276"/>
                <a:gd name="connsiteX130" fmla="*/ 4695317 w 4835994"/>
                <a:gd name="connsiteY130" fmla="*/ 8799075 h 10829276"/>
                <a:gd name="connsiteX131" fmla="*/ 4624979 w 4835994"/>
                <a:gd name="connsiteY131" fmla="*/ 8693568 h 10829276"/>
                <a:gd name="connsiteX132" fmla="*/ 4607394 w 4835994"/>
                <a:gd name="connsiteY132" fmla="*/ 8640814 h 10829276"/>
                <a:gd name="connsiteX133" fmla="*/ 4767051 w 4835994"/>
                <a:gd name="connsiteY133" fmla="*/ 8485344 h 10829276"/>
                <a:gd name="connsiteX134" fmla="*/ 4720438 w 4835994"/>
                <a:gd name="connsiteY134" fmla="*/ 7522655 h 10829276"/>
                <a:gd name="connsiteX135" fmla="*/ 4705086 w 4835994"/>
                <a:gd name="connsiteY135" fmla="*/ 6920312 h 10829276"/>
                <a:gd name="connsiteX136" fmla="*/ 4614094 w 4835994"/>
                <a:gd name="connsiteY136" fmla="*/ 6397520 h 10829276"/>
                <a:gd name="connsiteX137" fmla="*/ 4509423 w 4835994"/>
                <a:gd name="connsiteY137" fmla="*/ 5788198 h 10829276"/>
                <a:gd name="connsiteX138" fmla="*/ 4468950 w 4835994"/>
                <a:gd name="connsiteY138" fmla="*/ 4527409 h 10829276"/>
                <a:gd name="connsiteX139" fmla="*/ 4468950 w 4835994"/>
                <a:gd name="connsiteY139" fmla="*/ 3794997 h 10829276"/>
                <a:gd name="connsiteX140" fmla="*/ 4308456 w 4835994"/>
                <a:gd name="connsiteY140" fmla="*/ 3295091 h 10829276"/>
                <a:gd name="connsiteX141" fmla="*/ 4202948 w 4835994"/>
                <a:gd name="connsiteY141" fmla="*/ 3189583 h 10829276"/>
                <a:gd name="connsiteX142" fmla="*/ 4062271 w 4835994"/>
                <a:gd name="connsiteY142" fmla="*/ 3101660 h 10829276"/>
                <a:gd name="connsiteX143" fmla="*/ 3797665 w 4835994"/>
                <a:gd name="connsiteY143" fmla="*/ 3034392 h 10829276"/>
                <a:gd name="connsiteX144" fmla="*/ 3402429 w 4835994"/>
                <a:gd name="connsiteY144" fmla="*/ 2826447 h 10829276"/>
                <a:gd name="connsiteX145" fmla="*/ 3024779 w 4835994"/>
                <a:gd name="connsiteY145" fmla="*/ 2609291 h 10829276"/>
                <a:gd name="connsiteX146" fmla="*/ 2866517 w 4835994"/>
                <a:gd name="connsiteY146" fmla="*/ 2204845 h 10829276"/>
                <a:gd name="connsiteX147" fmla="*/ 2831348 w 4835994"/>
                <a:gd name="connsiteY147" fmla="*/ 1958660 h 10829276"/>
                <a:gd name="connsiteX148" fmla="*/ 2831348 w 4835994"/>
                <a:gd name="connsiteY148" fmla="*/ 1870737 h 10829276"/>
                <a:gd name="connsiteX149" fmla="*/ 3077533 w 4835994"/>
                <a:gd name="connsiteY149" fmla="*/ 1958660 h 10829276"/>
                <a:gd name="connsiteX150" fmla="*/ 3288548 w 4835994"/>
                <a:gd name="connsiteY150" fmla="*/ 1993829 h 10829276"/>
                <a:gd name="connsiteX151" fmla="*/ 3411640 w 4835994"/>
                <a:gd name="connsiteY151" fmla="*/ 1958660 h 10829276"/>
                <a:gd name="connsiteX152" fmla="*/ 3446810 w 4835994"/>
                <a:gd name="connsiteY152" fmla="*/ 1923491 h 10829276"/>
                <a:gd name="connsiteX153" fmla="*/ 3446810 w 4835994"/>
                <a:gd name="connsiteY153" fmla="*/ 1835568 h 10829276"/>
                <a:gd name="connsiteX154" fmla="*/ 3429225 w 4835994"/>
                <a:gd name="connsiteY154" fmla="*/ 1782814 h 10829276"/>
                <a:gd name="connsiteX155" fmla="*/ 3464394 w 4835994"/>
                <a:gd name="connsiteY155" fmla="*/ 1782814 h 10829276"/>
                <a:gd name="connsiteX156" fmla="*/ 3534733 w 4835994"/>
                <a:gd name="connsiteY156" fmla="*/ 1765229 h 10829276"/>
                <a:gd name="connsiteX157" fmla="*/ 3517148 w 4835994"/>
                <a:gd name="connsiteY157" fmla="*/ 1712475 h 10829276"/>
                <a:gd name="connsiteX158" fmla="*/ 3499563 w 4835994"/>
                <a:gd name="connsiteY158" fmla="*/ 1694891 h 10829276"/>
                <a:gd name="connsiteX159" fmla="*/ 3552317 w 4835994"/>
                <a:gd name="connsiteY159" fmla="*/ 1677306 h 10829276"/>
                <a:gd name="connsiteX160" fmla="*/ 3552317 w 4835994"/>
                <a:gd name="connsiteY160" fmla="*/ 1571798 h 10829276"/>
                <a:gd name="connsiteX161" fmla="*/ 3534733 w 4835994"/>
                <a:gd name="connsiteY161" fmla="*/ 1413537 h 10829276"/>
                <a:gd name="connsiteX162" fmla="*/ 3640240 w 4835994"/>
                <a:gd name="connsiteY162" fmla="*/ 1413537 h 10829276"/>
                <a:gd name="connsiteX163" fmla="*/ 3740619 w 4835994"/>
                <a:gd name="connsiteY163" fmla="*/ 1406943 h 10829276"/>
                <a:gd name="connsiteX164" fmla="*/ 3710579 w 4835994"/>
                <a:gd name="connsiteY164" fmla="*/ 1290445 h 10829276"/>
                <a:gd name="connsiteX165" fmla="*/ 3622656 w 4835994"/>
                <a:gd name="connsiteY165" fmla="*/ 1184937 h 10829276"/>
                <a:gd name="connsiteX166" fmla="*/ 3587486 w 4835994"/>
                <a:gd name="connsiteY166" fmla="*/ 1132183 h 10829276"/>
                <a:gd name="connsiteX167" fmla="*/ 3552317 w 4835994"/>
                <a:gd name="connsiteY167" fmla="*/ 1044260 h 10829276"/>
                <a:gd name="connsiteX168" fmla="*/ 3600048 w 4835994"/>
                <a:gd name="connsiteY168" fmla="*/ 700940 h 10829276"/>
                <a:gd name="connsiteX169" fmla="*/ 3499563 w 4835994"/>
                <a:gd name="connsiteY169" fmla="*/ 340875 h 10829276"/>
                <a:gd name="connsiteX170" fmla="*/ 3306133 w 4835994"/>
                <a:gd name="connsiteY170" fmla="*/ 182614 h 10829276"/>
                <a:gd name="connsiteX171" fmla="*/ 3059948 w 4835994"/>
                <a:gd name="connsiteY171" fmla="*/ 77106 h 10829276"/>
                <a:gd name="connsiteX172" fmla="*/ 2796179 w 4835994"/>
                <a:gd name="connsiteY172" fmla="*/ 6768 h 10829276"/>
                <a:gd name="connsiteX173" fmla="*/ 2532410 w 4835994"/>
                <a:gd name="connsiteY173" fmla="*/ 6768 h 10829276"/>
                <a:gd name="connsiteX174" fmla="*/ 2198302 w 4835994"/>
                <a:gd name="connsiteY174" fmla="*/ 41937 h 10829276"/>
                <a:gd name="connsiteX175" fmla="*/ 1987286 w 4835994"/>
                <a:gd name="connsiteY175" fmla="*/ 165029 h 10829276"/>
                <a:gd name="connsiteX176" fmla="*/ 1776271 w 4835994"/>
                <a:gd name="connsiteY176" fmla="*/ 358460 h 10829276"/>
                <a:gd name="connsiteX177" fmla="*/ 1705932 w 4835994"/>
                <a:gd name="connsiteY177" fmla="*/ 639814 h 10829276"/>
                <a:gd name="connsiteX178" fmla="*/ 1776271 w 4835994"/>
                <a:gd name="connsiteY178" fmla="*/ 991507 h 10829276"/>
                <a:gd name="connsiteX179" fmla="*/ 1952117 w 4835994"/>
                <a:gd name="connsiteY179" fmla="*/ 1272860 h 10829276"/>
                <a:gd name="connsiteX180" fmla="*/ 2163133 w 4835994"/>
                <a:gd name="connsiteY180" fmla="*/ 1448706 h 10829276"/>
                <a:gd name="connsiteX181" fmla="*/ 2215887 w 4835994"/>
                <a:gd name="connsiteY181" fmla="*/ 1554213 h 10829276"/>
                <a:gd name="connsiteX182" fmla="*/ 2215886 w 4835994"/>
                <a:gd name="connsiteY182" fmla="*/ 1888321 h 10829276"/>
                <a:gd name="connsiteX183" fmla="*/ 2084421 w 4835994"/>
                <a:gd name="connsiteY183" fmla="*/ 2295000 h 10829276"/>
                <a:gd name="connsiteX184" fmla="*/ 2004871 w 4835994"/>
                <a:gd name="connsiteY184" fmla="*/ 2503783 h 10829276"/>
                <a:gd name="connsiteX185" fmla="*/ 1562185 w 4835994"/>
                <a:gd name="connsiteY185" fmla="*/ 2803560 h 10829276"/>
                <a:gd name="connsiteX186" fmla="*/ 1139317 w 4835994"/>
                <a:gd name="connsiteY186" fmla="*/ 3011504 h 10829276"/>
                <a:gd name="connsiteX187" fmla="*/ 791533 w 4835994"/>
                <a:gd name="connsiteY187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950631 w 4835994"/>
                <a:gd name="connsiteY44" fmla="*/ 6480977 h 10829276"/>
                <a:gd name="connsiteX45" fmla="*/ 1037717 w 4835994"/>
                <a:gd name="connsiteY45" fmla="*/ 5669014 h 10829276"/>
                <a:gd name="connsiteX46" fmla="*/ 1058372 w 4835994"/>
                <a:gd name="connsiteY46" fmla="*/ 5147616 h 10829276"/>
                <a:gd name="connsiteX47" fmla="*/ 985800 w 4835994"/>
                <a:gd name="connsiteY47" fmla="*/ 4689858 h 10829276"/>
                <a:gd name="connsiteX48" fmla="*/ 1104715 w 4835994"/>
                <a:gd name="connsiteY48" fmla="*/ 5114615 h 10829276"/>
                <a:gd name="connsiteX49" fmla="*/ 1207423 w 4835994"/>
                <a:gd name="connsiteY49" fmla="*/ 5328208 h 10829276"/>
                <a:gd name="connsiteX50" fmla="*/ 1266317 w 4835994"/>
                <a:gd name="connsiteY50" fmla="*/ 5985537 h 10829276"/>
                <a:gd name="connsiteX51" fmla="*/ 1301486 w 4835994"/>
                <a:gd name="connsiteY51" fmla="*/ 6266891 h 10829276"/>
                <a:gd name="connsiteX52" fmla="*/ 1222774 w 4835994"/>
                <a:gd name="connsiteY52" fmla="*/ 6740838 h 10829276"/>
                <a:gd name="connsiteX53" fmla="*/ 757200 w 4835994"/>
                <a:gd name="connsiteY53" fmla="*/ 7941337 h 10829276"/>
                <a:gd name="connsiteX54" fmla="*/ 698306 w 4835994"/>
                <a:gd name="connsiteY54" fmla="*/ 8785120 h 10829276"/>
                <a:gd name="connsiteX55" fmla="*/ 861871 w 4835994"/>
                <a:gd name="connsiteY55" fmla="*/ 9854152 h 10829276"/>
                <a:gd name="connsiteX56" fmla="*/ 843458 w 4835994"/>
                <a:gd name="connsiteY56" fmla="*/ 9904329 h 10829276"/>
                <a:gd name="connsiteX57" fmla="*/ 1020133 w 4835994"/>
                <a:gd name="connsiteY57" fmla="*/ 10592706 h 10829276"/>
                <a:gd name="connsiteX58" fmla="*/ 1090471 w 4835994"/>
                <a:gd name="connsiteY58" fmla="*/ 10803722 h 10829276"/>
                <a:gd name="connsiteX59" fmla="*/ 1178394 w 4835994"/>
                <a:gd name="connsiteY59" fmla="*/ 10803722 h 10829276"/>
                <a:gd name="connsiteX60" fmla="*/ 1389410 w 4835994"/>
                <a:gd name="connsiteY60" fmla="*/ 10803722 h 10829276"/>
                <a:gd name="connsiteX61" fmla="*/ 1916948 w 4835994"/>
                <a:gd name="connsiteY61" fmla="*/ 10803722 h 10829276"/>
                <a:gd name="connsiteX62" fmla="*/ 2338979 w 4835994"/>
                <a:gd name="connsiteY62" fmla="*/ 10786137 h 10829276"/>
                <a:gd name="connsiteX63" fmla="*/ 2374148 w 4835994"/>
                <a:gd name="connsiteY63" fmla="*/ 10663045 h 10829276"/>
                <a:gd name="connsiteX64" fmla="*/ 2338979 w 4835994"/>
                <a:gd name="connsiteY64" fmla="*/ 10399275 h 10829276"/>
                <a:gd name="connsiteX65" fmla="*/ 2356563 w 4835994"/>
                <a:gd name="connsiteY65" fmla="*/ 9994829 h 10829276"/>
                <a:gd name="connsiteX66" fmla="*/ 2338979 w 4835994"/>
                <a:gd name="connsiteY66" fmla="*/ 9432122 h 10829276"/>
                <a:gd name="connsiteX67" fmla="*/ 2303810 w 4835994"/>
                <a:gd name="connsiteY67" fmla="*/ 9133183 h 10829276"/>
                <a:gd name="connsiteX68" fmla="*/ 2303810 w 4835994"/>
                <a:gd name="connsiteY68" fmla="*/ 9010091 h 10829276"/>
                <a:gd name="connsiteX69" fmla="*/ 2479656 w 4835994"/>
                <a:gd name="connsiteY69" fmla="*/ 9027675 h 10829276"/>
                <a:gd name="connsiteX70" fmla="*/ 2549994 w 4835994"/>
                <a:gd name="connsiteY70" fmla="*/ 9045260 h 10829276"/>
                <a:gd name="connsiteX71" fmla="*/ 2532410 w 4835994"/>
                <a:gd name="connsiteY71" fmla="*/ 9256275 h 10829276"/>
                <a:gd name="connsiteX72" fmla="*/ 2514825 w 4835994"/>
                <a:gd name="connsiteY72" fmla="*/ 9537629 h 10829276"/>
                <a:gd name="connsiteX73" fmla="*/ 2497240 w 4835994"/>
                <a:gd name="connsiteY73" fmla="*/ 9766229 h 10829276"/>
                <a:gd name="connsiteX74" fmla="*/ 2497240 w 4835994"/>
                <a:gd name="connsiteY74" fmla="*/ 10047583 h 10829276"/>
                <a:gd name="connsiteX75" fmla="*/ 2479656 w 4835994"/>
                <a:gd name="connsiteY75" fmla="*/ 10241014 h 10829276"/>
                <a:gd name="connsiteX76" fmla="*/ 2497240 w 4835994"/>
                <a:gd name="connsiteY76" fmla="*/ 10469614 h 10829276"/>
                <a:gd name="connsiteX77" fmla="*/ 2497240 w 4835994"/>
                <a:gd name="connsiteY77" fmla="*/ 10663045 h 10829276"/>
                <a:gd name="connsiteX78" fmla="*/ 2514825 w 4835994"/>
                <a:gd name="connsiteY78" fmla="*/ 10821306 h 10829276"/>
                <a:gd name="connsiteX79" fmla="*/ 2725840 w 4835994"/>
                <a:gd name="connsiteY79" fmla="*/ 10803722 h 10829276"/>
                <a:gd name="connsiteX80" fmla="*/ 3059948 w 4835994"/>
                <a:gd name="connsiteY80" fmla="*/ 10786137 h 10829276"/>
                <a:gd name="connsiteX81" fmla="*/ 3499563 w 4835994"/>
                <a:gd name="connsiteY81" fmla="*/ 10821306 h 10829276"/>
                <a:gd name="connsiteX82" fmla="*/ 3763333 w 4835994"/>
                <a:gd name="connsiteY82" fmla="*/ 10786137 h 10829276"/>
                <a:gd name="connsiteX83" fmla="*/ 3780917 w 4835994"/>
                <a:gd name="connsiteY83" fmla="*/ 10680629 h 10829276"/>
                <a:gd name="connsiteX84" fmla="*/ 3851256 w 4835994"/>
                <a:gd name="connsiteY84" fmla="*/ 10293768 h 10829276"/>
                <a:gd name="connsiteX85" fmla="*/ 3974348 w 4835994"/>
                <a:gd name="connsiteY85" fmla="*/ 9783814 h 10829276"/>
                <a:gd name="connsiteX86" fmla="*/ 4079856 w 4835994"/>
                <a:gd name="connsiteY86" fmla="*/ 9080429 h 10829276"/>
                <a:gd name="connsiteX87" fmla="*/ 4170011 w 4835994"/>
                <a:gd name="connsiteY87" fmla="*/ 8727900 h 10829276"/>
                <a:gd name="connsiteX88" fmla="*/ 4108047 w 4835994"/>
                <a:gd name="connsiteY88" fmla="*/ 8027585 h 10829276"/>
                <a:gd name="connsiteX89" fmla="*/ 4024590 w 4835994"/>
                <a:gd name="connsiteY89" fmla="*/ 7477717 h 10829276"/>
                <a:gd name="connsiteX90" fmla="*/ 3880842 w 4835994"/>
                <a:gd name="connsiteY90" fmla="*/ 6954086 h 10829276"/>
                <a:gd name="connsiteX91" fmla="*/ 3752447 w 4835994"/>
                <a:gd name="connsiteY91" fmla="*/ 6700366 h 10829276"/>
                <a:gd name="connsiteX92" fmla="*/ 3534733 w 4835994"/>
                <a:gd name="connsiteY92" fmla="*/ 6284475 h 10829276"/>
                <a:gd name="connsiteX93" fmla="*/ 3622656 w 4835994"/>
                <a:gd name="connsiteY93" fmla="*/ 5880029 h 10829276"/>
                <a:gd name="connsiteX94" fmla="*/ 3692994 w 4835994"/>
                <a:gd name="connsiteY94" fmla="*/ 5387660 h 10829276"/>
                <a:gd name="connsiteX95" fmla="*/ 3710579 w 4835994"/>
                <a:gd name="connsiteY95" fmla="*/ 5106306 h 10829276"/>
                <a:gd name="connsiteX96" fmla="*/ 3734304 w 4835994"/>
                <a:gd name="connsiteY96" fmla="*/ 5354445 h 10829276"/>
                <a:gd name="connsiteX97" fmla="*/ 3798502 w 4835994"/>
                <a:gd name="connsiteY97" fmla="*/ 6126214 h 10829276"/>
                <a:gd name="connsiteX98" fmla="*/ 3798502 w 4835994"/>
                <a:gd name="connsiteY98" fmla="*/ 6460322 h 10829276"/>
                <a:gd name="connsiteX99" fmla="*/ 3921594 w 4835994"/>
                <a:gd name="connsiteY99" fmla="*/ 6970275 h 10829276"/>
                <a:gd name="connsiteX100" fmla="*/ 4079856 w 4835994"/>
                <a:gd name="connsiteY100" fmla="*/ 7532983 h 10829276"/>
                <a:gd name="connsiteX101" fmla="*/ 4417591 w 4835994"/>
                <a:gd name="connsiteY101" fmla="*/ 8305032 h 10829276"/>
                <a:gd name="connsiteX102" fmla="*/ 4322970 w 4835994"/>
                <a:gd name="connsiteY102" fmla="*/ 8643046 h 10829276"/>
                <a:gd name="connsiteX103" fmla="*/ 4326040 w 4835994"/>
                <a:gd name="connsiteY103" fmla="*/ 8957337 h 10829276"/>
                <a:gd name="connsiteX104" fmla="*/ 4273286 w 4835994"/>
                <a:gd name="connsiteY104" fmla="*/ 9273860 h 10829276"/>
                <a:gd name="connsiteX105" fmla="*/ 4185363 w 4835994"/>
                <a:gd name="connsiteY105" fmla="*/ 9520045 h 10829276"/>
                <a:gd name="connsiteX106" fmla="*/ 4202948 w 4835994"/>
                <a:gd name="connsiteY106" fmla="*/ 9713475 h 10829276"/>
                <a:gd name="connsiteX107" fmla="*/ 4202948 w 4835994"/>
                <a:gd name="connsiteY107" fmla="*/ 9836568 h 10829276"/>
                <a:gd name="connsiteX108" fmla="*/ 4220533 w 4835994"/>
                <a:gd name="connsiteY108" fmla="*/ 10029998 h 10829276"/>
                <a:gd name="connsiteX109" fmla="*/ 4308456 w 4835994"/>
                <a:gd name="connsiteY109" fmla="*/ 10135506 h 10829276"/>
                <a:gd name="connsiteX110" fmla="*/ 4343625 w 4835994"/>
                <a:gd name="connsiteY110" fmla="*/ 10135506 h 10829276"/>
                <a:gd name="connsiteX111" fmla="*/ 4361210 w 4835994"/>
                <a:gd name="connsiteY111" fmla="*/ 10047583 h 10829276"/>
                <a:gd name="connsiteX112" fmla="*/ 4326040 w 4835994"/>
                <a:gd name="connsiteY112" fmla="*/ 9906906 h 10829276"/>
                <a:gd name="connsiteX113" fmla="*/ 4343625 w 4835994"/>
                <a:gd name="connsiteY113" fmla="*/ 9713475 h 10829276"/>
                <a:gd name="connsiteX114" fmla="*/ 4396379 w 4835994"/>
                <a:gd name="connsiteY114" fmla="*/ 9572798 h 10829276"/>
                <a:gd name="connsiteX115" fmla="*/ 4466717 w 4835994"/>
                <a:gd name="connsiteY115" fmla="*/ 9836568 h 10829276"/>
                <a:gd name="connsiteX116" fmla="*/ 4466717 w 4835994"/>
                <a:gd name="connsiteY116" fmla="*/ 10065168 h 10829276"/>
                <a:gd name="connsiteX117" fmla="*/ 4431548 w 4835994"/>
                <a:gd name="connsiteY117" fmla="*/ 10170675 h 10829276"/>
                <a:gd name="connsiteX118" fmla="*/ 4378794 w 4835994"/>
                <a:gd name="connsiteY118" fmla="*/ 10293768 h 10829276"/>
                <a:gd name="connsiteX119" fmla="*/ 4290871 w 4835994"/>
                <a:gd name="connsiteY119" fmla="*/ 10452029 h 10829276"/>
                <a:gd name="connsiteX120" fmla="*/ 4290871 w 4835994"/>
                <a:gd name="connsiteY120" fmla="*/ 10487198 h 10829276"/>
                <a:gd name="connsiteX121" fmla="*/ 4449133 w 4835994"/>
                <a:gd name="connsiteY121" fmla="*/ 10311352 h 10829276"/>
                <a:gd name="connsiteX122" fmla="*/ 4607394 w 4835994"/>
                <a:gd name="connsiteY122" fmla="*/ 10241014 h 10829276"/>
                <a:gd name="connsiteX123" fmla="*/ 4712902 w 4835994"/>
                <a:gd name="connsiteY123" fmla="*/ 10065168 h 10829276"/>
                <a:gd name="connsiteX124" fmla="*/ 4783240 w 4835994"/>
                <a:gd name="connsiteY124" fmla="*/ 9906906 h 10829276"/>
                <a:gd name="connsiteX125" fmla="*/ 4835994 w 4835994"/>
                <a:gd name="connsiteY125" fmla="*/ 9731060 h 10829276"/>
                <a:gd name="connsiteX126" fmla="*/ 4783240 w 4835994"/>
                <a:gd name="connsiteY126" fmla="*/ 9396952 h 10829276"/>
                <a:gd name="connsiteX127" fmla="*/ 4677733 w 4835994"/>
                <a:gd name="connsiteY127" fmla="*/ 9010091 h 10829276"/>
                <a:gd name="connsiteX128" fmla="*/ 4677733 w 4835994"/>
                <a:gd name="connsiteY128" fmla="*/ 8851829 h 10829276"/>
                <a:gd name="connsiteX129" fmla="*/ 4695317 w 4835994"/>
                <a:gd name="connsiteY129" fmla="*/ 8799075 h 10829276"/>
                <a:gd name="connsiteX130" fmla="*/ 4624979 w 4835994"/>
                <a:gd name="connsiteY130" fmla="*/ 8693568 h 10829276"/>
                <a:gd name="connsiteX131" fmla="*/ 4607394 w 4835994"/>
                <a:gd name="connsiteY131" fmla="*/ 8640814 h 10829276"/>
                <a:gd name="connsiteX132" fmla="*/ 4767051 w 4835994"/>
                <a:gd name="connsiteY132" fmla="*/ 8485344 h 10829276"/>
                <a:gd name="connsiteX133" fmla="*/ 4720438 w 4835994"/>
                <a:gd name="connsiteY133" fmla="*/ 7522655 h 10829276"/>
                <a:gd name="connsiteX134" fmla="*/ 4705086 w 4835994"/>
                <a:gd name="connsiteY134" fmla="*/ 6920312 h 10829276"/>
                <a:gd name="connsiteX135" fmla="*/ 4614094 w 4835994"/>
                <a:gd name="connsiteY135" fmla="*/ 6397520 h 10829276"/>
                <a:gd name="connsiteX136" fmla="*/ 4509423 w 4835994"/>
                <a:gd name="connsiteY136" fmla="*/ 5788198 h 10829276"/>
                <a:gd name="connsiteX137" fmla="*/ 4468950 w 4835994"/>
                <a:gd name="connsiteY137" fmla="*/ 4527409 h 10829276"/>
                <a:gd name="connsiteX138" fmla="*/ 4468950 w 4835994"/>
                <a:gd name="connsiteY138" fmla="*/ 3794997 h 10829276"/>
                <a:gd name="connsiteX139" fmla="*/ 4308456 w 4835994"/>
                <a:gd name="connsiteY139" fmla="*/ 3295091 h 10829276"/>
                <a:gd name="connsiteX140" fmla="*/ 4202948 w 4835994"/>
                <a:gd name="connsiteY140" fmla="*/ 3189583 h 10829276"/>
                <a:gd name="connsiteX141" fmla="*/ 4062271 w 4835994"/>
                <a:gd name="connsiteY141" fmla="*/ 3101660 h 10829276"/>
                <a:gd name="connsiteX142" fmla="*/ 3797665 w 4835994"/>
                <a:gd name="connsiteY142" fmla="*/ 3034392 h 10829276"/>
                <a:gd name="connsiteX143" fmla="*/ 3402429 w 4835994"/>
                <a:gd name="connsiteY143" fmla="*/ 2826447 h 10829276"/>
                <a:gd name="connsiteX144" fmla="*/ 3024779 w 4835994"/>
                <a:gd name="connsiteY144" fmla="*/ 2609291 h 10829276"/>
                <a:gd name="connsiteX145" fmla="*/ 2866517 w 4835994"/>
                <a:gd name="connsiteY145" fmla="*/ 2204845 h 10829276"/>
                <a:gd name="connsiteX146" fmla="*/ 2831348 w 4835994"/>
                <a:gd name="connsiteY146" fmla="*/ 1958660 h 10829276"/>
                <a:gd name="connsiteX147" fmla="*/ 2831348 w 4835994"/>
                <a:gd name="connsiteY147" fmla="*/ 1870737 h 10829276"/>
                <a:gd name="connsiteX148" fmla="*/ 3077533 w 4835994"/>
                <a:gd name="connsiteY148" fmla="*/ 1958660 h 10829276"/>
                <a:gd name="connsiteX149" fmla="*/ 3288548 w 4835994"/>
                <a:gd name="connsiteY149" fmla="*/ 1993829 h 10829276"/>
                <a:gd name="connsiteX150" fmla="*/ 3411640 w 4835994"/>
                <a:gd name="connsiteY150" fmla="*/ 1958660 h 10829276"/>
                <a:gd name="connsiteX151" fmla="*/ 3446810 w 4835994"/>
                <a:gd name="connsiteY151" fmla="*/ 1923491 h 10829276"/>
                <a:gd name="connsiteX152" fmla="*/ 3446810 w 4835994"/>
                <a:gd name="connsiteY152" fmla="*/ 1835568 h 10829276"/>
                <a:gd name="connsiteX153" fmla="*/ 3429225 w 4835994"/>
                <a:gd name="connsiteY153" fmla="*/ 1782814 h 10829276"/>
                <a:gd name="connsiteX154" fmla="*/ 3464394 w 4835994"/>
                <a:gd name="connsiteY154" fmla="*/ 1782814 h 10829276"/>
                <a:gd name="connsiteX155" fmla="*/ 3534733 w 4835994"/>
                <a:gd name="connsiteY155" fmla="*/ 1765229 h 10829276"/>
                <a:gd name="connsiteX156" fmla="*/ 3517148 w 4835994"/>
                <a:gd name="connsiteY156" fmla="*/ 1712475 h 10829276"/>
                <a:gd name="connsiteX157" fmla="*/ 3499563 w 4835994"/>
                <a:gd name="connsiteY157" fmla="*/ 1694891 h 10829276"/>
                <a:gd name="connsiteX158" fmla="*/ 3552317 w 4835994"/>
                <a:gd name="connsiteY158" fmla="*/ 1677306 h 10829276"/>
                <a:gd name="connsiteX159" fmla="*/ 3552317 w 4835994"/>
                <a:gd name="connsiteY159" fmla="*/ 1571798 h 10829276"/>
                <a:gd name="connsiteX160" fmla="*/ 3534733 w 4835994"/>
                <a:gd name="connsiteY160" fmla="*/ 1413537 h 10829276"/>
                <a:gd name="connsiteX161" fmla="*/ 3640240 w 4835994"/>
                <a:gd name="connsiteY161" fmla="*/ 1413537 h 10829276"/>
                <a:gd name="connsiteX162" fmla="*/ 3740619 w 4835994"/>
                <a:gd name="connsiteY162" fmla="*/ 1406943 h 10829276"/>
                <a:gd name="connsiteX163" fmla="*/ 3710579 w 4835994"/>
                <a:gd name="connsiteY163" fmla="*/ 1290445 h 10829276"/>
                <a:gd name="connsiteX164" fmla="*/ 3622656 w 4835994"/>
                <a:gd name="connsiteY164" fmla="*/ 1184937 h 10829276"/>
                <a:gd name="connsiteX165" fmla="*/ 3587486 w 4835994"/>
                <a:gd name="connsiteY165" fmla="*/ 1132183 h 10829276"/>
                <a:gd name="connsiteX166" fmla="*/ 3552317 w 4835994"/>
                <a:gd name="connsiteY166" fmla="*/ 1044260 h 10829276"/>
                <a:gd name="connsiteX167" fmla="*/ 3600048 w 4835994"/>
                <a:gd name="connsiteY167" fmla="*/ 700940 h 10829276"/>
                <a:gd name="connsiteX168" fmla="*/ 3499563 w 4835994"/>
                <a:gd name="connsiteY168" fmla="*/ 340875 h 10829276"/>
                <a:gd name="connsiteX169" fmla="*/ 3306133 w 4835994"/>
                <a:gd name="connsiteY169" fmla="*/ 182614 h 10829276"/>
                <a:gd name="connsiteX170" fmla="*/ 3059948 w 4835994"/>
                <a:gd name="connsiteY170" fmla="*/ 77106 h 10829276"/>
                <a:gd name="connsiteX171" fmla="*/ 2796179 w 4835994"/>
                <a:gd name="connsiteY171" fmla="*/ 6768 h 10829276"/>
                <a:gd name="connsiteX172" fmla="*/ 2532410 w 4835994"/>
                <a:gd name="connsiteY172" fmla="*/ 6768 h 10829276"/>
                <a:gd name="connsiteX173" fmla="*/ 2198302 w 4835994"/>
                <a:gd name="connsiteY173" fmla="*/ 41937 h 10829276"/>
                <a:gd name="connsiteX174" fmla="*/ 1987286 w 4835994"/>
                <a:gd name="connsiteY174" fmla="*/ 165029 h 10829276"/>
                <a:gd name="connsiteX175" fmla="*/ 1776271 w 4835994"/>
                <a:gd name="connsiteY175" fmla="*/ 358460 h 10829276"/>
                <a:gd name="connsiteX176" fmla="*/ 1705932 w 4835994"/>
                <a:gd name="connsiteY176" fmla="*/ 639814 h 10829276"/>
                <a:gd name="connsiteX177" fmla="*/ 1776271 w 4835994"/>
                <a:gd name="connsiteY177" fmla="*/ 991507 h 10829276"/>
                <a:gd name="connsiteX178" fmla="*/ 1952117 w 4835994"/>
                <a:gd name="connsiteY178" fmla="*/ 1272860 h 10829276"/>
                <a:gd name="connsiteX179" fmla="*/ 2163133 w 4835994"/>
                <a:gd name="connsiteY179" fmla="*/ 1448706 h 10829276"/>
                <a:gd name="connsiteX180" fmla="*/ 2215887 w 4835994"/>
                <a:gd name="connsiteY180" fmla="*/ 1554213 h 10829276"/>
                <a:gd name="connsiteX181" fmla="*/ 2215886 w 4835994"/>
                <a:gd name="connsiteY181" fmla="*/ 1888321 h 10829276"/>
                <a:gd name="connsiteX182" fmla="*/ 2084421 w 4835994"/>
                <a:gd name="connsiteY182" fmla="*/ 2295000 h 10829276"/>
                <a:gd name="connsiteX183" fmla="*/ 2004871 w 4835994"/>
                <a:gd name="connsiteY183" fmla="*/ 2503783 h 10829276"/>
                <a:gd name="connsiteX184" fmla="*/ 1562185 w 4835994"/>
                <a:gd name="connsiteY184" fmla="*/ 2803560 h 10829276"/>
                <a:gd name="connsiteX185" fmla="*/ 1139317 w 4835994"/>
                <a:gd name="connsiteY185" fmla="*/ 3011504 h 10829276"/>
                <a:gd name="connsiteX186" fmla="*/ 791533 w 4835994"/>
                <a:gd name="connsiteY186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502642 w 4835994"/>
                <a:gd name="connsiteY43" fmla="*/ 8208734 h 10829276"/>
                <a:gd name="connsiteX44" fmla="*/ 950631 w 4835994"/>
                <a:gd name="connsiteY44" fmla="*/ 6480977 h 10829276"/>
                <a:gd name="connsiteX45" fmla="*/ 1037717 w 4835994"/>
                <a:gd name="connsiteY45" fmla="*/ 5669014 h 10829276"/>
                <a:gd name="connsiteX46" fmla="*/ 1058372 w 4835994"/>
                <a:gd name="connsiteY46" fmla="*/ 5147616 h 10829276"/>
                <a:gd name="connsiteX47" fmla="*/ 985800 w 4835994"/>
                <a:gd name="connsiteY47" fmla="*/ 4689858 h 10829276"/>
                <a:gd name="connsiteX48" fmla="*/ 1104715 w 4835994"/>
                <a:gd name="connsiteY48" fmla="*/ 5114615 h 10829276"/>
                <a:gd name="connsiteX49" fmla="*/ 1207423 w 4835994"/>
                <a:gd name="connsiteY49" fmla="*/ 5328208 h 10829276"/>
                <a:gd name="connsiteX50" fmla="*/ 1266317 w 4835994"/>
                <a:gd name="connsiteY50" fmla="*/ 5985537 h 10829276"/>
                <a:gd name="connsiteX51" fmla="*/ 1301486 w 4835994"/>
                <a:gd name="connsiteY51" fmla="*/ 6266891 h 10829276"/>
                <a:gd name="connsiteX52" fmla="*/ 1222774 w 4835994"/>
                <a:gd name="connsiteY52" fmla="*/ 6740838 h 10829276"/>
                <a:gd name="connsiteX53" fmla="*/ 757200 w 4835994"/>
                <a:gd name="connsiteY53" fmla="*/ 7941337 h 10829276"/>
                <a:gd name="connsiteX54" fmla="*/ 698306 w 4835994"/>
                <a:gd name="connsiteY54" fmla="*/ 8785120 h 10829276"/>
                <a:gd name="connsiteX55" fmla="*/ 861871 w 4835994"/>
                <a:gd name="connsiteY55" fmla="*/ 9854152 h 10829276"/>
                <a:gd name="connsiteX56" fmla="*/ 843458 w 4835994"/>
                <a:gd name="connsiteY56" fmla="*/ 9904329 h 10829276"/>
                <a:gd name="connsiteX57" fmla="*/ 1020133 w 4835994"/>
                <a:gd name="connsiteY57" fmla="*/ 10592706 h 10829276"/>
                <a:gd name="connsiteX58" fmla="*/ 1090471 w 4835994"/>
                <a:gd name="connsiteY58" fmla="*/ 10803722 h 10829276"/>
                <a:gd name="connsiteX59" fmla="*/ 1178394 w 4835994"/>
                <a:gd name="connsiteY59" fmla="*/ 10803722 h 10829276"/>
                <a:gd name="connsiteX60" fmla="*/ 1389410 w 4835994"/>
                <a:gd name="connsiteY60" fmla="*/ 10803722 h 10829276"/>
                <a:gd name="connsiteX61" fmla="*/ 1916948 w 4835994"/>
                <a:gd name="connsiteY61" fmla="*/ 10803722 h 10829276"/>
                <a:gd name="connsiteX62" fmla="*/ 2338979 w 4835994"/>
                <a:gd name="connsiteY62" fmla="*/ 10786137 h 10829276"/>
                <a:gd name="connsiteX63" fmla="*/ 2374148 w 4835994"/>
                <a:gd name="connsiteY63" fmla="*/ 10663045 h 10829276"/>
                <a:gd name="connsiteX64" fmla="*/ 2338979 w 4835994"/>
                <a:gd name="connsiteY64" fmla="*/ 10399275 h 10829276"/>
                <a:gd name="connsiteX65" fmla="*/ 2356563 w 4835994"/>
                <a:gd name="connsiteY65" fmla="*/ 9994829 h 10829276"/>
                <a:gd name="connsiteX66" fmla="*/ 2338979 w 4835994"/>
                <a:gd name="connsiteY66" fmla="*/ 9432122 h 10829276"/>
                <a:gd name="connsiteX67" fmla="*/ 2303810 w 4835994"/>
                <a:gd name="connsiteY67" fmla="*/ 9133183 h 10829276"/>
                <a:gd name="connsiteX68" fmla="*/ 2303810 w 4835994"/>
                <a:gd name="connsiteY68" fmla="*/ 9010091 h 10829276"/>
                <a:gd name="connsiteX69" fmla="*/ 2479656 w 4835994"/>
                <a:gd name="connsiteY69" fmla="*/ 9027675 h 10829276"/>
                <a:gd name="connsiteX70" fmla="*/ 2549994 w 4835994"/>
                <a:gd name="connsiteY70" fmla="*/ 9045260 h 10829276"/>
                <a:gd name="connsiteX71" fmla="*/ 2532410 w 4835994"/>
                <a:gd name="connsiteY71" fmla="*/ 9256275 h 10829276"/>
                <a:gd name="connsiteX72" fmla="*/ 2514825 w 4835994"/>
                <a:gd name="connsiteY72" fmla="*/ 9537629 h 10829276"/>
                <a:gd name="connsiteX73" fmla="*/ 2497240 w 4835994"/>
                <a:gd name="connsiteY73" fmla="*/ 9766229 h 10829276"/>
                <a:gd name="connsiteX74" fmla="*/ 2497240 w 4835994"/>
                <a:gd name="connsiteY74" fmla="*/ 10047583 h 10829276"/>
                <a:gd name="connsiteX75" fmla="*/ 2479656 w 4835994"/>
                <a:gd name="connsiteY75" fmla="*/ 10241014 h 10829276"/>
                <a:gd name="connsiteX76" fmla="*/ 2497240 w 4835994"/>
                <a:gd name="connsiteY76" fmla="*/ 10469614 h 10829276"/>
                <a:gd name="connsiteX77" fmla="*/ 2497240 w 4835994"/>
                <a:gd name="connsiteY77" fmla="*/ 10663045 h 10829276"/>
                <a:gd name="connsiteX78" fmla="*/ 2514825 w 4835994"/>
                <a:gd name="connsiteY78" fmla="*/ 10821306 h 10829276"/>
                <a:gd name="connsiteX79" fmla="*/ 2725840 w 4835994"/>
                <a:gd name="connsiteY79" fmla="*/ 10803722 h 10829276"/>
                <a:gd name="connsiteX80" fmla="*/ 3059948 w 4835994"/>
                <a:gd name="connsiteY80" fmla="*/ 10786137 h 10829276"/>
                <a:gd name="connsiteX81" fmla="*/ 3499563 w 4835994"/>
                <a:gd name="connsiteY81" fmla="*/ 10821306 h 10829276"/>
                <a:gd name="connsiteX82" fmla="*/ 3763333 w 4835994"/>
                <a:gd name="connsiteY82" fmla="*/ 10786137 h 10829276"/>
                <a:gd name="connsiteX83" fmla="*/ 3780917 w 4835994"/>
                <a:gd name="connsiteY83" fmla="*/ 10680629 h 10829276"/>
                <a:gd name="connsiteX84" fmla="*/ 3851256 w 4835994"/>
                <a:gd name="connsiteY84" fmla="*/ 10293768 h 10829276"/>
                <a:gd name="connsiteX85" fmla="*/ 3974348 w 4835994"/>
                <a:gd name="connsiteY85" fmla="*/ 9783814 h 10829276"/>
                <a:gd name="connsiteX86" fmla="*/ 4079856 w 4835994"/>
                <a:gd name="connsiteY86" fmla="*/ 9080429 h 10829276"/>
                <a:gd name="connsiteX87" fmla="*/ 4170011 w 4835994"/>
                <a:gd name="connsiteY87" fmla="*/ 8727900 h 10829276"/>
                <a:gd name="connsiteX88" fmla="*/ 4108047 w 4835994"/>
                <a:gd name="connsiteY88" fmla="*/ 8027585 h 10829276"/>
                <a:gd name="connsiteX89" fmla="*/ 4024590 w 4835994"/>
                <a:gd name="connsiteY89" fmla="*/ 7477717 h 10829276"/>
                <a:gd name="connsiteX90" fmla="*/ 3880842 w 4835994"/>
                <a:gd name="connsiteY90" fmla="*/ 6954086 h 10829276"/>
                <a:gd name="connsiteX91" fmla="*/ 3752447 w 4835994"/>
                <a:gd name="connsiteY91" fmla="*/ 6700366 h 10829276"/>
                <a:gd name="connsiteX92" fmla="*/ 3534733 w 4835994"/>
                <a:gd name="connsiteY92" fmla="*/ 6284475 h 10829276"/>
                <a:gd name="connsiteX93" fmla="*/ 3622656 w 4835994"/>
                <a:gd name="connsiteY93" fmla="*/ 5880029 h 10829276"/>
                <a:gd name="connsiteX94" fmla="*/ 3692994 w 4835994"/>
                <a:gd name="connsiteY94" fmla="*/ 5387660 h 10829276"/>
                <a:gd name="connsiteX95" fmla="*/ 3710579 w 4835994"/>
                <a:gd name="connsiteY95" fmla="*/ 5106306 h 10829276"/>
                <a:gd name="connsiteX96" fmla="*/ 3734304 w 4835994"/>
                <a:gd name="connsiteY96" fmla="*/ 5354445 h 10829276"/>
                <a:gd name="connsiteX97" fmla="*/ 3798502 w 4835994"/>
                <a:gd name="connsiteY97" fmla="*/ 6126214 h 10829276"/>
                <a:gd name="connsiteX98" fmla="*/ 3798502 w 4835994"/>
                <a:gd name="connsiteY98" fmla="*/ 6460322 h 10829276"/>
                <a:gd name="connsiteX99" fmla="*/ 3921594 w 4835994"/>
                <a:gd name="connsiteY99" fmla="*/ 6970275 h 10829276"/>
                <a:gd name="connsiteX100" fmla="*/ 4079856 w 4835994"/>
                <a:gd name="connsiteY100" fmla="*/ 7532983 h 10829276"/>
                <a:gd name="connsiteX101" fmla="*/ 4417591 w 4835994"/>
                <a:gd name="connsiteY101" fmla="*/ 8305032 h 10829276"/>
                <a:gd name="connsiteX102" fmla="*/ 4322970 w 4835994"/>
                <a:gd name="connsiteY102" fmla="*/ 8643046 h 10829276"/>
                <a:gd name="connsiteX103" fmla="*/ 4326040 w 4835994"/>
                <a:gd name="connsiteY103" fmla="*/ 8957337 h 10829276"/>
                <a:gd name="connsiteX104" fmla="*/ 4273286 w 4835994"/>
                <a:gd name="connsiteY104" fmla="*/ 9273860 h 10829276"/>
                <a:gd name="connsiteX105" fmla="*/ 4185363 w 4835994"/>
                <a:gd name="connsiteY105" fmla="*/ 9520045 h 10829276"/>
                <a:gd name="connsiteX106" fmla="*/ 4202948 w 4835994"/>
                <a:gd name="connsiteY106" fmla="*/ 9713475 h 10829276"/>
                <a:gd name="connsiteX107" fmla="*/ 4202948 w 4835994"/>
                <a:gd name="connsiteY107" fmla="*/ 9836568 h 10829276"/>
                <a:gd name="connsiteX108" fmla="*/ 4220533 w 4835994"/>
                <a:gd name="connsiteY108" fmla="*/ 10029998 h 10829276"/>
                <a:gd name="connsiteX109" fmla="*/ 4308456 w 4835994"/>
                <a:gd name="connsiteY109" fmla="*/ 10135506 h 10829276"/>
                <a:gd name="connsiteX110" fmla="*/ 4343625 w 4835994"/>
                <a:gd name="connsiteY110" fmla="*/ 10135506 h 10829276"/>
                <a:gd name="connsiteX111" fmla="*/ 4361210 w 4835994"/>
                <a:gd name="connsiteY111" fmla="*/ 10047583 h 10829276"/>
                <a:gd name="connsiteX112" fmla="*/ 4326040 w 4835994"/>
                <a:gd name="connsiteY112" fmla="*/ 9906906 h 10829276"/>
                <a:gd name="connsiteX113" fmla="*/ 4343625 w 4835994"/>
                <a:gd name="connsiteY113" fmla="*/ 9713475 h 10829276"/>
                <a:gd name="connsiteX114" fmla="*/ 4396379 w 4835994"/>
                <a:gd name="connsiteY114" fmla="*/ 9572798 h 10829276"/>
                <a:gd name="connsiteX115" fmla="*/ 4466717 w 4835994"/>
                <a:gd name="connsiteY115" fmla="*/ 9836568 h 10829276"/>
                <a:gd name="connsiteX116" fmla="*/ 4466717 w 4835994"/>
                <a:gd name="connsiteY116" fmla="*/ 10065168 h 10829276"/>
                <a:gd name="connsiteX117" fmla="*/ 4431548 w 4835994"/>
                <a:gd name="connsiteY117" fmla="*/ 10170675 h 10829276"/>
                <a:gd name="connsiteX118" fmla="*/ 4378794 w 4835994"/>
                <a:gd name="connsiteY118" fmla="*/ 10293768 h 10829276"/>
                <a:gd name="connsiteX119" fmla="*/ 4290871 w 4835994"/>
                <a:gd name="connsiteY119" fmla="*/ 10452029 h 10829276"/>
                <a:gd name="connsiteX120" fmla="*/ 4290871 w 4835994"/>
                <a:gd name="connsiteY120" fmla="*/ 10487198 h 10829276"/>
                <a:gd name="connsiteX121" fmla="*/ 4449133 w 4835994"/>
                <a:gd name="connsiteY121" fmla="*/ 10311352 h 10829276"/>
                <a:gd name="connsiteX122" fmla="*/ 4607394 w 4835994"/>
                <a:gd name="connsiteY122" fmla="*/ 10241014 h 10829276"/>
                <a:gd name="connsiteX123" fmla="*/ 4712902 w 4835994"/>
                <a:gd name="connsiteY123" fmla="*/ 10065168 h 10829276"/>
                <a:gd name="connsiteX124" fmla="*/ 4783240 w 4835994"/>
                <a:gd name="connsiteY124" fmla="*/ 9906906 h 10829276"/>
                <a:gd name="connsiteX125" fmla="*/ 4835994 w 4835994"/>
                <a:gd name="connsiteY125" fmla="*/ 9731060 h 10829276"/>
                <a:gd name="connsiteX126" fmla="*/ 4783240 w 4835994"/>
                <a:gd name="connsiteY126" fmla="*/ 9396952 h 10829276"/>
                <a:gd name="connsiteX127" fmla="*/ 4677733 w 4835994"/>
                <a:gd name="connsiteY127" fmla="*/ 9010091 h 10829276"/>
                <a:gd name="connsiteX128" fmla="*/ 4677733 w 4835994"/>
                <a:gd name="connsiteY128" fmla="*/ 8851829 h 10829276"/>
                <a:gd name="connsiteX129" fmla="*/ 4695317 w 4835994"/>
                <a:gd name="connsiteY129" fmla="*/ 8799075 h 10829276"/>
                <a:gd name="connsiteX130" fmla="*/ 4624979 w 4835994"/>
                <a:gd name="connsiteY130" fmla="*/ 8693568 h 10829276"/>
                <a:gd name="connsiteX131" fmla="*/ 4607394 w 4835994"/>
                <a:gd name="connsiteY131" fmla="*/ 8640814 h 10829276"/>
                <a:gd name="connsiteX132" fmla="*/ 4767051 w 4835994"/>
                <a:gd name="connsiteY132" fmla="*/ 8485344 h 10829276"/>
                <a:gd name="connsiteX133" fmla="*/ 4720438 w 4835994"/>
                <a:gd name="connsiteY133" fmla="*/ 7522655 h 10829276"/>
                <a:gd name="connsiteX134" fmla="*/ 4705086 w 4835994"/>
                <a:gd name="connsiteY134" fmla="*/ 6920312 h 10829276"/>
                <a:gd name="connsiteX135" fmla="*/ 4614094 w 4835994"/>
                <a:gd name="connsiteY135" fmla="*/ 6397520 h 10829276"/>
                <a:gd name="connsiteX136" fmla="*/ 4509423 w 4835994"/>
                <a:gd name="connsiteY136" fmla="*/ 5788198 h 10829276"/>
                <a:gd name="connsiteX137" fmla="*/ 4468950 w 4835994"/>
                <a:gd name="connsiteY137" fmla="*/ 4527409 h 10829276"/>
                <a:gd name="connsiteX138" fmla="*/ 4468950 w 4835994"/>
                <a:gd name="connsiteY138" fmla="*/ 3794997 h 10829276"/>
                <a:gd name="connsiteX139" fmla="*/ 4308456 w 4835994"/>
                <a:gd name="connsiteY139" fmla="*/ 3295091 h 10829276"/>
                <a:gd name="connsiteX140" fmla="*/ 4202948 w 4835994"/>
                <a:gd name="connsiteY140" fmla="*/ 3189583 h 10829276"/>
                <a:gd name="connsiteX141" fmla="*/ 4062271 w 4835994"/>
                <a:gd name="connsiteY141" fmla="*/ 3101660 h 10829276"/>
                <a:gd name="connsiteX142" fmla="*/ 3797665 w 4835994"/>
                <a:gd name="connsiteY142" fmla="*/ 3034392 h 10829276"/>
                <a:gd name="connsiteX143" fmla="*/ 3402429 w 4835994"/>
                <a:gd name="connsiteY143" fmla="*/ 2826447 h 10829276"/>
                <a:gd name="connsiteX144" fmla="*/ 3024779 w 4835994"/>
                <a:gd name="connsiteY144" fmla="*/ 2609291 h 10829276"/>
                <a:gd name="connsiteX145" fmla="*/ 2866517 w 4835994"/>
                <a:gd name="connsiteY145" fmla="*/ 2204845 h 10829276"/>
                <a:gd name="connsiteX146" fmla="*/ 2831348 w 4835994"/>
                <a:gd name="connsiteY146" fmla="*/ 1958660 h 10829276"/>
                <a:gd name="connsiteX147" fmla="*/ 2831348 w 4835994"/>
                <a:gd name="connsiteY147" fmla="*/ 1870737 h 10829276"/>
                <a:gd name="connsiteX148" fmla="*/ 3077533 w 4835994"/>
                <a:gd name="connsiteY148" fmla="*/ 1958660 h 10829276"/>
                <a:gd name="connsiteX149" fmla="*/ 3288548 w 4835994"/>
                <a:gd name="connsiteY149" fmla="*/ 1993829 h 10829276"/>
                <a:gd name="connsiteX150" fmla="*/ 3411640 w 4835994"/>
                <a:gd name="connsiteY150" fmla="*/ 1958660 h 10829276"/>
                <a:gd name="connsiteX151" fmla="*/ 3446810 w 4835994"/>
                <a:gd name="connsiteY151" fmla="*/ 1923491 h 10829276"/>
                <a:gd name="connsiteX152" fmla="*/ 3446810 w 4835994"/>
                <a:gd name="connsiteY152" fmla="*/ 1835568 h 10829276"/>
                <a:gd name="connsiteX153" fmla="*/ 3429225 w 4835994"/>
                <a:gd name="connsiteY153" fmla="*/ 1782814 h 10829276"/>
                <a:gd name="connsiteX154" fmla="*/ 3464394 w 4835994"/>
                <a:gd name="connsiteY154" fmla="*/ 1782814 h 10829276"/>
                <a:gd name="connsiteX155" fmla="*/ 3534733 w 4835994"/>
                <a:gd name="connsiteY155" fmla="*/ 1765229 h 10829276"/>
                <a:gd name="connsiteX156" fmla="*/ 3517148 w 4835994"/>
                <a:gd name="connsiteY156" fmla="*/ 1712475 h 10829276"/>
                <a:gd name="connsiteX157" fmla="*/ 3499563 w 4835994"/>
                <a:gd name="connsiteY157" fmla="*/ 1694891 h 10829276"/>
                <a:gd name="connsiteX158" fmla="*/ 3552317 w 4835994"/>
                <a:gd name="connsiteY158" fmla="*/ 1677306 h 10829276"/>
                <a:gd name="connsiteX159" fmla="*/ 3552317 w 4835994"/>
                <a:gd name="connsiteY159" fmla="*/ 1571798 h 10829276"/>
                <a:gd name="connsiteX160" fmla="*/ 3534733 w 4835994"/>
                <a:gd name="connsiteY160" fmla="*/ 1413537 h 10829276"/>
                <a:gd name="connsiteX161" fmla="*/ 3640240 w 4835994"/>
                <a:gd name="connsiteY161" fmla="*/ 1413537 h 10829276"/>
                <a:gd name="connsiteX162" fmla="*/ 3740619 w 4835994"/>
                <a:gd name="connsiteY162" fmla="*/ 1406943 h 10829276"/>
                <a:gd name="connsiteX163" fmla="*/ 3710579 w 4835994"/>
                <a:gd name="connsiteY163" fmla="*/ 1290445 h 10829276"/>
                <a:gd name="connsiteX164" fmla="*/ 3622656 w 4835994"/>
                <a:gd name="connsiteY164" fmla="*/ 1184937 h 10829276"/>
                <a:gd name="connsiteX165" fmla="*/ 3587486 w 4835994"/>
                <a:gd name="connsiteY165" fmla="*/ 1132183 h 10829276"/>
                <a:gd name="connsiteX166" fmla="*/ 3552317 w 4835994"/>
                <a:gd name="connsiteY166" fmla="*/ 1044260 h 10829276"/>
                <a:gd name="connsiteX167" fmla="*/ 3600048 w 4835994"/>
                <a:gd name="connsiteY167" fmla="*/ 700940 h 10829276"/>
                <a:gd name="connsiteX168" fmla="*/ 3499563 w 4835994"/>
                <a:gd name="connsiteY168" fmla="*/ 340875 h 10829276"/>
                <a:gd name="connsiteX169" fmla="*/ 3306133 w 4835994"/>
                <a:gd name="connsiteY169" fmla="*/ 182614 h 10829276"/>
                <a:gd name="connsiteX170" fmla="*/ 3059948 w 4835994"/>
                <a:gd name="connsiteY170" fmla="*/ 77106 h 10829276"/>
                <a:gd name="connsiteX171" fmla="*/ 2796179 w 4835994"/>
                <a:gd name="connsiteY171" fmla="*/ 6768 h 10829276"/>
                <a:gd name="connsiteX172" fmla="*/ 2532410 w 4835994"/>
                <a:gd name="connsiteY172" fmla="*/ 6768 h 10829276"/>
                <a:gd name="connsiteX173" fmla="*/ 2198302 w 4835994"/>
                <a:gd name="connsiteY173" fmla="*/ 41937 h 10829276"/>
                <a:gd name="connsiteX174" fmla="*/ 1987286 w 4835994"/>
                <a:gd name="connsiteY174" fmla="*/ 165029 h 10829276"/>
                <a:gd name="connsiteX175" fmla="*/ 1776271 w 4835994"/>
                <a:gd name="connsiteY175" fmla="*/ 358460 h 10829276"/>
                <a:gd name="connsiteX176" fmla="*/ 1705932 w 4835994"/>
                <a:gd name="connsiteY176" fmla="*/ 639814 h 10829276"/>
                <a:gd name="connsiteX177" fmla="*/ 1776271 w 4835994"/>
                <a:gd name="connsiteY177" fmla="*/ 991507 h 10829276"/>
                <a:gd name="connsiteX178" fmla="*/ 1952117 w 4835994"/>
                <a:gd name="connsiteY178" fmla="*/ 1272860 h 10829276"/>
                <a:gd name="connsiteX179" fmla="*/ 2163133 w 4835994"/>
                <a:gd name="connsiteY179" fmla="*/ 1448706 h 10829276"/>
                <a:gd name="connsiteX180" fmla="*/ 2215887 w 4835994"/>
                <a:gd name="connsiteY180" fmla="*/ 1554213 h 10829276"/>
                <a:gd name="connsiteX181" fmla="*/ 2215886 w 4835994"/>
                <a:gd name="connsiteY181" fmla="*/ 1888321 h 10829276"/>
                <a:gd name="connsiteX182" fmla="*/ 2084421 w 4835994"/>
                <a:gd name="connsiteY182" fmla="*/ 2295000 h 10829276"/>
                <a:gd name="connsiteX183" fmla="*/ 2004871 w 4835994"/>
                <a:gd name="connsiteY183" fmla="*/ 2503783 h 10829276"/>
                <a:gd name="connsiteX184" fmla="*/ 1562185 w 4835994"/>
                <a:gd name="connsiteY184" fmla="*/ 2803560 h 10829276"/>
                <a:gd name="connsiteX185" fmla="*/ 1139317 w 4835994"/>
                <a:gd name="connsiteY185" fmla="*/ 3011504 h 10829276"/>
                <a:gd name="connsiteX186" fmla="*/ 791533 w 4835994"/>
                <a:gd name="connsiteY186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341311 w 4835994"/>
                <a:gd name="connsiteY3" fmla="*/ 5068067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502642 w 4835994"/>
                <a:gd name="connsiteY43" fmla="*/ 8208734 h 10829276"/>
                <a:gd name="connsiteX44" fmla="*/ 950631 w 4835994"/>
                <a:gd name="connsiteY44" fmla="*/ 6480977 h 10829276"/>
                <a:gd name="connsiteX45" fmla="*/ 1037717 w 4835994"/>
                <a:gd name="connsiteY45" fmla="*/ 5669014 h 10829276"/>
                <a:gd name="connsiteX46" fmla="*/ 1058372 w 4835994"/>
                <a:gd name="connsiteY46" fmla="*/ 5147616 h 10829276"/>
                <a:gd name="connsiteX47" fmla="*/ 985800 w 4835994"/>
                <a:gd name="connsiteY47" fmla="*/ 4689858 h 10829276"/>
                <a:gd name="connsiteX48" fmla="*/ 1104715 w 4835994"/>
                <a:gd name="connsiteY48" fmla="*/ 5114615 h 10829276"/>
                <a:gd name="connsiteX49" fmla="*/ 1207423 w 4835994"/>
                <a:gd name="connsiteY49" fmla="*/ 5328208 h 10829276"/>
                <a:gd name="connsiteX50" fmla="*/ 1266317 w 4835994"/>
                <a:gd name="connsiteY50" fmla="*/ 5985537 h 10829276"/>
                <a:gd name="connsiteX51" fmla="*/ 1301486 w 4835994"/>
                <a:gd name="connsiteY51" fmla="*/ 6266891 h 10829276"/>
                <a:gd name="connsiteX52" fmla="*/ 1222774 w 4835994"/>
                <a:gd name="connsiteY52" fmla="*/ 6740838 h 10829276"/>
                <a:gd name="connsiteX53" fmla="*/ 757200 w 4835994"/>
                <a:gd name="connsiteY53" fmla="*/ 7941337 h 10829276"/>
                <a:gd name="connsiteX54" fmla="*/ 698306 w 4835994"/>
                <a:gd name="connsiteY54" fmla="*/ 8785120 h 10829276"/>
                <a:gd name="connsiteX55" fmla="*/ 861871 w 4835994"/>
                <a:gd name="connsiteY55" fmla="*/ 9854152 h 10829276"/>
                <a:gd name="connsiteX56" fmla="*/ 843458 w 4835994"/>
                <a:gd name="connsiteY56" fmla="*/ 9904329 h 10829276"/>
                <a:gd name="connsiteX57" fmla="*/ 1020133 w 4835994"/>
                <a:gd name="connsiteY57" fmla="*/ 10592706 h 10829276"/>
                <a:gd name="connsiteX58" fmla="*/ 1090471 w 4835994"/>
                <a:gd name="connsiteY58" fmla="*/ 10803722 h 10829276"/>
                <a:gd name="connsiteX59" fmla="*/ 1178394 w 4835994"/>
                <a:gd name="connsiteY59" fmla="*/ 10803722 h 10829276"/>
                <a:gd name="connsiteX60" fmla="*/ 1389410 w 4835994"/>
                <a:gd name="connsiteY60" fmla="*/ 10803722 h 10829276"/>
                <a:gd name="connsiteX61" fmla="*/ 1916948 w 4835994"/>
                <a:gd name="connsiteY61" fmla="*/ 10803722 h 10829276"/>
                <a:gd name="connsiteX62" fmla="*/ 2338979 w 4835994"/>
                <a:gd name="connsiteY62" fmla="*/ 10786137 h 10829276"/>
                <a:gd name="connsiteX63" fmla="*/ 2374148 w 4835994"/>
                <a:gd name="connsiteY63" fmla="*/ 10663045 h 10829276"/>
                <a:gd name="connsiteX64" fmla="*/ 2338979 w 4835994"/>
                <a:gd name="connsiteY64" fmla="*/ 10399275 h 10829276"/>
                <a:gd name="connsiteX65" fmla="*/ 2356563 w 4835994"/>
                <a:gd name="connsiteY65" fmla="*/ 9994829 h 10829276"/>
                <a:gd name="connsiteX66" fmla="*/ 2338979 w 4835994"/>
                <a:gd name="connsiteY66" fmla="*/ 9432122 h 10829276"/>
                <a:gd name="connsiteX67" fmla="*/ 2303810 w 4835994"/>
                <a:gd name="connsiteY67" fmla="*/ 9133183 h 10829276"/>
                <a:gd name="connsiteX68" fmla="*/ 2303810 w 4835994"/>
                <a:gd name="connsiteY68" fmla="*/ 9010091 h 10829276"/>
                <a:gd name="connsiteX69" fmla="*/ 2479656 w 4835994"/>
                <a:gd name="connsiteY69" fmla="*/ 9027675 h 10829276"/>
                <a:gd name="connsiteX70" fmla="*/ 2549994 w 4835994"/>
                <a:gd name="connsiteY70" fmla="*/ 9045260 h 10829276"/>
                <a:gd name="connsiteX71" fmla="*/ 2532410 w 4835994"/>
                <a:gd name="connsiteY71" fmla="*/ 9256275 h 10829276"/>
                <a:gd name="connsiteX72" fmla="*/ 2514825 w 4835994"/>
                <a:gd name="connsiteY72" fmla="*/ 9537629 h 10829276"/>
                <a:gd name="connsiteX73" fmla="*/ 2497240 w 4835994"/>
                <a:gd name="connsiteY73" fmla="*/ 9766229 h 10829276"/>
                <a:gd name="connsiteX74" fmla="*/ 2497240 w 4835994"/>
                <a:gd name="connsiteY74" fmla="*/ 10047583 h 10829276"/>
                <a:gd name="connsiteX75" fmla="*/ 2479656 w 4835994"/>
                <a:gd name="connsiteY75" fmla="*/ 10241014 h 10829276"/>
                <a:gd name="connsiteX76" fmla="*/ 2497240 w 4835994"/>
                <a:gd name="connsiteY76" fmla="*/ 10469614 h 10829276"/>
                <a:gd name="connsiteX77" fmla="*/ 2497240 w 4835994"/>
                <a:gd name="connsiteY77" fmla="*/ 10663045 h 10829276"/>
                <a:gd name="connsiteX78" fmla="*/ 2514825 w 4835994"/>
                <a:gd name="connsiteY78" fmla="*/ 10821306 h 10829276"/>
                <a:gd name="connsiteX79" fmla="*/ 2725840 w 4835994"/>
                <a:gd name="connsiteY79" fmla="*/ 10803722 h 10829276"/>
                <a:gd name="connsiteX80" fmla="*/ 3059948 w 4835994"/>
                <a:gd name="connsiteY80" fmla="*/ 10786137 h 10829276"/>
                <a:gd name="connsiteX81" fmla="*/ 3499563 w 4835994"/>
                <a:gd name="connsiteY81" fmla="*/ 10821306 h 10829276"/>
                <a:gd name="connsiteX82" fmla="*/ 3763333 w 4835994"/>
                <a:gd name="connsiteY82" fmla="*/ 10786137 h 10829276"/>
                <a:gd name="connsiteX83" fmla="*/ 3780917 w 4835994"/>
                <a:gd name="connsiteY83" fmla="*/ 10680629 h 10829276"/>
                <a:gd name="connsiteX84" fmla="*/ 3851256 w 4835994"/>
                <a:gd name="connsiteY84" fmla="*/ 10293768 h 10829276"/>
                <a:gd name="connsiteX85" fmla="*/ 3974348 w 4835994"/>
                <a:gd name="connsiteY85" fmla="*/ 9783814 h 10829276"/>
                <a:gd name="connsiteX86" fmla="*/ 4079856 w 4835994"/>
                <a:gd name="connsiteY86" fmla="*/ 9080429 h 10829276"/>
                <a:gd name="connsiteX87" fmla="*/ 4170011 w 4835994"/>
                <a:gd name="connsiteY87" fmla="*/ 8727900 h 10829276"/>
                <a:gd name="connsiteX88" fmla="*/ 4108047 w 4835994"/>
                <a:gd name="connsiteY88" fmla="*/ 8027585 h 10829276"/>
                <a:gd name="connsiteX89" fmla="*/ 4024590 w 4835994"/>
                <a:gd name="connsiteY89" fmla="*/ 7477717 h 10829276"/>
                <a:gd name="connsiteX90" fmla="*/ 3880842 w 4835994"/>
                <a:gd name="connsiteY90" fmla="*/ 6954086 h 10829276"/>
                <a:gd name="connsiteX91" fmla="*/ 3752447 w 4835994"/>
                <a:gd name="connsiteY91" fmla="*/ 6700366 h 10829276"/>
                <a:gd name="connsiteX92" fmla="*/ 3534733 w 4835994"/>
                <a:gd name="connsiteY92" fmla="*/ 6284475 h 10829276"/>
                <a:gd name="connsiteX93" fmla="*/ 3622656 w 4835994"/>
                <a:gd name="connsiteY93" fmla="*/ 5880029 h 10829276"/>
                <a:gd name="connsiteX94" fmla="*/ 3692994 w 4835994"/>
                <a:gd name="connsiteY94" fmla="*/ 5387660 h 10829276"/>
                <a:gd name="connsiteX95" fmla="*/ 3710579 w 4835994"/>
                <a:gd name="connsiteY95" fmla="*/ 5106306 h 10829276"/>
                <a:gd name="connsiteX96" fmla="*/ 3734304 w 4835994"/>
                <a:gd name="connsiteY96" fmla="*/ 5354445 h 10829276"/>
                <a:gd name="connsiteX97" fmla="*/ 3798502 w 4835994"/>
                <a:gd name="connsiteY97" fmla="*/ 6126214 h 10829276"/>
                <a:gd name="connsiteX98" fmla="*/ 3798502 w 4835994"/>
                <a:gd name="connsiteY98" fmla="*/ 6460322 h 10829276"/>
                <a:gd name="connsiteX99" fmla="*/ 3921594 w 4835994"/>
                <a:gd name="connsiteY99" fmla="*/ 6970275 h 10829276"/>
                <a:gd name="connsiteX100" fmla="*/ 4079856 w 4835994"/>
                <a:gd name="connsiteY100" fmla="*/ 7532983 h 10829276"/>
                <a:gd name="connsiteX101" fmla="*/ 4417591 w 4835994"/>
                <a:gd name="connsiteY101" fmla="*/ 8305032 h 10829276"/>
                <a:gd name="connsiteX102" fmla="*/ 4322970 w 4835994"/>
                <a:gd name="connsiteY102" fmla="*/ 8643046 h 10829276"/>
                <a:gd name="connsiteX103" fmla="*/ 4326040 w 4835994"/>
                <a:gd name="connsiteY103" fmla="*/ 8957337 h 10829276"/>
                <a:gd name="connsiteX104" fmla="*/ 4273286 w 4835994"/>
                <a:gd name="connsiteY104" fmla="*/ 9273860 h 10829276"/>
                <a:gd name="connsiteX105" fmla="*/ 4185363 w 4835994"/>
                <a:gd name="connsiteY105" fmla="*/ 9520045 h 10829276"/>
                <a:gd name="connsiteX106" fmla="*/ 4202948 w 4835994"/>
                <a:gd name="connsiteY106" fmla="*/ 9713475 h 10829276"/>
                <a:gd name="connsiteX107" fmla="*/ 4202948 w 4835994"/>
                <a:gd name="connsiteY107" fmla="*/ 9836568 h 10829276"/>
                <a:gd name="connsiteX108" fmla="*/ 4220533 w 4835994"/>
                <a:gd name="connsiteY108" fmla="*/ 10029998 h 10829276"/>
                <a:gd name="connsiteX109" fmla="*/ 4308456 w 4835994"/>
                <a:gd name="connsiteY109" fmla="*/ 10135506 h 10829276"/>
                <a:gd name="connsiteX110" fmla="*/ 4343625 w 4835994"/>
                <a:gd name="connsiteY110" fmla="*/ 10135506 h 10829276"/>
                <a:gd name="connsiteX111" fmla="*/ 4361210 w 4835994"/>
                <a:gd name="connsiteY111" fmla="*/ 10047583 h 10829276"/>
                <a:gd name="connsiteX112" fmla="*/ 4326040 w 4835994"/>
                <a:gd name="connsiteY112" fmla="*/ 9906906 h 10829276"/>
                <a:gd name="connsiteX113" fmla="*/ 4343625 w 4835994"/>
                <a:gd name="connsiteY113" fmla="*/ 9713475 h 10829276"/>
                <a:gd name="connsiteX114" fmla="*/ 4396379 w 4835994"/>
                <a:gd name="connsiteY114" fmla="*/ 9572798 h 10829276"/>
                <a:gd name="connsiteX115" fmla="*/ 4466717 w 4835994"/>
                <a:gd name="connsiteY115" fmla="*/ 9836568 h 10829276"/>
                <a:gd name="connsiteX116" fmla="*/ 4466717 w 4835994"/>
                <a:gd name="connsiteY116" fmla="*/ 10065168 h 10829276"/>
                <a:gd name="connsiteX117" fmla="*/ 4431548 w 4835994"/>
                <a:gd name="connsiteY117" fmla="*/ 10170675 h 10829276"/>
                <a:gd name="connsiteX118" fmla="*/ 4378794 w 4835994"/>
                <a:gd name="connsiteY118" fmla="*/ 10293768 h 10829276"/>
                <a:gd name="connsiteX119" fmla="*/ 4290871 w 4835994"/>
                <a:gd name="connsiteY119" fmla="*/ 10452029 h 10829276"/>
                <a:gd name="connsiteX120" fmla="*/ 4290871 w 4835994"/>
                <a:gd name="connsiteY120" fmla="*/ 10487198 h 10829276"/>
                <a:gd name="connsiteX121" fmla="*/ 4449133 w 4835994"/>
                <a:gd name="connsiteY121" fmla="*/ 10311352 h 10829276"/>
                <a:gd name="connsiteX122" fmla="*/ 4607394 w 4835994"/>
                <a:gd name="connsiteY122" fmla="*/ 10241014 h 10829276"/>
                <a:gd name="connsiteX123" fmla="*/ 4712902 w 4835994"/>
                <a:gd name="connsiteY123" fmla="*/ 10065168 h 10829276"/>
                <a:gd name="connsiteX124" fmla="*/ 4783240 w 4835994"/>
                <a:gd name="connsiteY124" fmla="*/ 9906906 h 10829276"/>
                <a:gd name="connsiteX125" fmla="*/ 4835994 w 4835994"/>
                <a:gd name="connsiteY125" fmla="*/ 9731060 h 10829276"/>
                <a:gd name="connsiteX126" fmla="*/ 4783240 w 4835994"/>
                <a:gd name="connsiteY126" fmla="*/ 9396952 h 10829276"/>
                <a:gd name="connsiteX127" fmla="*/ 4677733 w 4835994"/>
                <a:gd name="connsiteY127" fmla="*/ 9010091 h 10829276"/>
                <a:gd name="connsiteX128" fmla="*/ 4677733 w 4835994"/>
                <a:gd name="connsiteY128" fmla="*/ 8851829 h 10829276"/>
                <a:gd name="connsiteX129" fmla="*/ 4695317 w 4835994"/>
                <a:gd name="connsiteY129" fmla="*/ 8799075 h 10829276"/>
                <a:gd name="connsiteX130" fmla="*/ 4624979 w 4835994"/>
                <a:gd name="connsiteY130" fmla="*/ 8693568 h 10829276"/>
                <a:gd name="connsiteX131" fmla="*/ 4607394 w 4835994"/>
                <a:gd name="connsiteY131" fmla="*/ 8640814 h 10829276"/>
                <a:gd name="connsiteX132" fmla="*/ 4767051 w 4835994"/>
                <a:gd name="connsiteY132" fmla="*/ 8485344 h 10829276"/>
                <a:gd name="connsiteX133" fmla="*/ 4720438 w 4835994"/>
                <a:gd name="connsiteY133" fmla="*/ 7522655 h 10829276"/>
                <a:gd name="connsiteX134" fmla="*/ 4705086 w 4835994"/>
                <a:gd name="connsiteY134" fmla="*/ 6920312 h 10829276"/>
                <a:gd name="connsiteX135" fmla="*/ 4614094 w 4835994"/>
                <a:gd name="connsiteY135" fmla="*/ 6397520 h 10829276"/>
                <a:gd name="connsiteX136" fmla="*/ 4509423 w 4835994"/>
                <a:gd name="connsiteY136" fmla="*/ 5788198 h 10829276"/>
                <a:gd name="connsiteX137" fmla="*/ 4468950 w 4835994"/>
                <a:gd name="connsiteY137" fmla="*/ 4527409 h 10829276"/>
                <a:gd name="connsiteX138" fmla="*/ 4468950 w 4835994"/>
                <a:gd name="connsiteY138" fmla="*/ 3794997 h 10829276"/>
                <a:gd name="connsiteX139" fmla="*/ 4308456 w 4835994"/>
                <a:gd name="connsiteY139" fmla="*/ 3295091 h 10829276"/>
                <a:gd name="connsiteX140" fmla="*/ 4202948 w 4835994"/>
                <a:gd name="connsiteY140" fmla="*/ 3189583 h 10829276"/>
                <a:gd name="connsiteX141" fmla="*/ 4062271 w 4835994"/>
                <a:gd name="connsiteY141" fmla="*/ 3101660 h 10829276"/>
                <a:gd name="connsiteX142" fmla="*/ 3797665 w 4835994"/>
                <a:gd name="connsiteY142" fmla="*/ 3034392 h 10829276"/>
                <a:gd name="connsiteX143" fmla="*/ 3402429 w 4835994"/>
                <a:gd name="connsiteY143" fmla="*/ 2826447 h 10829276"/>
                <a:gd name="connsiteX144" fmla="*/ 3024779 w 4835994"/>
                <a:gd name="connsiteY144" fmla="*/ 2609291 h 10829276"/>
                <a:gd name="connsiteX145" fmla="*/ 2866517 w 4835994"/>
                <a:gd name="connsiteY145" fmla="*/ 2204845 h 10829276"/>
                <a:gd name="connsiteX146" fmla="*/ 2831348 w 4835994"/>
                <a:gd name="connsiteY146" fmla="*/ 1958660 h 10829276"/>
                <a:gd name="connsiteX147" fmla="*/ 2831348 w 4835994"/>
                <a:gd name="connsiteY147" fmla="*/ 1870737 h 10829276"/>
                <a:gd name="connsiteX148" fmla="*/ 3077533 w 4835994"/>
                <a:gd name="connsiteY148" fmla="*/ 1958660 h 10829276"/>
                <a:gd name="connsiteX149" fmla="*/ 3288548 w 4835994"/>
                <a:gd name="connsiteY149" fmla="*/ 1993829 h 10829276"/>
                <a:gd name="connsiteX150" fmla="*/ 3411640 w 4835994"/>
                <a:gd name="connsiteY150" fmla="*/ 1958660 h 10829276"/>
                <a:gd name="connsiteX151" fmla="*/ 3446810 w 4835994"/>
                <a:gd name="connsiteY151" fmla="*/ 1923491 h 10829276"/>
                <a:gd name="connsiteX152" fmla="*/ 3446810 w 4835994"/>
                <a:gd name="connsiteY152" fmla="*/ 1835568 h 10829276"/>
                <a:gd name="connsiteX153" fmla="*/ 3429225 w 4835994"/>
                <a:gd name="connsiteY153" fmla="*/ 1782814 h 10829276"/>
                <a:gd name="connsiteX154" fmla="*/ 3464394 w 4835994"/>
                <a:gd name="connsiteY154" fmla="*/ 1782814 h 10829276"/>
                <a:gd name="connsiteX155" fmla="*/ 3534733 w 4835994"/>
                <a:gd name="connsiteY155" fmla="*/ 1765229 h 10829276"/>
                <a:gd name="connsiteX156" fmla="*/ 3517148 w 4835994"/>
                <a:gd name="connsiteY156" fmla="*/ 1712475 h 10829276"/>
                <a:gd name="connsiteX157" fmla="*/ 3499563 w 4835994"/>
                <a:gd name="connsiteY157" fmla="*/ 1694891 h 10829276"/>
                <a:gd name="connsiteX158" fmla="*/ 3552317 w 4835994"/>
                <a:gd name="connsiteY158" fmla="*/ 1677306 h 10829276"/>
                <a:gd name="connsiteX159" fmla="*/ 3552317 w 4835994"/>
                <a:gd name="connsiteY159" fmla="*/ 1571798 h 10829276"/>
                <a:gd name="connsiteX160" fmla="*/ 3534733 w 4835994"/>
                <a:gd name="connsiteY160" fmla="*/ 1413537 h 10829276"/>
                <a:gd name="connsiteX161" fmla="*/ 3640240 w 4835994"/>
                <a:gd name="connsiteY161" fmla="*/ 1413537 h 10829276"/>
                <a:gd name="connsiteX162" fmla="*/ 3740619 w 4835994"/>
                <a:gd name="connsiteY162" fmla="*/ 1406943 h 10829276"/>
                <a:gd name="connsiteX163" fmla="*/ 3710579 w 4835994"/>
                <a:gd name="connsiteY163" fmla="*/ 1290445 h 10829276"/>
                <a:gd name="connsiteX164" fmla="*/ 3622656 w 4835994"/>
                <a:gd name="connsiteY164" fmla="*/ 1184937 h 10829276"/>
                <a:gd name="connsiteX165" fmla="*/ 3587486 w 4835994"/>
                <a:gd name="connsiteY165" fmla="*/ 1132183 h 10829276"/>
                <a:gd name="connsiteX166" fmla="*/ 3552317 w 4835994"/>
                <a:gd name="connsiteY166" fmla="*/ 1044260 h 10829276"/>
                <a:gd name="connsiteX167" fmla="*/ 3600048 w 4835994"/>
                <a:gd name="connsiteY167" fmla="*/ 700940 h 10829276"/>
                <a:gd name="connsiteX168" fmla="*/ 3499563 w 4835994"/>
                <a:gd name="connsiteY168" fmla="*/ 340875 h 10829276"/>
                <a:gd name="connsiteX169" fmla="*/ 3306133 w 4835994"/>
                <a:gd name="connsiteY169" fmla="*/ 182614 h 10829276"/>
                <a:gd name="connsiteX170" fmla="*/ 3059948 w 4835994"/>
                <a:gd name="connsiteY170" fmla="*/ 77106 h 10829276"/>
                <a:gd name="connsiteX171" fmla="*/ 2796179 w 4835994"/>
                <a:gd name="connsiteY171" fmla="*/ 6768 h 10829276"/>
                <a:gd name="connsiteX172" fmla="*/ 2532410 w 4835994"/>
                <a:gd name="connsiteY172" fmla="*/ 6768 h 10829276"/>
                <a:gd name="connsiteX173" fmla="*/ 2198302 w 4835994"/>
                <a:gd name="connsiteY173" fmla="*/ 41937 h 10829276"/>
                <a:gd name="connsiteX174" fmla="*/ 1987286 w 4835994"/>
                <a:gd name="connsiteY174" fmla="*/ 165029 h 10829276"/>
                <a:gd name="connsiteX175" fmla="*/ 1776271 w 4835994"/>
                <a:gd name="connsiteY175" fmla="*/ 358460 h 10829276"/>
                <a:gd name="connsiteX176" fmla="*/ 1705932 w 4835994"/>
                <a:gd name="connsiteY176" fmla="*/ 639814 h 10829276"/>
                <a:gd name="connsiteX177" fmla="*/ 1776271 w 4835994"/>
                <a:gd name="connsiteY177" fmla="*/ 991507 h 10829276"/>
                <a:gd name="connsiteX178" fmla="*/ 1952117 w 4835994"/>
                <a:gd name="connsiteY178" fmla="*/ 1272860 h 10829276"/>
                <a:gd name="connsiteX179" fmla="*/ 2163133 w 4835994"/>
                <a:gd name="connsiteY179" fmla="*/ 1448706 h 10829276"/>
                <a:gd name="connsiteX180" fmla="*/ 2215887 w 4835994"/>
                <a:gd name="connsiteY180" fmla="*/ 1554213 h 10829276"/>
                <a:gd name="connsiteX181" fmla="*/ 2215886 w 4835994"/>
                <a:gd name="connsiteY181" fmla="*/ 1888321 h 10829276"/>
                <a:gd name="connsiteX182" fmla="*/ 2084421 w 4835994"/>
                <a:gd name="connsiteY182" fmla="*/ 2295000 h 10829276"/>
                <a:gd name="connsiteX183" fmla="*/ 2004871 w 4835994"/>
                <a:gd name="connsiteY183" fmla="*/ 2503783 h 10829276"/>
                <a:gd name="connsiteX184" fmla="*/ 1562185 w 4835994"/>
                <a:gd name="connsiteY184" fmla="*/ 2803560 h 10829276"/>
                <a:gd name="connsiteX185" fmla="*/ 1139317 w 4835994"/>
                <a:gd name="connsiteY185" fmla="*/ 3011504 h 10829276"/>
                <a:gd name="connsiteX186" fmla="*/ 791533 w 4835994"/>
                <a:gd name="connsiteY186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502642 w 4835994"/>
                <a:gd name="connsiteY43" fmla="*/ 8208734 h 10829276"/>
                <a:gd name="connsiteX44" fmla="*/ 950631 w 4835994"/>
                <a:gd name="connsiteY44" fmla="*/ 6480977 h 10829276"/>
                <a:gd name="connsiteX45" fmla="*/ 1037717 w 4835994"/>
                <a:gd name="connsiteY45" fmla="*/ 5669014 h 10829276"/>
                <a:gd name="connsiteX46" fmla="*/ 1058372 w 4835994"/>
                <a:gd name="connsiteY46" fmla="*/ 5147616 h 10829276"/>
                <a:gd name="connsiteX47" fmla="*/ 985800 w 4835994"/>
                <a:gd name="connsiteY47" fmla="*/ 4689858 h 10829276"/>
                <a:gd name="connsiteX48" fmla="*/ 1104715 w 4835994"/>
                <a:gd name="connsiteY48" fmla="*/ 5114615 h 10829276"/>
                <a:gd name="connsiteX49" fmla="*/ 1207423 w 4835994"/>
                <a:gd name="connsiteY49" fmla="*/ 5328208 h 10829276"/>
                <a:gd name="connsiteX50" fmla="*/ 1266317 w 4835994"/>
                <a:gd name="connsiteY50" fmla="*/ 5985537 h 10829276"/>
                <a:gd name="connsiteX51" fmla="*/ 1301486 w 4835994"/>
                <a:gd name="connsiteY51" fmla="*/ 6266891 h 10829276"/>
                <a:gd name="connsiteX52" fmla="*/ 1222774 w 4835994"/>
                <a:gd name="connsiteY52" fmla="*/ 6740838 h 10829276"/>
                <a:gd name="connsiteX53" fmla="*/ 757200 w 4835994"/>
                <a:gd name="connsiteY53" fmla="*/ 7941337 h 10829276"/>
                <a:gd name="connsiteX54" fmla="*/ 698306 w 4835994"/>
                <a:gd name="connsiteY54" fmla="*/ 8785120 h 10829276"/>
                <a:gd name="connsiteX55" fmla="*/ 861871 w 4835994"/>
                <a:gd name="connsiteY55" fmla="*/ 9854152 h 10829276"/>
                <a:gd name="connsiteX56" fmla="*/ 843458 w 4835994"/>
                <a:gd name="connsiteY56" fmla="*/ 9904329 h 10829276"/>
                <a:gd name="connsiteX57" fmla="*/ 1020133 w 4835994"/>
                <a:gd name="connsiteY57" fmla="*/ 10592706 h 10829276"/>
                <a:gd name="connsiteX58" fmla="*/ 1090471 w 4835994"/>
                <a:gd name="connsiteY58" fmla="*/ 10803722 h 10829276"/>
                <a:gd name="connsiteX59" fmla="*/ 1178394 w 4835994"/>
                <a:gd name="connsiteY59" fmla="*/ 10803722 h 10829276"/>
                <a:gd name="connsiteX60" fmla="*/ 1389410 w 4835994"/>
                <a:gd name="connsiteY60" fmla="*/ 10803722 h 10829276"/>
                <a:gd name="connsiteX61" fmla="*/ 1916948 w 4835994"/>
                <a:gd name="connsiteY61" fmla="*/ 10803722 h 10829276"/>
                <a:gd name="connsiteX62" fmla="*/ 2338979 w 4835994"/>
                <a:gd name="connsiteY62" fmla="*/ 10786137 h 10829276"/>
                <a:gd name="connsiteX63" fmla="*/ 2374148 w 4835994"/>
                <a:gd name="connsiteY63" fmla="*/ 10663045 h 10829276"/>
                <a:gd name="connsiteX64" fmla="*/ 2338979 w 4835994"/>
                <a:gd name="connsiteY64" fmla="*/ 10399275 h 10829276"/>
                <a:gd name="connsiteX65" fmla="*/ 2356563 w 4835994"/>
                <a:gd name="connsiteY65" fmla="*/ 9994829 h 10829276"/>
                <a:gd name="connsiteX66" fmla="*/ 2338979 w 4835994"/>
                <a:gd name="connsiteY66" fmla="*/ 9432122 h 10829276"/>
                <a:gd name="connsiteX67" fmla="*/ 2303810 w 4835994"/>
                <a:gd name="connsiteY67" fmla="*/ 9133183 h 10829276"/>
                <a:gd name="connsiteX68" fmla="*/ 2303810 w 4835994"/>
                <a:gd name="connsiteY68" fmla="*/ 9010091 h 10829276"/>
                <a:gd name="connsiteX69" fmla="*/ 2479656 w 4835994"/>
                <a:gd name="connsiteY69" fmla="*/ 9027675 h 10829276"/>
                <a:gd name="connsiteX70" fmla="*/ 2549994 w 4835994"/>
                <a:gd name="connsiteY70" fmla="*/ 9045260 h 10829276"/>
                <a:gd name="connsiteX71" fmla="*/ 2532410 w 4835994"/>
                <a:gd name="connsiteY71" fmla="*/ 9256275 h 10829276"/>
                <a:gd name="connsiteX72" fmla="*/ 2514825 w 4835994"/>
                <a:gd name="connsiteY72" fmla="*/ 9537629 h 10829276"/>
                <a:gd name="connsiteX73" fmla="*/ 2497240 w 4835994"/>
                <a:gd name="connsiteY73" fmla="*/ 9766229 h 10829276"/>
                <a:gd name="connsiteX74" fmla="*/ 2497240 w 4835994"/>
                <a:gd name="connsiteY74" fmla="*/ 10047583 h 10829276"/>
                <a:gd name="connsiteX75" fmla="*/ 2479656 w 4835994"/>
                <a:gd name="connsiteY75" fmla="*/ 10241014 h 10829276"/>
                <a:gd name="connsiteX76" fmla="*/ 2497240 w 4835994"/>
                <a:gd name="connsiteY76" fmla="*/ 10469614 h 10829276"/>
                <a:gd name="connsiteX77" fmla="*/ 2497240 w 4835994"/>
                <a:gd name="connsiteY77" fmla="*/ 10663045 h 10829276"/>
                <a:gd name="connsiteX78" fmla="*/ 2514825 w 4835994"/>
                <a:gd name="connsiteY78" fmla="*/ 10821306 h 10829276"/>
                <a:gd name="connsiteX79" fmla="*/ 2725840 w 4835994"/>
                <a:gd name="connsiteY79" fmla="*/ 10803722 h 10829276"/>
                <a:gd name="connsiteX80" fmla="*/ 3059948 w 4835994"/>
                <a:gd name="connsiteY80" fmla="*/ 10786137 h 10829276"/>
                <a:gd name="connsiteX81" fmla="*/ 3499563 w 4835994"/>
                <a:gd name="connsiteY81" fmla="*/ 10821306 h 10829276"/>
                <a:gd name="connsiteX82" fmla="*/ 3763333 w 4835994"/>
                <a:gd name="connsiteY82" fmla="*/ 10786137 h 10829276"/>
                <a:gd name="connsiteX83" fmla="*/ 3780917 w 4835994"/>
                <a:gd name="connsiteY83" fmla="*/ 10680629 h 10829276"/>
                <a:gd name="connsiteX84" fmla="*/ 3851256 w 4835994"/>
                <a:gd name="connsiteY84" fmla="*/ 10293768 h 10829276"/>
                <a:gd name="connsiteX85" fmla="*/ 3974348 w 4835994"/>
                <a:gd name="connsiteY85" fmla="*/ 9783814 h 10829276"/>
                <a:gd name="connsiteX86" fmla="*/ 4079856 w 4835994"/>
                <a:gd name="connsiteY86" fmla="*/ 9080429 h 10829276"/>
                <a:gd name="connsiteX87" fmla="*/ 4170011 w 4835994"/>
                <a:gd name="connsiteY87" fmla="*/ 8727900 h 10829276"/>
                <a:gd name="connsiteX88" fmla="*/ 4108047 w 4835994"/>
                <a:gd name="connsiteY88" fmla="*/ 8027585 h 10829276"/>
                <a:gd name="connsiteX89" fmla="*/ 4024590 w 4835994"/>
                <a:gd name="connsiteY89" fmla="*/ 7477717 h 10829276"/>
                <a:gd name="connsiteX90" fmla="*/ 3880842 w 4835994"/>
                <a:gd name="connsiteY90" fmla="*/ 6954086 h 10829276"/>
                <a:gd name="connsiteX91" fmla="*/ 3752447 w 4835994"/>
                <a:gd name="connsiteY91" fmla="*/ 6700366 h 10829276"/>
                <a:gd name="connsiteX92" fmla="*/ 3534733 w 4835994"/>
                <a:gd name="connsiteY92" fmla="*/ 6284475 h 10829276"/>
                <a:gd name="connsiteX93" fmla="*/ 3622656 w 4835994"/>
                <a:gd name="connsiteY93" fmla="*/ 5880029 h 10829276"/>
                <a:gd name="connsiteX94" fmla="*/ 3692994 w 4835994"/>
                <a:gd name="connsiteY94" fmla="*/ 5387660 h 10829276"/>
                <a:gd name="connsiteX95" fmla="*/ 3710579 w 4835994"/>
                <a:gd name="connsiteY95" fmla="*/ 5106306 h 10829276"/>
                <a:gd name="connsiteX96" fmla="*/ 3734304 w 4835994"/>
                <a:gd name="connsiteY96" fmla="*/ 5354445 h 10829276"/>
                <a:gd name="connsiteX97" fmla="*/ 3798502 w 4835994"/>
                <a:gd name="connsiteY97" fmla="*/ 6126214 h 10829276"/>
                <a:gd name="connsiteX98" fmla="*/ 3798502 w 4835994"/>
                <a:gd name="connsiteY98" fmla="*/ 6460322 h 10829276"/>
                <a:gd name="connsiteX99" fmla="*/ 3921594 w 4835994"/>
                <a:gd name="connsiteY99" fmla="*/ 6970275 h 10829276"/>
                <a:gd name="connsiteX100" fmla="*/ 4079856 w 4835994"/>
                <a:gd name="connsiteY100" fmla="*/ 7532983 h 10829276"/>
                <a:gd name="connsiteX101" fmla="*/ 4417591 w 4835994"/>
                <a:gd name="connsiteY101" fmla="*/ 8305032 h 10829276"/>
                <a:gd name="connsiteX102" fmla="*/ 4322970 w 4835994"/>
                <a:gd name="connsiteY102" fmla="*/ 8643046 h 10829276"/>
                <a:gd name="connsiteX103" fmla="*/ 4326040 w 4835994"/>
                <a:gd name="connsiteY103" fmla="*/ 8957337 h 10829276"/>
                <a:gd name="connsiteX104" fmla="*/ 4273286 w 4835994"/>
                <a:gd name="connsiteY104" fmla="*/ 9273860 h 10829276"/>
                <a:gd name="connsiteX105" fmla="*/ 4185363 w 4835994"/>
                <a:gd name="connsiteY105" fmla="*/ 9520045 h 10829276"/>
                <a:gd name="connsiteX106" fmla="*/ 4202948 w 4835994"/>
                <a:gd name="connsiteY106" fmla="*/ 9713475 h 10829276"/>
                <a:gd name="connsiteX107" fmla="*/ 4202948 w 4835994"/>
                <a:gd name="connsiteY107" fmla="*/ 9836568 h 10829276"/>
                <a:gd name="connsiteX108" fmla="*/ 4220533 w 4835994"/>
                <a:gd name="connsiteY108" fmla="*/ 10029998 h 10829276"/>
                <a:gd name="connsiteX109" fmla="*/ 4308456 w 4835994"/>
                <a:gd name="connsiteY109" fmla="*/ 10135506 h 10829276"/>
                <a:gd name="connsiteX110" fmla="*/ 4343625 w 4835994"/>
                <a:gd name="connsiteY110" fmla="*/ 10135506 h 10829276"/>
                <a:gd name="connsiteX111" fmla="*/ 4361210 w 4835994"/>
                <a:gd name="connsiteY111" fmla="*/ 10047583 h 10829276"/>
                <a:gd name="connsiteX112" fmla="*/ 4326040 w 4835994"/>
                <a:gd name="connsiteY112" fmla="*/ 9906906 h 10829276"/>
                <a:gd name="connsiteX113" fmla="*/ 4343625 w 4835994"/>
                <a:gd name="connsiteY113" fmla="*/ 9713475 h 10829276"/>
                <a:gd name="connsiteX114" fmla="*/ 4396379 w 4835994"/>
                <a:gd name="connsiteY114" fmla="*/ 9572798 h 10829276"/>
                <a:gd name="connsiteX115" fmla="*/ 4466717 w 4835994"/>
                <a:gd name="connsiteY115" fmla="*/ 9836568 h 10829276"/>
                <a:gd name="connsiteX116" fmla="*/ 4466717 w 4835994"/>
                <a:gd name="connsiteY116" fmla="*/ 10065168 h 10829276"/>
                <a:gd name="connsiteX117" fmla="*/ 4431548 w 4835994"/>
                <a:gd name="connsiteY117" fmla="*/ 10170675 h 10829276"/>
                <a:gd name="connsiteX118" fmla="*/ 4378794 w 4835994"/>
                <a:gd name="connsiteY118" fmla="*/ 10293768 h 10829276"/>
                <a:gd name="connsiteX119" fmla="*/ 4290871 w 4835994"/>
                <a:gd name="connsiteY119" fmla="*/ 10452029 h 10829276"/>
                <a:gd name="connsiteX120" fmla="*/ 4290871 w 4835994"/>
                <a:gd name="connsiteY120" fmla="*/ 10487198 h 10829276"/>
                <a:gd name="connsiteX121" fmla="*/ 4449133 w 4835994"/>
                <a:gd name="connsiteY121" fmla="*/ 10311352 h 10829276"/>
                <a:gd name="connsiteX122" fmla="*/ 4607394 w 4835994"/>
                <a:gd name="connsiteY122" fmla="*/ 10241014 h 10829276"/>
                <a:gd name="connsiteX123" fmla="*/ 4712902 w 4835994"/>
                <a:gd name="connsiteY123" fmla="*/ 10065168 h 10829276"/>
                <a:gd name="connsiteX124" fmla="*/ 4783240 w 4835994"/>
                <a:gd name="connsiteY124" fmla="*/ 9906906 h 10829276"/>
                <a:gd name="connsiteX125" fmla="*/ 4835994 w 4835994"/>
                <a:gd name="connsiteY125" fmla="*/ 9731060 h 10829276"/>
                <a:gd name="connsiteX126" fmla="*/ 4783240 w 4835994"/>
                <a:gd name="connsiteY126" fmla="*/ 9396952 h 10829276"/>
                <a:gd name="connsiteX127" fmla="*/ 4677733 w 4835994"/>
                <a:gd name="connsiteY127" fmla="*/ 9010091 h 10829276"/>
                <a:gd name="connsiteX128" fmla="*/ 4677733 w 4835994"/>
                <a:gd name="connsiteY128" fmla="*/ 8851829 h 10829276"/>
                <a:gd name="connsiteX129" fmla="*/ 4695317 w 4835994"/>
                <a:gd name="connsiteY129" fmla="*/ 8799075 h 10829276"/>
                <a:gd name="connsiteX130" fmla="*/ 4624979 w 4835994"/>
                <a:gd name="connsiteY130" fmla="*/ 8693568 h 10829276"/>
                <a:gd name="connsiteX131" fmla="*/ 4607394 w 4835994"/>
                <a:gd name="connsiteY131" fmla="*/ 8640814 h 10829276"/>
                <a:gd name="connsiteX132" fmla="*/ 4767051 w 4835994"/>
                <a:gd name="connsiteY132" fmla="*/ 8485344 h 10829276"/>
                <a:gd name="connsiteX133" fmla="*/ 4720438 w 4835994"/>
                <a:gd name="connsiteY133" fmla="*/ 7522655 h 10829276"/>
                <a:gd name="connsiteX134" fmla="*/ 4705086 w 4835994"/>
                <a:gd name="connsiteY134" fmla="*/ 6920312 h 10829276"/>
                <a:gd name="connsiteX135" fmla="*/ 4614094 w 4835994"/>
                <a:gd name="connsiteY135" fmla="*/ 6397520 h 10829276"/>
                <a:gd name="connsiteX136" fmla="*/ 4509423 w 4835994"/>
                <a:gd name="connsiteY136" fmla="*/ 5788198 h 10829276"/>
                <a:gd name="connsiteX137" fmla="*/ 4468950 w 4835994"/>
                <a:gd name="connsiteY137" fmla="*/ 4527409 h 10829276"/>
                <a:gd name="connsiteX138" fmla="*/ 4468950 w 4835994"/>
                <a:gd name="connsiteY138" fmla="*/ 3794997 h 10829276"/>
                <a:gd name="connsiteX139" fmla="*/ 4308456 w 4835994"/>
                <a:gd name="connsiteY139" fmla="*/ 3295091 h 10829276"/>
                <a:gd name="connsiteX140" fmla="*/ 4202948 w 4835994"/>
                <a:gd name="connsiteY140" fmla="*/ 3189583 h 10829276"/>
                <a:gd name="connsiteX141" fmla="*/ 4062271 w 4835994"/>
                <a:gd name="connsiteY141" fmla="*/ 3101660 h 10829276"/>
                <a:gd name="connsiteX142" fmla="*/ 3797665 w 4835994"/>
                <a:gd name="connsiteY142" fmla="*/ 3034392 h 10829276"/>
                <a:gd name="connsiteX143" fmla="*/ 3402429 w 4835994"/>
                <a:gd name="connsiteY143" fmla="*/ 2826447 h 10829276"/>
                <a:gd name="connsiteX144" fmla="*/ 3024779 w 4835994"/>
                <a:gd name="connsiteY144" fmla="*/ 2609291 h 10829276"/>
                <a:gd name="connsiteX145" fmla="*/ 2866517 w 4835994"/>
                <a:gd name="connsiteY145" fmla="*/ 2204845 h 10829276"/>
                <a:gd name="connsiteX146" fmla="*/ 2831348 w 4835994"/>
                <a:gd name="connsiteY146" fmla="*/ 1958660 h 10829276"/>
                <a:gd name="connsiteX147" fmla="*/ 2831348 w 4835994"/>
                <a:gd name="connsiteY147" fmla="*/ 1870737 h 10829276"/>
                <a:gd name="connsiteX148" fmla="*/ 3077533 w 4835994"/>
                <a:gd name="connsiteY148" fmla="*/ 1958660 h 10829276"/>
                <a:gd name="connsiteX149" fmla="*/ 3288548 w 4835994"/>
                <a:gd name="connsiteY149" fmla="*/ 1993829 h 10829276"/>
                <a:gd name="connsiteX150" fmla="*/ 3411640 w 4835994"/>
                <a:gd name="connsiteY150" fmla="*/ 1958660 h 10829276"/>
                <a:gd name="connsiteX151" fmla="*/ 3446810 w 4835994"/>
                <a:gd name="connsiteY151" fmla="*/ 1923491 h 10829276"/>
                <a:gd name="connsiteX152" fmla="*/ 3446810 w 4835994"/>
                <a:gd name="connsiteY152" fmla="*/ 1835568 h 10829276"/>
                <a:gd name="connsiteX153" fmla="*/ 3429225 w 4835994"/>
                <a:gd name="connsiteY153" fmla="*/ 1782814 h 10829276"/>
                <a:gd name="connsiteX154" fmla="*/ 3464394 w 4835994"/>
                <a:gd name="connsiteY154" fmla="*/ 1782814 h 10829276"/>
                <a:gd name="connsiteX155" fmla="*/ 3534733 w 4835994"/>
                <a:gd name="connsiteY155" fmla="*/ 1765229 h 10829276"/>
                <a:gd name="connsiteX156" fmla="*/ 3517148 w 4835994"/>
                <a:gd name="connsiteY156" fmla="*/ 1712475 h 10829276"/>
                <a:gd name="connsiteX157" fmla="*/ 3499563 w 4835994"/>
                <a:gd name="connsiteY157" fmla="*/ 1694891 h 10829276"/>
                <a:gd name="connsiteX158" fmla="*/ 3552317 w 4835994"/>
                <a:gd name="connsiteY158" fmla="*/ 1677306 h 10829276"/>
                <a:gd name="connsiteX159" fmla="*/ 3552317 w 4835994"/>
                <a:gd name="connsiteY159" fmla="*/ 1571798 h 10829276"/>
                <a:gd name="connsiteX160" fmla="*/ 3534733 w 4835994"/>
                <a:gd name="connsiteY160" fmla="*/ 1413537 h 10829276"/>
                <a:gd name="connsiteX161" fmla="*/ 3640240 w 4835994"/>
                <a:gd name="connsiteY161" fmla="*/ 1413537 h 10829276"/>
                <a:gd name="connsiteX162" fmla="*/ 3740619 w 4835994"/>
                <a:gd name="connsiteY162" fmla="*/ 1406943 h 10829276"/>
                <a:gd name="connsiteX163" fmla="*/ 3710579 w 4835994"/>
                <a:gd name="connsiteY163" fmla="*/ 1290445 h 10829276"/>
                <a:gd name="connsiteX164" fmla="*/ 3622656 w 4835994"/>
                <a:gd name="connsiteY164" fmla="*/ 1184937 h 10829276"/>
                <a:gd name="connsiteX165" fmla="*/ 3587486 w 4835994"/>
                <a:gd name="connsiteY165" fmla="*/ 1132183 h 10829276"/>
                <a:gd name="connsiteX166" fmla="*/ 3552317 w 4835994"/>
                <a:gd name="connsiteY166" fmla="*/ 1044260 h 10829276"/>
                <a:gd name="connsiteX167" fmla="*/ 3600048 w 4835994"/>
                <a:gd name="connsiteY167" fmla="*/ 700940 h 10829276"/>
                <a:gd name="connsiteX168" fmla="*/ 3499563 w 4835994"/>
                <a:gd name="connsiteY168" fmla="*/ 340875 h 10829276"/>
                <a:gd name="connsiteX169" fmla="*/ 3306133 w 4835994"/>
                <a:gd name="connsiteY169" fmla="*/ 182614 h 10829276"/>
                <a:gd name="connsiteX170" fmla="*/ 3059948 w 4835994"/>
                <a:gd name="connsiteY170" fmla="*/ 77106 h 10829276"/>
                <a:gd name="connsiteX171" fmla="*/ 2796179 w 4835994"/>
                <a:gd name="connsiteY171" fmla="*/ 6768 h 10829276"/>
                <a:gd name="connsiteX172" fmla="*/ 2532410 w 4835994"/>
                <a:gd name="connsiteY172" fmla="*/ 6768 h 10829276"/>
                <a:gd name="connsiteX173" fmla="*/ 2198302 w 4835994"/>
                <a:gd name="connsiteY173" fmla="*/ 41937 h 10829276"/>
                <a:gd name="connsiteX174" fmla="*/ 1987286 w 4835994"/>
                <a:gd name="connsiteY174" fmla="*/ 165029 h 10829276"/>
                <a:gd name="connsiteX175" fmla="*/ 1776271 w 4835994"/>
                <a:gd name="connsiteY175" fmla="*/ 358460 h 10829276"/>
                <a:gd name="connsiteX176" fmla="*/ 1705932 w 4835994"/>
                <a:gd name="connsiteY176" fmla="*/ 639814 h 10829276"/>
                <a:gd name="connsiteX177" fmla="*/ 1776271 w 4835994"/>
                <a:gd name="connsiteY177" fmla="*/ 991507 h 10829276"/>
                <a:gd name="connsiteX178" fmla="*/ 1952117 w 4835994"/>
                <a:gd name="connsiteY178" fmla="*/ 1272860 h 10829276"/>
                <a:gd name="connsiteX179" fmla="*/ 2163133 w 4835994"/>
                <a:gd name="connsiteY179" fmla="*/ 1448706 h 10829276"/>
                <a:gd name="connsiteX180" fmla="*/ 2215887 w 4835994"/>
                <a:gd name="connsiteY180" fmla="*/ 1554213 h 10829276"/>
                <a:gd name="connsiteX181" fmla="*/ 2215886 w 4835994"/>
                <a:gd name="connsiteY181" fmla="*/ 1888321 h 10829276"/>
                <a:gd name="connsiteX182" fmla="*/ 2084421 w 4835994"/>
                <a:gd name="connsiteY182" fmla="*/ 2295000 h 10829276"/>
                <a:gd name="connsiteX183" fmla="*/ 2004871 w 4835994"/>
                <a:gd name="connsiteY183" fmla="*/ 2503783 h 10829276"/>
                <a:gd name="connsiteX184" fmla="*/ 1562185 w 4835994"/>
                <a:gd name="connsiteY184" fmla="*/ 2803560 h 10829276"/>
                <a:gd name="connsiteX185" fmla="*/ 1139317 w 4835994"/>
                <a:gd name="connsiteY185" fmla="*/ 3011504 h 10829276"/>
                <a:gd name="connsiteX186" fmla="*/ 791533 w 4835994"/>
                <a:gd name="connsiteY186" fmla="*/ 3066491 h 10829276"/>
                <a:gd name="connsiteX0" fmla="*/ 791533 w 4835994"/>
                <a:gd name="connsiteY0" fmla="*/ 3066491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502642 w 4835994"/>
                <a:gd name="connsiteY43" fmla="*/ 8208734 h 10829276"/>
                <a:gd name="connsiteX44" fmla="*/ 950631 w 4835994"/>
                <a:gd name="connsiteY44" fmla="*/ 6480977 h 10829276"/>
                <a:gd name="connsiteX45" fmla="*/ 1037717 w 4835994"/>
                <a:gd name="connsiteY45" fmla="*/ 5669014 h 10829276"/>
                <a:gd name="connsiteX46" fmla="*/ 1058372 w 4835994"/>
                <a:gd name="connsiteY46" fmla="*/ 5147616 h 10829276"/>
                <a:gd name="connsiteX47" fmla="*/ 985800 w 4835994"/>
                <a:gd name="connsiteY47" fmla="*/ 4689858 h 10829276"/>
                <a:gd name="connsiteX48" fmla="*/ 1104715 w 4835994"/>
                <a:gd name="connsiteY48" fmla="*/ 5114615 h 10829276"/>
                <a:gd name="connsiteX49" fmla="*/ 1207423 w 4835994"/>
                <a:gd name="connsiteY49" fmla="*/ 5328208 h 10829276"/>
                <a:gd name="connsiteX50" fmla="*/ 1266317 w 4835994"/>
                <a:gd name="connsiteY50" fmla="*/ 5985537 h 10829276"/>
                <a:gd name="connsiteX51" fmla="*/ 1301486 w 4835994"/>
                <a:gd name="connsiteY51" fmla="*/ 6266891 h 10829276"/>
                <a:gd name="connsiteX52" fmla="*/ 1222774 w 4835994"/>
                <a:gd name="connsiteY52" fmla="*/ 6740838 h 10829276"/>
                <a:gd name="connsiteX53" fmla="*/ 757200 w 4835994"/>
                <a:gd name="connsiteY53" fmla="*/ 7941337 h 10829276"/>
                <a:gd name="connsiteX54" fmla="*/ 698306 w 4835994"/>
                <a:gd name="connsiteY54" fmla="*/ 8785120 h 10829276"/>
                <a:gd name="connsiteX55" fmla="*/ 861871 w 4835994"/>
                <a:gd name="connsiteY55" fmla="*/ 9854152 h 10829276"/>
                <a:gd name="connsiteX56" fmla="*/ 843458 w 4835994"/>
                <a:gd name="connsiteY56" fmla="*/ 9904329 h 10829276"/>
                <a:gd name="connsiteX57" fmla="*/ 1020133 w 4835994"/>
                <a:gd name="connsiteY57" fmla="*/ 10592706 h 10829276"/>
                <a:gd name="connsiteX58" fmla="*/ 1090471 w 4835994"/>
                <a:gd name="connsiteY58" fmla="*/ 10803722 h 10829276"/>
                <a:gd name="connsiteX59" fmla="*/ 1178394 w 4835994"/>
                <a:gd name="connsiteY59" fmla="*/ 10803722 h 10829276"/>
                <a:gd name="connsiteX60" fmla="*/ 1389410 w 4835994"/>
                <a:gd name="connsiteY60" fmla="*/ 10803722 h 10829276"/>
                <a:gd name="connsiteX61" fmla="*/ 1916948 w 4835994"/>
                <a:gd name="connsiteY61" fmla="*/ 10803722 h 10829276"/>
                <a:gd name="connsiteX62" fmla="*/ 2338979 w 4835994"/>
                <a:gd name="connsiteY62" fmla="*/ 10786137 h 10829276"/>
                <a:gd name="connsiteX63" fmla="*/ 2374148 w 4835994"/>
                <a:gd name="connsiteY63" fmla="*/ 10663045 h 10829276"/>
                <a:gd name="connsiteX64" fmla="*/ 2338979 w 4835994"/>
                <a:gd name="connsiteY64" fmla="*/ 10399275 h 10829276"/>
                <a:gd name="connsiteX65" fmla="*/ 2356563 w 4835994"/>
                <a:gd name="connsiteY65" fmla="*/ 9994829 h 10829276"/>
                <a:gd name="connsiteX66" fmla="*/ 2338979 w 4835994"/>
                <a:gd name="connsiteY66" fmla="*/ 9432122 h 10829276"/>
                <a:gd name="connsiteX67" fmla="*/ 2303810 w 4835994"/>
                <a:gd name="connsiteY67" fmla="*/ 9133183 h 10829276"/>
                <a:gd name="connsiteX68" fmla="*/ 2303810 w 4835994"/>
                <a:gd name="connsiteY68" fmla="*/ 9010091 h 10829276"/>
                <a:gd name="connsiteX69" fmla="*/ 2479656 w 4835994"/>
                <a:gd name="connsiteY69" fmla="*/ 9027675 h 10829276"/>
                <a:gd name="connsiteX70" fmla="*/ 2549994 w 4835994"/>
                <a:gd name="connsiteY70" fmla="*/ 9045260 h 10829276"/>
                <a:gd name="connsiteX71" fmla="*/ 2532410 w 4835994"/>
                <a:gd name="connsiteY71" fmla="*/ 9256275 h 10829276"/>
                <a:gd name="connsiteX72" fmla="*/ 2514825 w 4835994"/>
                <a:gd name="connsiteY72" fmla="*/ 9537629 h 10829276"/>
                <a:gd name="connsiteX73" fmla="*/ 2497240 w 4835994"/>
                <a:gd name="connsiteY73" fmla="*/ 9766229 h 10829276"/>
                <a:gd name="connsiteX74" fmla="*/ 2497240 w 4835994"/>
                <a:gd name="connsiteY74" fmla="*/ 10047583 h 10829276"/>
                <a:gd name="connsiteX75" fmla="*/ 2479656 w 4835994"/>
                <a:gd name="connsiteY75" fmla="*/ 10241014 h 10829276"/>
                <a:gd name="connsiteX76" fmla="*/ 2497240 w 4835994"/>
                <a:gd name="connsiteY76" fmla="*/ 10469614 h 10829276"/>
                <a:gd name="connsiteX77" fmla="*/ 2497240 w 4835994"/>
                <a:gd name="connsiteY77" fmla="*/ 10663045 h 10829276"/>
                <a:gd name="connsiteX78" fmla="*/ 2514825 w 4835994"/>
                <a:gd name="connsiteY78" fmla="*/ 10821306 h 10829276"/>
                <a:gd name="connsiteX79" fmla="*/ 2725840 w 4835994"/>
                <a:gd name="connsiteY79" fmla="*/ 10803722 h 10829276"/>
                <a:gd name="connsiteX80" fmla="*/ 3059948 w 4835994"/>
                <a:gd name="connsiteY80" fmla="*/ 10786137 h 10829276"/>
                <a:gd name="connsiteX81" fmla="*/ 3499563 w 4835994"/>
                <a:gd name="connsiteY81" fmla="*/ 10821306 h 10829276"/>
                <a:gd name="connsiteX82" fmla="*/ 3763333 w 4835994"/>
                <a:gd name="connsiteY82" fmla="*/ 10786137 h 10829276"/>
                <a:gd name="connsiteX83" fmla="*/ 3780917 w 4835994"/>
                <a:gd name="connsiteY83" fmla="*/ 10680629 h 10829276"/>
                <a:gd name="connsiteX84" fmla="*/ 3851256 w 4835994"/>
                <a:gd name="connsiteY84" fmla="*/ 10293768 h 10829276"/>
                <a:gd name="connsiteX85" fmla="*/ 3974348 w 4835994"/>
                <a:gd name="connsiteY85" fmla="*/ 9783814 h 10829276"/>
                <a:gd name="connsiteX86" fmla="*/ 4079856 w 4835994"/>
                <a:gd name="connsiteY86" fmla="*/ 9080429 h 10829276"/>
                <a:gd name="connsiteX87" fmla="*/ 4170011 w 4835994"/>
                <a:gd name="connsiteY87" fmla="*/ 8727900 h 10829276"/>
                <a:gd name="connsiteX88" fmla="*/ 4108047 w 4835994"/>
                <a:gd name="connsiteY88" fmla="*/ 8027585 h 10829276"/>
                <a:gd name="connsiteX89" fmla="*/ 4024590 w 4835994"/>
                <a:gd name="connsiteY89" fmla="*/ 7477717 h 10829276"/>
                <a:gd name="connsiteX90" fmla="*/ 3880842 w 4835994"/>
                <a:gd name="connsiteY90" fmla="*/ 6954086 h 10829276"/>
                <a:gd name="connsiteX91" fmla="*/ 3752447 w 4835994"/>
                <a:gd name="connsiteY91" fmla="*/ 6700366 h 10829276"/>
                <a:gd name="connsiteX92" fmla="*/ 3534733 w 4835994"/>
                <a:gd name="connsiteY92" fmla="*/ 6284475 h 10829276"/>
                <a:gd name="connsiteX93" fmla="*/ 3622656 w 4835994"/>
                <a:gd name="connsiteY93" fmla="*/ 5880029 h 10829276"/>
                <a:gd name="connsiteX94" fmla="*/ 3692994 w 4835994"/>
                <a:gd name="connsiteY94" fmla="*/ 5387660 h 10829276"/>
                <a:gd name="connsiteX95" fmla="*/ 3710579 w 4835994"/>
                <a:gd name="connsiteY95" fmla="*/ 5106306 h 10829276"/>
                <a:gd name="connsiteX96" fmla="*/ 3734304 w 4835994"/>
                <a:gd name="connsiteY96" fmla="*/ 5354445 h 10829276"/>
                <a:gd name="connsiteX97" fmla="*/ 3798502 w 4835994"/>
                <a:gd name="connsiteY97" fmla="*/ 6126214 h 10829276"/>
                <a:gd name="connsiteX98" fmla="*/ 3798502 w 4835994"/>
                <a:gd name="connsiteY98" fmla="*/ 6460322 h 10829276"/>
                <a:gd name="connsiteX99" fmla="*/ 3921594 w 4835994"/>
                <a:gd name="connsiteY99" fmla="*/ 6970275 h 10829276"/>
                <a:gd name="connsiteX100" fmla="*/ 4079856 w 4835994"/>
                <a:gd name="connsiteY100" fmla="*/ 7532983 h 10829276"/>
                <a:gd name="connsiteX101" fmla="*/ 4417591 w 4835994"/>
                <a:gd name="connsiteY101" fmla="*/ 8305032 h 10829276"/>
                <a:gd name="connsiteX102" fmla="*/ 4322970 w 4835994"/>
                <a:gd name="connsiteY102" fmla="*/ 8643046 h 10829276"/>
                <a:gd name="connsiteX103" fmla="*/ 4326040 w 4835994"/>
                <a:gd name="connsiteY103" fmla="*/ 8957337 h 10829276"/>
                <a:gd name="connsiteX104" fmla="*/ 4273286 w 4835994"/>
                <a:gd name="connsiteY104" fmla="*/ 9273860 h 10829276"/>
                <a:gd name="connsiteX105" fmla="*/ 4185363 w 4835994"/>
                <a:gd name="connsiteY105" fmla="*/ 9520045 h 10829276"/>
                <a:gd name="connsiteX106" fmla="*/ 4202948 w 4835994"/>
                <a:gd name="connsiteY106" fmla="*/ 9713475 h 10829276"/>
                <a:gd name="connsiteX107" fmla="*/ 4202948 w 4835994"/>
                <a:gd name="connsiteY107" fmla="*/ 9836568 h 10829276"/>
                <a:gd name="connsiteX108" fmla="*/ 4220533 w 4835994"/>
                <a:gd name="connsiteY108" fmla="*/ 10029998 h 10829276"/>
                <a:gd name="connsiteX109" fmla="*/ 4308456 w 4835994"/>
                <a:gd name="connsiteY109" fmla="*/ 10135506 h 10829276"/>
                <a:gd name="connsiteX110" fmla="*/ 4343625 w 4835994"/>
                <a:gd name="connsiteY110" fmla="*/ 10135506 h 10829276"/>
                <a:gd name="connsiteX111" fmla="*/ 4361210 w 4835994"/>
                <a:gd name="connsiteY111" fmla="*/ 10047583 h 10829276"/>
                <a:gd name="connsiteX112" fmla="*/ 4326040 w 4835994"/>
                <a:gd name="connsiteY112" fmla="*/ 9906906 h 10829276"/>
                <a:gd name="connsiteX113" fmla="*/ 4343625 w 4835994"/>
                <a:gd name="connsiteY113" fmla="*/ 9713475 h 10829276"/>
                <a:gd name="connsiteX114" fmla="*/ 4396379 w 4835994"/>
                <a:gd name="connsiteY114" fmla="*/ 9572798 h 10829276"/>
                <a:gd name="connsiteX115" fmla="*/ 4466717 w 4835994"/>
                <a:gd name="connsiteY115" fmla="*/ 9836568 h 10829276"/>
                <a:gd name="connsiteX116" fmla="*/ 4466717 w 4835994"/>
                <a:gd name="connsiteY116" fmla="*/ 10065168 h 10829276"/>
                <a:gd name="connsiteX117" fmla="*/ 4431548 w 4835994"/>
                <a:gd name="connsiteY117" fmla="*/ 10170675 h 10829276"/>
                <a:gd name="connsiteX118" fmla="*/ 4378794 w 4835994"/>
                <a:gd name="connsiteY118" fmla="*/ 10293768 h 10829276"/>
                <a:gd name="connsiteX119" fmla="*/ 4290871 w 4835994"/>
                <a:gd name="connsiteY119" fmla="*/ 10452029 h 10829276"/>
                <a:gd name="connsiteX120" fmla="*/ 4290871 w 4835994"/>
                <a:gd name="connsiteY120" fmla="*/ 10487198 h 10829276"/>
                <a:gd name="connsiteX121" fmla="*/ 4449133 w 4835994"/>
                <a:gd name="connsiteY121" fmla="*/ 10311352 h 10829276"/>
                <a:gd name="connsiteX122" fmla="*/ 4607394 w 4835994"/>
                <a:gd name="connsiteY122" fmla="*/ 10241014 h 10829276"/>
                <a:gd name="connsiteX123" fmla="*/ 4712902 w 4835994"/>
                <a:gd name="connsiteY123" fmla="*/ 10065168 h 10829276"/>
                <a:gd name="connsiteX124" fmla="*/ 4783240 w 4835994"/>
                <a:gd name="connsiteY124" fmla="*/ 9906906 h 10829276"/>
                <a:gd name="connsiteX125" fmla="*/ 4835994 w 4835994"/>
                <a:gd name="connsiteY125" fmla="*/ 9731060 h 10829276"/>
                <a:gd name="connsiteX126" fmla="*/ 4783240 w 4835994"/>
                <a:gd name="connsiteY126" fmla="*/ 9396952 h 10829276"/>
                <a:gd name="connsiteX127" fmla="*/ 4677733 w 4835994"/>
                <a:gd name="connsiteY127" fmla="*/ 9010091 h 10829276"/>
                <a:gd name="connsiteX128" fmla="*/ 4677733 w 4835994"/>
                <a:gd name="connsiteY128" fmla="*/ 8851829 h 10829276"/>
                <a:gd name="connsiteX129" fmla="*/ 4695317 w 4835994"/>
                <a:gd name="connsiteY129" fmla="*/ 8799075 h 10829276"/>
                <a:gd name="connsiteX130" fmla="*/ 4624979 w 4835994"/>
                <a:gd name="connsiteY130" fmla="*/ 8693568 h 10829276"/>
                <a:gd name="connsiteX131" fmla="*/ 4607394 w 4835994"/>
                <a:gd name="connsiteY131" fmla="*/ 8640814 h 10829276"/>
                <a:gd name="connsiteX132" fmla="*/ 4767051 w 4835994"/>
                <a:gd name="connsiteY132" fmla="*/ 8485344 h 10829276"/>
                <a:gd name="connsiteX133" fmla="*/ 4720438 w 4835994"/>
                <a:gd name="connsiteY133" fmla="*/ 7522655 h 10829276"/>
                <a:gd name="connsiteX134" fmla="*/ 4705086 w 4835994"/>
                <a:gd name="connsiteY134" fmla="*/ 6920312 h 10829276"/>
                <a:gd name="connsiteX135" fmla="*/ 4614094 w 4835994"/>
                <a:gd name="connsiteY135" fmla="*/ 6397520 h 10829276"/>
                <a:gd name="connsiteX136" fmla="*/ 4509423 w 4835994"/>
                <a:gd name="connsiteY136" fmla="*/ 5788198 h 10829276"/>
                <a:gd name="connsiteX137" fmla="*/ 4468950 w 4835994"/>
                <a:gd name="connsiteY137" fmla="*/ 4527409 h 10829276"/>
                <a:gd name="connsiteX138" fmla="*/ 4468950 w 4835994"/>
                <a:gd name="connsiteY138" fmla="*/ 3794997 h 10829276"/>
                <a:gd name="connsiteX139" fmla="*/ 4308456 w 4835994"/>
                <a:gd name="connsiteY139" fmla="*/ 3295091 h 10829276"/>
                <a:gd name="connsiteX140" fmla="*/ 4202948 w 4835994"/>
                <a:gd name="connsiteY140" fmla="*/ 3189583 h 10829276"/>
                <a:gd name="connsiteX141" fmla="*/ 4062271 w 4835994"/>
                <a:gd name="connsiteY141" fmla="*/ 3101660 h 10829276"/>
                <a:gd name="connsiteX142" fmla="*/ 3797665 w 4835994"/>
                <a:gd name="connsiteY142" fmla="*/ 3034392 h 10829276"/>
                <a:gd name="connsiteX143" fmla="*/ 3402429 w 4835994"/>
                <a:gd name="connsiteY143" fmla="*/ 2826447 h 10829276"/>
                <a:gd name="connsiteX144" fmla="*/ 3024779 w 4835994"/>
                <a:gd name="connsiteY144" fmla="*/ 2609291 h 10829276"/>
                <a:gd name="connsiteX145" fmla="*/ 2866517 w 4835994"/>
                <a:gd name="connsiteY145" fmla="*/ 2204845 h 10829276"/>
                <a:gd name="connsiteX146" fmla="*/ 2831348 w 4835994"/>
                <a:gd name="connsiteY146" fmla="*/ 1958660 h 10829276"/>
                <a:gd name="connsiteX147" fmla="*/ 2831348 w 4835994"/>
                <a:gd name="connsiteY147" fmla="*/ 1870737 h 10829276"/>
                <a:gd name="connsiteX148" fmla="*/ 3077533 w 4835994"/>
                <a:gd name="connsiteY148" fmla="*/ 1958660 h 10829276"/>
                <a:gd name="connsiteX149" fmla="*/ 3288548 w 4835994"/>
                <a:gd name="connsiteY149" fmla="*/ 1993829 h 10829276"/>
                <a:gd name="connsiteX150" fmla="*/ 3411640 w 4835994"/>
                <a:gd name="connsiteY150" fmla="*/ 1958660 h 10829276"/>
                <a:gd name="connsiteX151" fmla="*/ 3446810 w 4835994"/>
                <a:gd name="connsiteY151" fmla="*/ 1923491 h 10829276"/>
                <a:gd name="connsiteX152" fmla="*/ 3446810 w 4835994"/>
                <a:gd name="connsiteY152" fmla="*/ 1835568 h 10829276"/>
                <a:gd name="connsiteX153" fmla="*/ 3429225 w 4835994"/>
                <a:gd name="connsiteY153" fmla="*/ 1782814 h 10829276"/>
                <a:gd name="connsiteX154" fmla="*/ 3464394 w 4835994"/>
                <a:gd name="connsiteY154" fmla="*/ 1782814 h 10829276"/>
                <a:gd name="connsiteX155" fmla="*/ 3534733 w 4835994"/>
                <a:gd name="connsiteY155" fmla="*/ 1765229 h 10829276"/>
                <a:gd name="connsiteX156" fmla="*/ 3517148 w 4835994"/>
                <a:gd name="connsiteY156" fmla="*/ 1712475 h 10829276"/>
                <a:gd name="connsiteX157" fmla="*/ 3499563 w 4835994"/>
                <a:gd name="connsiteY157" fmla="*/ 1694891 h 10829276"/>
                <a:gd name="connsiteX158" fmla="*/ 3552317 w 4835994"/>
                <a:gd name="connsiteY158" fmla="*/ 1677306 h 10829276"/>
                <a:gd name="connsiteX159" fmla="*/ 3552317 w 4835994"/>
                <a:gd name="connsiteY159" fmla="*/ 1571798 h 10829276"/>
                <a:gd name="connsiteX160" fmla="*/ 3534733 w 4835994"/>
                <a:gd name="connsiteY160" fmla="*/ 1413537 h 10829276"/>
                <a:gd name="connsiteX161" fmla="*/ 3640240 w 4835994"/>
                <a:gd name="connsiteY161" fmla="*/ 1413537 h 10829276"/>
                <a:gd name="connsiteX162" fmla="*/ 3740619 w 4835994"/>
                <a:gd name="connsiteY162" fmla="*/ 1406943 h 10829276"/>
                <a:gd name="connsiteX163" fmla="*/ 3710579 w 4835994"/>
                <a:gd name="connsiteY163" fmla="*/ 1290445 h 10829276"/>
                <a:gd name="connsiteX164" fmla="*/ 3622656 w 4835994"/>
                <a:gd name="connsiteY164" fmla="*/ 1184937 h 10829276"/>
                <a:gd name="connsiteX165" fmla="*/ 3587486 w 4835994"/>
                <a:gd name="connsiteY165" fmla="*/ 1132183 h 10829276"/>
                <a:gd name="connsiteX166" fmla="*/ 3552317 w 4835994"/>
                <a:gd name="connsiteY166" fmla="*/ 1044260 h 10829276"/>
                <a:gd name="connsiteX167" fmla="*/ 3600048 w 4835994"/>
                <a:gd name="connsiteY167" fmla="*/ 700940 h 10829276"/>
                <a:gd name="connsiteX168" fmla="*/ 3499563 w 4835994"/>
                <a:gd name="connsiteY168" fmla="*/ 340875 h 10829276"/>
                <a:gd name="connsiteX169" fmla="*/ 3306133 w 4835994"/>
                <a:gd name="connsiteY169" fmla="*/ 182614 h 10829276"/>
                <a:gd name="connsiteX170" fmla="*/ 3059948 w 4835994"/>
                <a:gd name="connsiteY170" fmla="*/ 77106 h 10829276"/>
                <a:gd name="connsiteX171" fmla="*/ 2796179 w 4835994"/>
                <a:gd name="connsiteY171" fmla="*/ 6768 h 10829276"/>
                <a:gd name="connsiteX172" fmla="*/ 2532410 w 4835994"/>
                <a:gd name="connsiteY172" fmla="*/ 6768 h 10829276"/>
                <a:gd name="connsiteX173" fmla="*/ 2198302 w 4835994"/>
                <a:gd name="connsiteY173" fmla="*/ 41937 h 10829276"/>
                <a:gd name="connsiteX174" fmla="*/ 1987286 w 4835994"/>
                <a:gd name="connsiteY174" fmla="*/ 165029 h 10829276"/>
                <a:gd name="connsiteX175" fmla="*/ 1776271 w 4835994"/>
                <a:gd name="connsiteY175" fmla="*/ 358460 h 10829276"/>
                <a:gd name="connsiteX176" fmla="*/ 1705932 w 4835994"/>
                <a:gd name="connsiteY176" fmla="*/ 639814 h 10829276"/>
                <a:gd name="connsiteX177" fmla="*/ 1776271 w 4835994"/>
                <a:gd name="connsiteY177" fmla="*/ 991507 h 10829276"/>
                <a:gd name="connsiteX178" fmla="*/ 1952117 w 4835994"/>
                <a:gd name="connsiteY178" fmla="*/ 1272860 h 10829276"/>
                <a:gd name="connsiteX179" fmla="*/ 2163133 w 4835994"/>
                <a:gd name="connsiteY179" fmla="*/ 1448706 h 10829276"/>
                <a:gd name="connsiteX180" fmla="*/ 2215887 w 4835994"/>
                <a:gd name="connsiteY180" fmla="*/ 1554213 h 10829276"/>
                <a:gd name="connsiteX181" fmla="*/ 2215886 w 4835994"/>
                <a:gd name="connsiteY181" fmla="*/ 1888321 h 10829276"/>
                <a:gd name="connsiteX182" fmla="*/ 2084421 w 4835994"/>
                <a:gd name="connsiteY182" fmla="*/ 2295000 h 10829276"/>
                <a:gd name="connsiteX183" fmla="*/ 2004871 w 4835994"/>
                <a:gd name="connsiteY183" fmla="*/ 2503783 h 10829276"/>
                <a:gd name="connsiteX184" fmla="*/ 1562185 w 4835994"/>
                <a:gd name="connsiteY184" fmla="*/ 2803560 h 10829276"/>
                <a:gd name="connsiteX185" fmla="*/ 1139317 w 4835994"/>
                <a:gd name="connsiteY185" fmla="*/ 3011504 h 10829276"/>
                <a:gd name="connsiteX186" fmla="*/ 791533 w 4835994"/>
                <a:gd name="connsiteY186" fmla="*/ 3066491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502642 w 4835994"/>
                <a:gd name="connsiteY43" fmla="*/ 8208734 h 10829276"/>
                <a:gd name="connsiteX44" fmla="*/ 950631 w 4835994"/>
                <a:gd name="connsiteY44" fmla="*/ 6480977 h 10829276"/>
                <a:gd name="connsiteX45" fmla="*/ 1037717 w 4835994"/>
                <a:gd name="connsiteY45" fmla="*/ 5669014 h 10829276"/>
                <a:gd name="connsiteX46" fmla="*/ 1058372 w 4835994"/>
                <a:gd name="connsiteY46" fmla="*/ 5147616 h 10829276"/>
                <a:gd name="connsiteX47" fmla="*/ 985800 w 4835994"/>
                <a:gd name="connsiteY47" fmla="*/ 4689858 h 10829276"/>
                <a:gd name="connsiteX48" fmla="*/ 1104715 w 4835994"/>
                <a:gd name="connsiteY48" fmla="*/ 5114615 h 10829276"/>
                <a:gd name="connsiteX49" fmla="*/ 1207423 w 4835994"/>
                <a:gd name="connsiteY49" fmla="*/ 5328208 h 10829276"/>
                <a:gd name="connsiteX50" fmla="*/ 1266317 w 4835994"/>
                <a:gd name="connsiteY50" fmla="*/ 5985537 h 10829276"/>
                <a:gd name="connsiteX51" fmla="*/ 1301486 w 4835994"/>
                <a:gd name="connsiteY51" fmla="*/ 6266891 h 10829276"/>
                <a:gd name="connsiteX52" fmla="*/ 1222774 w 4835994"/>
                <a:gd name="connsiteY52" fmla="*/ 6740838 h 10829276"/>
                <a:gd name="connsiteX53" fmla="*/ 757200 w 4835994"/>
                <a:gd name="connsiteY53" fmla="*/ 7941337 h 10829276"/>
                <a:gd name="connsiteX54" fmla="*/ 698306 w 4835994"/>
                <a:gd name="connsiteY54" fmla="*/ 8785120 h 10829276"/>
                <a:gd name="connsiteX55" fmla="*/ 861871 w 4835994"/>
                <a:gd name="connsiteY55" fmla="*/ 9854152 h 10829276"/>
                <a:gd name="connsiteX56" fmla="*/ 843458 w 4835994"/>
                <a:gd name="connsiteY56" fmla="*/ 9904329 h 10829276"/>
                <a:gd name="connsiteX57" fmla="*/ 1020133 w 4835994"/>
                <a:gd name="connsiteY57" fmla="*/ 10592706 h 10829276"/>
                <a:gd name="connsiteX58" fmla="*/ 1090471 w 4835994"/>
                <a:gd name="connsiteY58" fmla="*/ 10803722 h 10829276"/>
                <a:gd name="connsiteX59" fmla="*/ 1178394 w 4835994"/>
                <a:gd name="connsiteY59" fmla="*/ 10803722 h 10829276"/>
                <a:gd name="connsiteX60" fmla="*/ 1389410 w 4835994"/>
                <a:gd name="connsiteY60" fmla="*/ 10803722 h 10829276"/>
                <a:gd name="connsiteX61" fmla="*/ 1916948 w 4835994"/>
                <a:gd name="connsiteY61" fmla="*/ 10803722 h 10829276"/>
                <a:gd name="connsiteX62" fmla="*/ 2338979 w 4835994"/>
                <a:gd name="connsiteY62" fmla="*/ 10786137 h 10829276"/>
                <a:gd name="connsiteX63" fmla="*/ 2374148 w 4835994"/>
                <a:gd name="connsiteY63" fmla="*/ 10663045 h 10829276"/>
                <a:gd name="connsiteX64" fmla="*/ 2338979 w 4835994"/>
                <a:gd name="connsiteY64" fmla="*/ 10399275 h 10829276"/>
                <a:gd name="connsiteX65" fmla="*/ 2356563 w 4835994"/>
                <a:gd name="connsiteY65" fmla="*/ 9994829 h 10829276"/>
                <a:gd name="connsiteX66" fmla="*/ 2338979 w 4835994"/>
                <a:gd name="connsiteY66" fmla="*/ 9432122 h 10829276"/>
                <a:gd name="connsiteX67" fmla="*/ 2303810 w 4835994"/>
                <a:gd name="connsiteY67" fmla="*/ 9133183 h 10829276"/>
                <a:gd name="connsiteX68" fmla="*/ 2303810 w 4835994"/>
                <a:gd name="connsiteY68" fmla="*/ 9010091 h 10829276"/>
                <a:gd name="connsiteX69" fmla="*/ 2479656 w 4835994"/>
                <a:gd name="connsiteY69" fmla="*/ 9027675 h 10829276"/>
                <a:gd name="connsiteX70" fmla="*/ 2549994 w 4835994"/>
                <a:gd name="connsiteY70" fmla="*/ 9045260 h 10829276"/>
                <a:gd name="connsiteX71" fmla="*/ 2532410 w 4835994"/>
                <a:gd name="connsiteY71" fmla="*/ 9256275 h 10829276"/>
                <a:gd name="connsiteX72" fmla="*/ 2514825 w 4835994"/>
                <a:gd name="connsiteY72" fmla="*/ 9537629 h 10829276"/>
                <a:gd name="connsiteX73" fmla="*/ 2497240 w 4835994"/>
                <a:gd name="connsiteY73" fmla="*/ 9766229 h 10829276"/>
                <a:gd name="connsiteX74" fmla="*/ 2497240 w 4835994"/>
                <a:gd name="connsiteY74" fmla="*/ 10047583 h 10829276"/>
                <a:gd name="connsiteX75" fmla="*/ 2479656 w 4835994"/>
                <a:gd name="connsiteY75" fmla="*/ 10241014 h 10829276"/>
                <a:gd name="connsiteX76" fmla="*/ 2497240 w 4835994"/>
                <a:gd name="connsiteY76" fmla="*/ 10469614 h 10829276"/>
                <a:gd name="connsiteX77" fmla="*/ 2497240 w 4835994"/>
                <a:gd name="connsiteY77" fmla="*/ 10663045 h 10829276"/>
                <a:gd name="connsiteX78" fmla="*/ 2514825 w 4835994"/>
                <a:gd name="connsiteY78" fmla="*/ 10821306 h 10829276"/>
                <a:gd name="connsiteX79" fmla="*/ 2725840 w 4835994"/>
                <a:gd name="connsiteY79" fmla="*/ 10803722 h 10829276"/>
                <a:gd name="connsiteX80" fmla="*/ 3059948 w 4835994"/>
                <a:gd name="connsiteY80" fmla="*/ 10786137 h 10829276"/>
                <a:gd name="connsiteX81" fmla="*/ 3499563 w 4835994"/>
                <a:gd name="connsiteY81" fmla="*/ 10821306 h 10829276"/>
                <a:gd name="connsiteX82" fmla="*/ 3763333 w 4835994"/>
                <a:gd name="connsiteY82" fmla="*/ 10786137 h 10829276"/>
                <a:gd name="connsiteX83" fmla="*/ 3780917 w 4835994"/>
                <a:gd name="connsiteY83" fmla="*/ 10680629 h 10829276"/>
                <a:gd name="connsiteX84" fmla="*/ 3851256 w 4835994"/>
                <a:gd name="connsiteY84" fmla="*/ 10293768 h 10829276"/>
                <a:gd name="connsiteX85" fmla="*/ 3974348 w 4835994"/>
                <a:gd name="connsiteY85" fmla="*/ 9783814 h 10829276"/>
                <a:gd name="connsiteX86" fmla="*/ 4079856 w 4835994"/>
                <a:gd name="connsiteY86" fmla="*/ 9080429 h 10829276"/>
                <a:gd name="connsiteX87" fmla="*/ 4170011 w 4835994"/>
                <a:gd name="connsiteY87" fmla="*/ 8727900 h 10829276"/>
                <a:gd name="connsiteX88" fmla="*/ 4108047 w 4835994"/>
                <a:gd name="connsiteY88" fmla="*/ 8027585 h 10829276"/>
                <a:gd name="connsiteX89" fmla="*/ 4024590 w 4835994"/>
                <a:gd name="connsiteY89" fmla="*/ 7477717 h 10829276"/>
                <a:gd name="connsiteX90" fmla="*/ 3880842 w 4835994"/>
                <a:gd name="connsiteY90" fmla="*/ 6954086 h 10829276"/>
                <a:gd name="connsiteX91" fmla="*/ 3752447 w 4835994"/>
                <a:gd name="connsiteY91" fmla="*/ 6700366 h 10829276"/>
                <a:gd name="connsiteX92" fmla="*/ 3534733 w 4835994"/>
                <a:gd name="connsiteY92" fmla="*/ 6284475 h 10829276"/>
                <a:gd name="connsiteX93" fmla="*/ 3622656 w 4835994"/>
                <a:gd name="connsiteY93" fmla="*/ 5880029 h 10829276"/>
                <a:gd name="connsiteX94" fmla="*/ 3692994 w 4835994"/>
                <a:gd name="connsiteY94" fmla="*/ 5387660 h 10829276"/>
                <a:gd name="connsiteX95" fmla="*/ 3710579 w 4835994"/>
                <a:gd name="connsiteY95" fmla="*/ 5106306 h 10829276"/>
                <a:gd name="connsiteX96" fmla="*/ 3734304 w 4835994"/>
                <a:gd name="connsiteY96" fmla="*/ 5354445 h 10829276"/>
                <a:gd name="connsiteX97" fmla="*/ 3798502 w 4835994"/>
                <a:gd name="connsiteY97" fmla="*/ 6126214 h 10829276"/>
                <a:gd name="connsiteX98" fmla="*/ 3798502 w 4835994"/>
                <a:gd name="connsiteY98" fmla="*/ 6460322 h 10829276"/>
                <a:gd name="connsiteX99" fmla="*/ 3921594 w 4835994"/>
                <a:gd name="connsiteY99" fmla="*/ 6970275 h 10829276"/>
                <a:gd name="connsiteX100" fmla="*/ 4079856 w 4835994"/>
                <a:gd name="connsiteY100" fmla="*/ 7532983 h 10829276"/>
                <a:gd name="connsiteX101" fmla="*/ 4417591 w 4835994"/>
                <a:gd name="connsiteY101" fmla="*/ 8305032 h 10829276"/>
                <a:gd name="connsiteX102" fmla="*/ 4322970 w 4835994"/>
                <a:gd name="connsiteY102" fmla="*/ 8643046 h 10829276"/>
                <a:gd name="connsiteX103" fmla="*/ 4326040 w 4835994"/>
                <a:gd name="connsiteY103" fmla="*/ 8957337 h 10829276"/>
                <a:gd name="connsiteX104" fmla="*/ 4273286 w 4835994"/>
                <a:gd name="connsiteY104" fmla="*/ 9273860 h 10829276"/>
                <a:gd name="connsiteX105" fmla="*/ 4185363 w 4835994"/>
                <a:gd name="connsiteY105" fmla="*/ 9520045 h 10829276"/>
                <a:gd name="connsiteX106" fmla="*/ 4202948 w 4835994"/>
                <a:gd name="connsiteY106" fmla="*/ 9713475 h 10829276"/>
                <a:gd name="connsiteX107" fmla="*/ 4202948 w 4835994"/>
                <a:gd name="connsiteY107" fmla="*/ 9836568 h 10829276"/>
                <a:gd name="connsiteX108" fmla="*/ 4220533 w 4835994"/>
                <a:gd name="connsiteY108" fmla="*/ 10029998 h 10829276"/>
                <a:gd name="connsiteX109" fmla="*/ 4308456 w 4835994"/>
                <a:gd name="connsiteY109" fmla="*/ 10135506 h 10829276"/>
                <a:gd name="connsiteX110" fmla="*/ 4343625 w 4835994"/>
                <a:gd name="connsiteY110" fmla="*/ 10135506 h 10829276"/>
                <a:gd name="connsiteX111" fmla="*/ 4361210 w 4835994"/>
                <a:gd name="connsiteY111" fmla="*/ 10047583 h 10829276"/>
                <a:gd name="connsiteX112" fmla="*/ 4326040 w 4835994"/>
                <a:gd name="connsiteY112" fmla="*/ 9906906 h 10829276"/>
                <a:gd name="connsiteX113" fmla="*/ 4343625 w 4835994"/>
                <a:gd name="connsiteY113" fmla="*/ 9713475 h 10829276"/>
                <a:gd name="connsiteX114" fmla="*/ 4396379 w 4835994"/>
                <a:gd name="connsiteY114" fmla="*/ 9572798 h 10829276"/>
                <a:gd name="connsiteX115" fmla="*/ 4466717 w 4835994"/>
                <a:gd name="connsiteY115" fmla="*/ 9836568 h 10829276"/>
                <a:gd name="connsiteX116" fmla="*/ 4466717 w 4835994"/>
                <a:gd name="connsiteY116" fmla="*/ 10065168 h 10829276"/>
                <a:gd name="connsiteX117" fmla="*/ 4431548 w 4835994"/>
                <a:gd name="connsiteY117" fmla="*/ 10170675 h 10829276"/>
                <a:gd name="connsiteX118" fmla="*/ 4378794 w 4835994"/>
                <a:gd name="connsiteY118" fmla="*/ 10293768 h 10829276"/>
                <a:gd name="connsiteX119" fmla="*/ 4290871 w 4835994"/>
                <a:gd name="connsiteY119" fmla="*/ 10452029 h 10829276"/>
                <a:gd name="connsiteX120" fmla="*/ 4290871 w 4835994"/>
                <a:gd name="connsiteY120" fmla="*/ 10487198 h 10829276"/>
                <a:gd name="connsiteX121" fmla="*/ 4449133 w 4835994"/>
                <a:gd name="connsiteY121" fmla="*/ 10311352 h 10829276"/>
                <a:gd name="connsiteX122" fmla="*/ 4607394 w 4835994"/>
                <a:gd name="connsiteY122" fmla="*/ 10241014 h 10829276"/>
                <a:gd name="connsiteX123" fmla="*/ 4712902 w 4835994"/>
                <a:gd name="connsiteY123" fmla="*/ 10065168 h 10829276"/>
                <a:gd name="connsiteX124" fmla="*/ 4783240 w 4835994"/>
                <a:gd name="connsiteY124" fmla="*/ 9906906 h 10829276"/>
                <a:gd name="connsiteX125" fmla="*/ 4835994 w 4835994"/>
                <a:gd name="connsiteY125" fmla="*/ 9731060 h 10829276"/>
                <a:gd name="connsiteX126" fmla="*/ 4783240 w 4835994"/>
                <a:gd name="connsiteY126" fmla="*/ 9396952 h 10829276"/>
                <a:gd name="connsiteX127" fmla="*/ 4677733 w 4835994"/>
                <a:gd name="connsiteY127" fmla="*/ 9010091 h 10829276"/>
                <a:gd name="connsiteX128" fmla="*/ 4677733 w 4835994"/>
                <a:gd name="connsiteY128" fmla="*/ 8851829 h 10829276"/>
                <a:gd name="connsiteX129" fmla="*/ 4695317 w 4835994"/>
                <a:gd name="connsiteY129" fmla="*/ 8799075 h 10829276"/>
                <a:gd name="connsiteX130" fmla="*/ 4624979 w 4835994"/>
                <a:gd name="connsiteY130" fmla="*/ 8693568 h 10829276"/>
                <a:gd name="connsiteX131" fmla="*/ 4607394 w 4835994"/>
                <a:gd name="connsiteY131" fmla="*/ 8640814 h 10829276"/>
                <a:gd name="connsiteX132" fmla="*/ 4767051 w 4835994"/>
                <a:gd name="connsiteY132" fmla="*/ 8485344 h 10829276"/>
                <a:gd name="connsiteX133" fmla="*/ 4720438 w 4835994"/>
                <a:gd name="connsiteY133" fmla="*/ 7522655 h 10829276"/>
                <a:gd name="connsiteX134" fmla="*/ 4705086 w 4835994"/>
                <a:gd name="connsiteY134" fmla="*/ 6920312 h 10829276"/>
                <a:gd name="connsiteX135" fmla="*/ 4614094 w 4835994"/>
                <a:gd name="connsiteY135" fmla="*/ 6397520 h 10829276"/>
                <a:gd name="connsiteX136" fmla="*/ 4509423 w 4835994"/>
                <a:gd name="connsiteY136" fmla="*/ 5788198 h 10829276"/>
                <a:gd name="connsiteX137" fmla="*/ 4468950 w 4835994"/>
                <a:gd name="connsiteY137" fmla="*/ 4527409 h 10829276"/>
                <a:gd name="connsiteX138" fmla="*/ 4468950 w 4835994"/>
                <a:gd name="connsiteY138" fmla="*/ 3794997 h 10829276"/>
                <a:gd name="connsiteX139" fmla="*/ 4308456 w 4835994"/>
                <a:gd name="connsiteY139" fmla="*/ 3295091 h 10829276"/>
                <a:gd name="connsiteX140" fmla="*/ 4202948 w 4835994"/>
                <a:gd name="connsiteY140" fmla="*/ 3189583 h 10829276"/>
                <a:gd name="connsiteX141" fmla="*/ 4062271 w 4835994"/>
                <a:gd name="connsiteY141" fmla="*/ 3101660 h 10829276"/>
                <a:gd name="connsiteX142" fmla="*/ 3797665 w 4835994"/>
                <a:gd name="connsiteY142" fmla="*/ 3034392 h 10829276"/>
                <a:gd name="connsiteX143" fmla="*/ 3402429 w 4835994"/>
                <a:gd name="connsiteY143" fmla="*/ 2826447 h 10829276"/>
                <a:gd name="connsiteX144" fmla="*/ 3024779 w 4835994"/>
                <a:gd name="connsiteY144" fmla="*/ 2609291 h 10829276"/>
                <a:gd name="connsiteX145" fmla="*/ 2866517 w 4835994"/>
                <a:gd name="connsiteY145" fmla="*/ 2204845 h 10829276"/>
                <a:gd name="connsiteX146" fmla="*/ 2831348 w 4835994"/>
                <a:gd name="connsiteY146" fmla="*/ 1958660 h 10829276"/>
                <a:gd name="connsiteX147" fmla="*/ 2831348 w 4835994"/>
                <a:gd name="connsiteY147" fmla="*/ 1870737 h 10829276"/>
                <a:gd name="connsiteX148" fmla="*/ 3077533 w 4835994"/>
                <a:gd name="connsiteY148" fmla="*/ 1958660 h 10829276"/>
                <a:gd name="connsiteX149" fmla="*/ 3288548 w 4835994"/>
                <a:gd name="connsiteY149" fmla="*/ 1993829 h 10829276"/>
                <a:gd name="connsiteX150" fmla="*/ 3411640 w 4835994"/>
                <a:gd name="connsiteY150" fmla="*/ 1958660 h 10829276"/>
                <a:gd name="connsiteX151" fmla="*/ 3446810 w 4835994"/>
                <a:gd name="connsiteY151" fmla="*/ 1923491 h 10829276"/>
                <a:gd name="connsiteX152" fmla="*/ 3446810 w 4835994"/>
                <a:gd name="connsiteY152" fmla="*/ 1835568 h 10829276"/>
                <a:gd name="connsiteX153" fmla="*/ 3429225 w 4835994"/>
                <a:gd name="connsiteY153" fmla="*/ 1782814 h 10829276"/>
                <a:gd name="connsiteX154" fmla="*/ 3464394 w 4835994"/>
                <a:gd name="connsiteY154" fmla="*/ 1782814 h 10829276"/>
                <a:gd name="connsiteX155" fmla="*/ 3534733 w 4835994"/>
                <a:gd name="connsiteY155" fmla="*/ 1765229 h 10829276"/>
                <a:gd name="connsiteX156" fmla="*/ 3517148 w 4835994"/>
                <a:gd name="connsiteY156" fmla="*/ 1712475 h 10829276"/>
                <a:gd name="connsiteX157" fmla="*/ 3499563 w 4835994"/>
                <a:gd name="connsiteY157" fmla="*/ 1694891 h 10829276"/>
                <a:gd name="connsiteX158" fmla="*/ 3552317 w 4835994"/>
                <a:gd name="connsiteY158" fmla="*/ 1677306 h 10829276"/>
                <a:gd name="connsiteX159" fmla="*/ 3552317 w 4835994"/>
                <a:gd name="connsiteY159" fmla="*/ 1571798 h 10829276"/>
                <a:gd name="connsiteX160" fmla="*/ 3534733 w 4835994"/>
                <a:gd name="connsiteY160" fmla="*/ 1413537 h 10829276"/>
                <a:gd name="connsiteX161" fmla="*/ 3640240 w 4835994"/>
                <a:gd name="connsiteY161" fmla="*/ 1413537 h 10829276"/>
                <a:gd name="connsiteX162" fmla="*/ 3740619 w 4835994"/>
                <a:gd name="connsiteY162" fmla="*/ 1406943 h 10829276"/>
                <a:gd name="connsiteX163" fmla="*/ 3710579 w 4835994"/>
                <a:gd name="connsiteY163" fmla="*/ 1290445 h 10829276"/>
                <a:gd name="connsiteX164" fmla="*/ 3622656 w 4835994"/>
                <a:gd name="connsiteY164" fmla="*/ 1184937 h 10829276"/>
                <a:gd name="connsiteX165" fmla="*/ 3587486 w 4835994"/>
                <a:gd name="connsiteY165" fmla="*/ 1132183 h 10829276"/>
                <a:gd name="connsiteX166" fmla="*/ 3552317 w 4835994"/>
                <a:gd name="connsiteY166" fmla="*/ 1044260 h 10829276"/>
                <a:gd name="connsiteX167" fmla="*/ 3600048 w 4835994"/>
                <a:gd name="connsiteY167" fmla="*/ 700940 h 10829276"/>
                <a:gd name="connsiteX168" fmla="*/ 3499563 w 4835994"/>
                <a:gd name="connsiteY168" fmla="*/ 340875 h 10829276"/>
                <a:gd name="connsiteX169" fmla="*/ 3306133 w 4835994"/>
                <a:gd name="connsiteY169" fmla="*/ 182614 h 10829276"/>
                <a:gd name="connsiteX170" fmla="*/ 3059948 w 4835994"/>
                <a:gd name="connsiteY170" fmla="*/ 77106 h 10829276"/>
                <a:gd name="connsiteX171" fmla="*/ 2796179 w 4835994"/>
                <a:gd name="connsiteY171" fmla="*/ 6768 h 10829276"/>
                <a:gd name="connsiteX172" fmla="*/ 2532410 w 4835994"/>
                <a:gd name="connsiteY172" fmla="*/ 6768 h 10829276"/>
                <a:gd name="connsiteX173" fmla="*/ 2198302 w 4835994"/>
                <a:gd name="connsiteY173" fmla="*/ 41937 h 10829276"/>
                <a:gd name="connsiteX174" fmla="*/ 1987286 w 4835994"/>
                <a:gd name="connsiteY174" fmla="*/ 165029 h 10829276"/>
                <a:gd name="connsiteX175" fmla="*/ 1776271 w 4835994"/>
                <a:gd name="connsiteY175" fmla="*/ 358460 h 10829276"/>
                <a:gd name="connsiteX176" fmla="*/ 1705932 w 4835994"/>
                <a:gd name="connsiteY176" fmla="*/ 639814 h 10829276"/>
                <a:gd name="connsiteX177" fmla="*/ 1776271 w 4835994"/>
                <a:gd name="connsiteY177" fmla="*/ 991507 h 10829276"/>
                <a:gd name="connsiteX178" fmla="*/ 1952117 w 4835994"/>
                <a:gd name="connsiteY178" fmla="*/ 1272860 h 10829276"/>
                <a:gd name="connsiteX179" fmla="*/ 2163133 w 4835994"/>
                <a:gd name="connsiteY179" fmla="*/ 1448706 h 10829276"/>
                <a:gd name="connsiteX180" fmla="*/ 2215887 w 4835994"/>
                <a:gd name="connsiteY180" fmla="*/ 1554213 h 10829276"/>
                <a:gd name="connsiteX181" fmla="*/ 2215886 w 4835994"/>
                <a:gd name="connsiteY181" fmla="*/ 1888321 h 10829276"/>
                <a:gd name="connsiteX182" fmla="*/ 2084421 w 4835994"/>
                <a:gd name="connsiteY182" fmla="*/ 2295000 h 10829276"/>
                <a:gd name="connsiteX183" fmla="*/ 2004871 w 4835994"/>
                <a:gd name="connsiteY183" fmla="*/ 2503783 h 10829276"/>
                <a:gd name="connsiteX184" fmla="*/ 1562185 w 4835994"/>
                <a:gd name="connsiteY184" fmla="*/ 2803560 h 10829276"/>
                <a:gd name="connsiteX185" fmla="*/ 1139317 w 4835994"/>
                <a:gd name="connsiteY185" fmla="*/ 3011504 h 10829276"/>
                <a:gd name="connsiteX186" fmla="*/ 689933 w 4835994"/>
                <a:gd name="connsiteY186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439840 w 4835994"/>
                <a:gd name="connsiteY4" fmla="*/ 6178968 h 10829276"/>
                <a:gd name="connsiteX5" fmla="*/ 316748 w 4835994"/>
                <a:gd name="connsiteY5" fmla="*/ 6653752 h 10829276"/>
                <a:gd name="connsiteX6" fmla="*/ 246410 w 4835994"/>
                <a:gd name="connsiteY6" fmla="*/ 7093368 h 10829276"/>
                <a:gd name="connsiteX7" fmla="*/ 228825 w 4835994"/>
                <a:gd name="connsiteY7" fmla="*/ 7779168 h 10829276"/>
                <a:gd name="connsiteX8" fmla="*/ 211240 w 4835994"/>
                <a:gd name="connsiteY8" fmla="*/ 8394629 h 10829276"/>
                <a:gd name="connsiteX9" fmla="*/ 211240 w 4835994"/>
                <a:gd name="connsiteY9" fmla="*/ 86935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34733 w 4835994"/>
                <a:gd name="connsiteY91" fmla="*/ 6284475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316748 w 4835994"/>
                <a:gd name="connsiteY5" fmla="*/ 6653752 h 10829276"/>
                <a:gd name="connsiteX6" fmla="*/ 246410 w 4835994"/>
                <a:gd name="connsiteY6" fmla="*/ 7093368 h 10829276"/>
                <a:gd name="connsiteX7" fmla="*/ 228825 w 4835994"/>
                <a:gd name="connsiteY7" fmla="*/ 7779168 h 10829276"/>
                <a:gd name="connsiteX8" fmla="*/ 211240 w 4835994"/>
                <a:gd name="connsiteY8" fmla="*/ 8394629 h 10829276"/>
                <a:gd name="connsiteX9" fmla="*/ 211240 w 4835994"/>
                <a:gd name="connsiteY9" fmla="*/ 86935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34733 w 4835994"/>
                <a:gd name="connsiteY91" fmla="*/ 6284475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246410 w 4835994"/>
                <a:gd name="connsiteY6" fmla="*/ 7093368 h 10829276"/>
                <a:gd name="connsiteX7" fmla="*/ 228825 w 4835994"/>
                <a:gd name="connsiteY7" fmla="*/ 7779168 h 10829276"/>
                <a:gd name="connsiteX8" fmla="*/ 211240 w 4835994"/>
                <a:gd name="connsiteY8" fmla="*/ 8394629 h 10829276"/>
                <a:gd name="connsiteX9" fmla="*/ 211240 w 4835994"/>
                <a:gd name="connsiteY9" fmla="*/ 86935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34733 w 4835994"/>
                <a:gd name="connsiteY91" fmla="*/ 6284475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228825 w 4835994"/>
                <a:gd name="connsiteY7" fmla="*/ 7779168 h 10829276"/>
                <a:gd name="connsiteX8" fmla="*/ 211240 w 4835994"/>
                <a:gd name="connsiteY8" fmla="*/ 8394629 h 10829276"/>
                <a:gd name="connsiteX9" fmla="*/ 211240 w 4835994"/>
                <a:gd name="connsiteY9" fmla="*/ 86935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34733 w 4835994"/>
                <a:gd name="connsiteY91" fmla="*/ 6284475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211240 w 4835994"/>
                <a:gd name="connsiteY8" fmla="*/ 8394629 h 10829276"/>
                <a:gd name="connsiteX9" fmla="*/ 211240 w 4835994"/>
                <a:gd name="connsiteY9" fmla="*/ 86935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34733 w 4835994"/>
                <a:gd name="connsiteY91" fmla="*/ 6284475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211240 w 4835994"/>
                <a:gd name="connsiteY9" fmla="*/ 86935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34733 w 4835994"/>
                <a:gd name="connsiteY91" fmla="*/ 6284475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34733 w 4835994"/>
                <a:gd name="connsiteY91" fmla="*/ 6284475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76297 w 4835994"/>
                <a:gd name="connsiteY91" fmla="*/ 6290413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752447 w 4835994"/>
                <a:gd name="connsiteY89" fmla="*/ 6700366 h 10829276"/>
                <a:gd name="connsiteX90" fmla="*/ 3576297 w 4835994"/>
                <a:gd name="connsiteY90" fmla="*/ 6290413 h 10829276"/>
                <a:gd name="connsiteX91" fmla="*/ 3622656 w 4835994"/>
                <a:gd name="connsiteY91" fmla="*/ 5880029 h 10829276"/>
                <a:gd name="connsiteX92" fmla="*/ 3692994 w 4835994"/>
                <a:gd name="connsiteY92" fmla="*/ 5387660 h 10829276"/>
                <a:gd name="connsiteX93" fmla="*/ 3710579 w 4835994"/>
                <a:gd name="connsiteY93" fmla="*/ 5106306 h 10829276"/>
                <a:gd name="connsiteX94" fmla="*/ 3734304 w 4835994"/>
                <a:gd name="connsiteY94" fmla="*/ 5354445 h 10829276"/>
                <a:gd name="connsiteX95" fmla="*/ 3798502 w 4835994"/>
                <a:gd name="connsiteY95" fmla="*/ 6126214 h 10829276"/>
                <a:gd name="connsiteX96" fmla="*/ 3798502 w 4835994"/>
                <a:gd name="connsiteY96" fmla="*/ 6460322 h 10829276"/>
                <a:gd name="connsiteX97" fmla="*/ 3921594 w 4835994"/>
                <a:gd name="connsiteY97" fmla="*/ 6970275 h 10829276"/>
                <a:gd name="connsiteX98" fmla="*/ 4079856 w 4835994"/>
                <a:gd name="connsiteY98" fmla="*/ 7532983 h 10829276"/>
                <a:gd name="connsiteX99" fmla="*/ 4417591 w 4835994"/>
                <a:gd name="connsiteY99" fmla="*/ 8305032 h 10829276"/>
                <a:gd name="connsiteX100" fmla="*/ 4322970 w 4835994"/>
                <a:gd name="connsiteY100" fmla="*/ 8643046 h 10829276"/>
                <a:gd name="connsiteX101" fmla="*/ 4326040 w 4835994"/>
                <a:gd name="connsiteY101" fmla="*/ 8957337 h 10829276"/>
                <a:gd name="connsiteX102" fmla="*/ 4273286 w 4835994"/>
                <a:gd name="connsiteY102" fmla="*/ 9273860 h 10829276"/>
                <a:gd name="connsiteX103" fmla="*/ 4185363 w 4835994"/>
                <a:gd name="connsiteY103" fmla="*/ 9520045 h 10829276"/>
                <a:gd name="connsiteX104" fmla="*/ 4202948 w 4835994"/>
                <a:gd name="connsiteY104" fmla="*/ 9713475 h 10829276"/>
                <a:gd name="connsiteX105" fmla="*/ 4202948 w 4835994"/>
                <a:gd name="connsiteY105" fmla="*/ 9836568 h 10829276"/>
                <a:gd name="connsiteX106" fmla="*/ 4220533 w 4835994"/>
                <a:gd name="connsiteY106" fmla="*/ 10029998 h 10829276"/>
                <a:gd name="connsiteX107" fmla="*/ 4308456 w 4835994"/>
                <a:gd name="connsiteY107" fmla="*/ 10135506 h 10829276"/>
                <a:gd name="connsiteX108" fmla="*/ 4343625 w 4835994"/>
                <a:gd name="connsiteY108" fmla="*/ 10135506 h 10829276"/>
                <a:gd name="connsiteX109" fmla="*/ 4361210 w 4835994"/>
                <a:gd name="connsiteY109" fmla="*/ 10047583 h 10829276"/>
                <a:gd name="connsiteX110" fmla="*/ 4326040 w 4835994"/>
                <a:gd name="connsiteY110" fmla="*/ 9906906 h 10829276"/>
                <a:gd name="connsiteX111" fmla="*/ 4343625 w 4835994"/>
                <a:gd name="connsiteY111" fmla="*/ 9713475 h 10829276"/>
                <a:gd name="connsiteX112" fmla="*/ 4396379 w 4835994"/>
                <a:gd name="connsiteY112" fmla="*/ 9572798 h 10829276"/>
                <a:gd name="connsiteX113" fmla="*/ 4466717 w 4835994"/>
                <a:gd name="connsiteY113" fmla="*/ 9836568 h 10829276"/>
                <a:gd name="connsiteX114" fmla="*/ 4466717 w 4835994"/>
                <a:gd name="connsiteY114" fmla="*/ 10065168 h 10829276"/>
                <a:gd name="connsiteX115" fmla="*/ 4431548 w 4835994"/>
                <a:gd name="connsiteY115" fmla="*/ 10170675 h 10829276"/>
                <a:gd name="connsiteX116" fmla="*/ 4378794 w 4835994"/>
                <a:gd name="connsiteY116" fmla="*/ 10293768 h 10829276"/>
                <a:gd name="connsiteX117" fmla="*/ 4290871 w 4835994"/>
                <a:gd name="connsiteY117" fmla="*/ 10452029 h 10829276"/>
                <a:gd name="connsiteX118" fmla="*/ 4290871 w 4835994"/>
                <a:gd name="connsiteY118" fmla="*/ 10487198 h 10829276"/>
                <a:gd name="connsiteX119" fmla="*/ 4449133 w 4835994"/>
                <a:gd name="connsiteY119" fmla="*/ 10311352 h 10829276"/>
                <a:gd name="connsiteX120" fmla="*/ 4607394 w 4835994"/>
                <a:gd name="connsiteY120" fmla="*/ 10241014 h 10829276"/>
                <a:gd name="connsiteX121" fmla="*/ 4712902 w 4835994"/>
                <a:gd name="connsiteY121" fmla="*/ 10065168 h 10829276"/>
                <a:gd name="connsiteX122" fmla="*/ 4783240 w 4835994"/>
                <a:gd name="connsiteY122" fmla="*/ 9906906 h 10829276"/>
                <a:gd name="connsiteX123" fmla="*/ 4835994 w 4835994"/>
                <a:gd name="connsiteY123" fmla="*/ 9731060 h 10829276"/>
                <a:gd name="connsiteX124" fmla="*/ 4783240 w 4835994"/>
                <a:gd name="connsiteY124" fmla="*/ 9396952 h 10829276"/>
                <a:gd name="connsiteX125" fmla="*/ 4677733 w 4835994"/>
                <a:gd name="connsiteY125" fmla="*/ 9010091 h 10829276"/>
                <a:gd name="connsiteX126" fmla="*/ 4677733 w 4835994"/>
                <a:gd name="connsiteY126" fmla="*/ 8851829 h 10829276"/>
                <a:gd name="connsiteX127" fmla="*/ 4695317 w 4835994"/>
                <a:gd name="connsiteY127" fmla="*/ 8799075 h 10829276"/>
                <a:gd name="connsiteX128" fmla="*/ 4624979 w 4835994"/>
                <a:gd name="connsiteY128" fmla="*/ 8693568 h 10829276"/>
                <a:gd name="connsiteX129" fmla="*/ 4607394 w 4835994"/>
                <a:gd name="connsiteY129" fmla="*/ 8640814 h 10829276"/>
                <a:gd name="connsiteX130" fmla="*/ 4767051 w 4835994"/>
                <a:gd name="connsiteY130" fmla="*/ 8485344 h 10829276"/>
                <a:gd name="connsiteX131" fmla="*/ 4720438 w 4835994"/>
                <a:gd name="connsiteY131" fmla="*/ 7522655 h 10829276"/>
                <a:gd name="connsiteX132" fmla="*/ 4705086 w 4835994"/>
                <a:gd name="connsiteY132" fmla="*/ 6920312 h 10829276"/>
                <a:gd name="connsiteX133" fmla="*/ 4614094 w 4835994"/>
                <a:gd name="connsiteY133" fmla="*/ 6397520 h 10829276"/>
                <a:gd name="connsiteX134" fmla="*/ 4509423 w 4835994"/>
                <a:gd name="connsiteY134" fmla="*/ 5788198 h 10829276"/>
                <a:gd name="connsiteX135" fmla="*/ 4468950 w 4835994"/>
                <a:gd name="connsiteY135" fmla="*/ 4527409 h 10829276"/>
                <a:gd name="connsiteX136" fmla="*/ 4468950 w 4835994"/>
                <a:gd name="connsiteY136" fmla="*/ 3794997 h 10829276"/>
                <a:gd name="connsiteX137" fmla="*/ 4308456 w 4835994"/>
                <a:gd name="connsiteY137" fmla="*/ 3295091 h 10829276"/>
                <a:gd name="connsiteX138" fmla="*/ 4202948 w 4835994"/>
                <a:gd name="connsiteY138" fmla="*/ 3189583 h 10829276"/>
                <a:gd name="connsiteX139" fmla="*/ 4062271 w 4835994"/>
                <a:gd name="connsiteY139" fmla="*/ 3101660 h 10829276"/>
                <a:gd name="connsiteX140" fmla="*/ 3797665 w 4835994"/>
                <a:gd name="connsiteY140" fmla="*/ 3034392 h 10829276"/>
                <a:gd name="connsiteX141" fmla="*/ 3402429 w 4835994"/>
                <a:gd name="connsiteY141" fmla="*/ 2826447 h 10829276"/>
                <a:gd name="connsiteX142" fmla="*/ 3024779 w 4835994"/>
                <a:gd name="connsiteY142" fmla="*/ 2609291 h 10829276"/>
                <a:gd name="connsiteX143" fmla="*/ 2866517 w 4835994"/>
                <a:gd name="connsiteY143" fmla="*/ 2204845 h 10829276"/>
                <a:gd name="connsiteX144" fmla="*/ 2831348 w 4835994"/>
                <a:gd name="connsiteY144" fmla="*/ 1958660 h 10829276"/>
                <a:gd name="connsiteX145" fmla="*/ 2831348 w 4835994"/>
                <a:gd name="connsiteY145" fmla="*/ 1870737 h 10829276"/>
                <a:gd name="connsiteX146" fmla="*/ 3077533 w 4835994"/>
                <a:gd name="connsiteY146" fmla="*/ 1958660 h 10829276"/>
                <a:gd name="connsiteX147" fmla="*/ 3288548 w 4835994"/>
                <a:gd name="connsiteY147" fmla="*/ 1993829 h 10829276"/>
                <a:gd name="connsiteX148" fmla="*/ 3411640 w 4835994"/>
                <a:gd name="connsiteY148" fmla="*/ 1958660 h 10829276"/>
                <a:gd name="connsiteX149" fmla="*/ 3446810 w 4835994"/>
                <a:gd name="connsiteY149" fmla="*/ 1923491 h 10829276"/>
                <a:gd name="connsiteX150" fmla="*/ 3446810 w 4835994"/>
                <a:gd name="connsiteY150" fmla="*/ 1835568 h 10829276"/>
                <a:gd name="connsiteX151" fmla="*/ 3429225 w 4835994"/>
                <a:gd name="connsiteY151" fmla="*/ 1782814 h 10829276"/>
                <a:gd name="connsiteX152" fmla="*/ 3464394 w 4835994"/>
                <a:gd name="connsiteY152" fmla="*/ 1782814 h 10829276"/>
                <a:gd name="connsiteX153" fmla="*/ 3534733 w 4835994"/>
                <a:gd name="connsiteY153" fmla="*/ 1765229 h 10829276"/>
                <a:gd name="connsiteX154" fmla="*/ 3517148 w 4835994"/>
                <a:gd name="connsiteY154" fmla="*/ 1712475 h 10829276"/>
                <a:gd name="connsiteX155" fmla="*/ 3499563 w 4835994"/>
                <a:gd name="connsiteY155" fmla="*/ 1694891 h 10829276"/>
                <a:gd name="connsiteX156" fmla="*/ 3552317 w 4835994"/>
                <a:gd name="connsiteY156" fmla="*/ 1677306 h 10829276"/>
                <a:gd name="connsiteX157" fmla="*/ 3552317 w 4835994"/>
                <a:gd name="connsiteY157" fmla="*/ 1571798 h 10829276"/>
                <a:gd name="connsiteX158" fmla="*/ 3534733 w 4835994"/>
                <a:gd name="connsiteY158" fmla="*/ 1413537 h 10829276"/>
                <a:gd name="connsiteX159" fmla="*/ 3640240 w 4835994"/>
                <a:gd name="connsiteY159" fmla="*/ 1413537 h 10829276"/>
                <a:gd name="connsiteX160" fmla="*/ 3740619 w 4835994"/>
                <a:gd name="connsiteY160" fmla="*/ 1406943 h 10829276"/>
                <a:gd name="connsiteX161" fmla="*/ 3710579 w 4835994"/>
                <a:gd name="connsiteY161" fmla="*/ 1290445 h 10829276"/>
                <a:gd name="connsiteX162" fmla="*/ 3622656 w 4835994"/>
                <a:gd name="connsiteY162" fmla="*/ 1184937 h 10829276"/>
                <a:gd name="connsiteX163" fmla="*/ 3587486 w 4835994"/>
                <a:gd name="connsiteY163" fmla="*/ 1132183 h 10829276"/>
                <a:gd name="connsiteX164" fmla="*/ 3552317 w 4835994"/>
                <a:gd name="connsiteY164" fmla="*/ 1044260 h 10829276"/>
                <a:gd name="connsiteX165" fmla="*/ 3600048 w 4835994"/>
                <a:gd name="connsiteY165" fmla="*/ 700940 h 10829276"/>
                <a:gd name="connsiteX166" fmla="*/ 3499563 w 4835994"/>
                <a:gd name="connsiteY166" fmla="*/ 340875 h 10829276"/>
                <a:gd name="connsiteX167" fmla="*/ 3306133 w 4835994"/>
                <a:gd name="connsiteY167" fmla="*/ 182614 h 10829276"/>
                <a:gd name="connsiteX168" fmla="*/ 3059948 w 4835994"/>
                <a:gd name="connsiteY168" fmla="*/ 77106 h 10829276"/>
                <a:gd name="connsiteX169" fmla="*/ 2796179 w 4835994"/>
                <a:gd name="connsiteY169" fmla="*/ 6768 h 10829276"/>
                <a:gd name="connsiteX170" fmla="*/ 2532410 w 4835994"/>
                <a:gd name="connsiteY170" fmla="*/ 6768 h 10829276"/>
                <a:gd name="connsiteX171" fmla="*/ 2198302 w 4835994"/>
                <a:gd name="connsiteY171" fmla="*/ 41937 h 10829276"/>
                <a:gd name="connsiteX172" fmla="*/ 1987286 w 4835994"/>
                <a:gd name="connsiteY172" fmla="*/ 165029 h 10829276"/>
                <a:gd name="connsiteX173" fmla="*/ 1776271 w 4835994"/>
                <a:gd name="connsiteY173" fmla="*/ 358460 h 10829276"/>
                <a:gd name="connsiteX174" fmla="*/ 1705932 w 4835994"/>
                <a:gd name="connsiteY174" fmla="*/ 639814 h 10829276"/>
                <a:gd name="connsiteX175" fmla="*/ 1776271 w 4835994"/>
                <a:gd name="connsiteY175" fmla="*/ 991507 h 10829276"/>
                <a:gd name="connsiteX176" fmla="*/ 1952117 w 4835994"/>
                <a:gd name="connsiteY176" fmla="*/ 1272860 h 10829276"/>
                <a:gd name="connsiteX177" fmla="*/ 2163133 w 4835994"/>
                <a:gd name="connsiteY177" fmla="*/ 1448706 h 10829276"/>
                <a:gd name="connsiteX178" fmla="*/ 2215887 w 4835994"/>
                <a:gd name="connsiteY178" fmla="*/ 1554213 h 10829276"/>
                <a:gd name="connsiteX179" fmla="*/ 2215886 w 4835994"/>
                <a:gd name="connsiteY179" fmla="*/ 1888321 h 10829276"/>
                <a:gd name="connsiteX180" fmla="*/ 2084421 w 4835994"/>
                <a:gd name="connsiteY180" fmla="*/ 2295000 h 10829276"/>
                <a:gd name="connsiteX181" fmla="*/ 2004871 w 4835994"/>
                <a:gd name="connsiteY181" fmla="*/ 2503783 h 10829276"/>
                <a:gd name="connsiteX182" fmla="*/ 1562185 w 4835994"/>
                <a:gd name="connsiteY182" fmla="*/ 2803560 h 10829276"/>
                <a:gd name="connsiteX183" fmla="*/ 1139317 w 4835994"/>
                <a:gd name="connsiteY183" fmla="*/ 3011504 h 10829276"/>
                <a:gd name="connsiteX184" fmla="*/ 689933 w 4835994"/>
                <a:gd name="connsiteY184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48340 w 4835994"/>
                <a:gd name="connsiteY88" fmla="*/ 7358964 h 10829276"/>
                <a:gd name="connsiteX89" fmla="*/ 3752447 w 4835994"/>
                <a:gd name="connsiteY89" fmla="*/ 6700366 h 10829276"/>
                <a:gd name="connsiteX90" fmla="*/ 3576297 w 4835994"/>
                <a:gd name="connsiteY90" fmla="*/ 6290413 h 10829276"/>
                <a:gd name="connsiteX91" fmla="*/ 3622656 w 4835994"/>
                <a:gd name="connsiteY91" fmla="*/ 5880029 h 10829276"/>
                <a:gd name="connsiteX92" fmla="*/ 3692994 w 4835994"/>
                <a:gd name="connsiteY92" fmla="*/ 5387660 h 10829276"/>
                <a:gd name="connsiteX93" fmla="*/ 3710579 w 4835994"/>
                <a:gd name="connsiteY93" fmla="*/ 5106306 h 10829276"/>
                <a:gd name="connsiteX94" fmla="*/ 3734304 w 4835994"/>
                <a:gd name="connsiteY94" fmla="*/ 5354445 h 10829276"/>
                <a:gd name="connsiteX95" fmla="*/ 3798502 w 4835994"/>
                <a:gd name="connsiteY95" fmla="*/ 6126214 h 10829276"/>
                <a:gd name="connsiteX96" fmla="*/ 3798502 w 4835994"/>
                <a:gd name="connsiteY96" fmla="*/ 6460322 h 10829276"/>
                <a:gd name="connsiteX97" fmla="*/ 3921594 w 4835994"/>
                <a:gd name="connsiteY97" fmla="*/ 6970275 h 10829276"/>
                <a:gd name="connsiteX98" fmla="*/ 4079856 w 4835994"/>
                <a:gd name="connsiteY98" fmla="*/ 7532983 h 10829276"/>
                <a:gd name="connsiteX99" fmla="*/ 4417591 w 4835994"/>
                <a:gd name="connsiteY99" fmla="*/ 8305032 h 10829276"/>
                <a:gd name="connsiteX100" fmla="*/ 4322970 w 4835994"/>
                <a:gd name="connsiteY100" fmla="*/ 8643046 h 10829276"/>
                <a:gd name="connsiteX101" fmla="*/ 4326040 w 4835994"/>
                <a:gd name="connsiteY101" fmla="*/ 8957337 h 10829276"/>
                <a:gd name="connsiteX102" fmla="*/ 4273286 w 4835994"/>
                <a:gd name="connsiteY102" fmla="*/ 9273860 h 10829276"/>
                <a:gd name="connsiteX103" fmla="*/ 4185363 w 4835994"/>
                <a:gd name="connsiteY103" fmla="*/ 9520045 h 10829276"/>
                <a:gd name="connsiteX104" fmla="*/ 4202948 w 4835994"/>
                <a:gd name="connsiteY104" fmla="*/ 9713475 h 10829276"/>
                <a:gd name="connsiteX105" fmla="*/ 4202948 w 4835994"/>
                <a:gd name="connsiteY105" fmla="*/ 9836568 h 10829276"/>
                <a:gd name="connsiteX106" fmla="*/ 4220533 w 4835994"/>
                <a:gd name="connsiteY106" fmla="*/ 10029998 h 10829276"/>
                <a:gd name="connsiteX107" fmla="*/ 4308456 w 4835994"/>
                <a:gd name="connsiteY107" fmla="*/ 10135506 h 10829276"/>
                <a:gd name="connsiteX108" fmla="*/ 4343625 w 4835994"/>
                <a:gd name="connsiteY108" fmla="*/ 10135506 h 10829276"/>
                <a:gd name="connsiteX109" fmla="*/ 4361210 w 4835994"/>
                <a:gd name="connsiteY109" fmla="*/ 10047583 h 10829276"/>
                <a:gd name="connsiteX110" fmla="*/ 4326040 w 4835994"/>
                <a:gd name="connsiteY110" fmla="*/ 9906906 h 10829276"/>
                <a:gd name="connsiteX111" fmla="*/ 4343625 w 4835994"/>
                <a:gd name="connsiteY111" fmla="*/ 9713475 h 10829276"/>
                <a:gd name="connsiteX112" fmla="*/ 4396379 w 4835994"/>
                <a:gd name="connsiteY112" fmla="*/ 9572798 h 10829276"/>
                <a:gd name="connsiteX113" fmla="*/ 4466717 w 4835994"/>
                <a:gd name="connsiteY113" fmla="*/ 9836568 h 10829276"/>
                <a:gd name="connsiteX114" fmla="*/ 4466717 w 4835994"/>
                <a:gd name="connsiteY114" fmla="*/ 10065168 h 10829276"/>
                <a:gd name="connsiteX115" fmla="*/ 4431548 w 4835994"/>
                <a:gd name="connsiteY115" fmla="*/ 10170675 h 10829276"/>
                <a:gd name="connsiteX116" fmla="*/ 4378794 w 4835994"/>
                <a:gd name="connsiteY116" fmla="*/ 10293768 h 10829276"/>
                <a:gd name="connsiteX117" fmla="*/ 4290871 w 4835994"/>
                <a:gd name="connsiteY117" fmla="*/ 10452029 h 10829276"/>
                <a:gd name="connsiteX118" fmla="*/ 4290871 w 4835994"/>
                <a:gd name="connsiteY118" fmla="*/ 10487198 h 10829276"/>
                <a:gd name="connsiteX119" fmla="*/ 4449133 w 4835994"/>
                <a:gd name="connsiteY119" fmla="*/ 10311352 h 10829276"/>
                <a:gd name="connsiteX120" fmla="*/ 4607394 w 4835994"/>
                <a:gd name="connsiteY120" fmla="*/ 10241014 h 10829276"/>
                <a:gd name="connsiteX121" fmla="*/ 4712902 w 4835994"/>
                <a:gd name="connsiteY121" fmla="*/ 10065168 h 10829276"/>
                <a:gd name="connsiteX122" fmla="*/ 4783240 w 4835994"/>
                <a:gd name="connsiteY122" fmla="*/ 9906906 h 10829276"/>
                <a:gd name="connsiteX123" fmla="*/ 4835994 w 4835994"/>
                <a:gd name="connsiteY123" fmla="*/ 9731060 h 10829276"/>
                <a:gd name="connsiteX124" fmla="*/ 4783240 w 4835994"/>
                <a:gd name="connsiteY124" fmla="*/ 9396952 h 10829276"/>
                <a:gd name="connsiteX125" fmla="*/ 4677733 w 4835994"/>
                <a:gd name="connsiteY125" fmla="*/ 9010091 h 10829276"/>
                <a:gd name="connsiteX126" fmla="*/ 4677733 w 4835994"/>
                <a:gd name="connsiteY126" fmla="*/ 8851829 h 10829276"/>
                <a:gd name="connsiteX127" fmla="*/ 4695317 w 4835994"/>
                <a:gd name="connsiteY127" fmla="*/ 8799075 h 10829276"/>
                <a:gd name="connsiteX128" fmla="*/ 4624979 w 4835994"/>
                <a:gd name="connsiteY128" fmla="*/ 8693568 h 10829276"/>
                <a:gd name="connsiteX129" fmla="*/ 4607394 w 4835994"/>
                <a:gd name="connsiteY129" fmla="*/ 8640814 h 10829276"/>
                <a:gd name="connsiteX130" fmla="*/ 4767051 w 4835994"/>
                <a:gd name="connsiteY130" fmla="*/ 8485344 h 10829276"/>
                <a:gd name="connsiteX131" fmla="*/ 4720438 w 4835994"/>
                <a:gd name="connsiteY131" fmla="*/ 7522655 h 10829276"/>
                <a:gd name="connsiteX132" fmla="*/ 4705086 w 4835994"/>
                <a:gd name="connsiteY132" fmla="*/ 6920312 h 10829276"/>
                <a:gd name="connsiteX133" fmla="*/ 4614094 w 4835994"/>
                <a:gd name="connsiteY133" fmla="*/ 6397520 h 10829276"/>
                <a:gd name="connsiteX134" fmla="*/ 4509423 w 4835994"/>
                <a:gd name="connsiteY134" fmla="*/ 5788198 h 10829276"/>
                <a:gd name="connsiteX135" fmla="*/ 4468950 w 4835994"/>
                <a:gd name="connsiteY135" fmla="*/ 4527409 h 10829276"/>
                <a:gd name="connsiteX136" fmla="*/ 4468950 w 4835994"/>
                <a:gd name="connsiteY136" fmla="*/ 3794997 h 10829276"/>
                <a:gd name="connsiteX137" fmla="*/ 4308456 w 4835994"/>
                <a:gd name="connsiteY137" fmla="*/ 3295091 h 10829276"/>
                <a:gd name="connsiteX138" fmla="*/ 4202948 w 4835994"/>
                <a:gd name="connsiteY138" fmla="*/ 3189583 h 10829276"/>
                <a:gd name="connsiteX139" fmla="*/ 4062271 w 4835994"/>
                <a:gd name="connsiteY139" fmla="*/ 3101660 h 10829276"/>
                <a:gd name="connsiteX140" fmla="*/ 3797665 w 4835994"/>
                <a:gd name="connsiteY140" fmla="*/ 3034392 h 10829276"/>
                <a:gd name="connsiteX141" fmla="*/ 3402429 w 4835994"/>
                <a:gd name="connsiteY141" fmla="*/ 2826447 h 10829276"/>
                <a:gd name="connsiteX142" fmla="*/ 3024779 w 4835994"/>
                <a:gd name="connsiteY142" fmla="*/ 2609291 h 10829276"/>
                <a:gd name="connsiteX143" fmla="*/ 2866517 w 4835994"/>
                <a:gd name="connsiteY143" fmla="*/ 2204845 h 10829276"/>
                <a:gd name="connsiteX144" fmla="*/ 2831348 w 4835994"/>
                <a:gd name="connsiteY144" fmla="*/ 1958660 h 10829276"/>
                <a:gd name="connsiteX145" fmla="*/ 2831348 w 4835994"/>
                <a:gd name="connsiteY145" fmla="*/ 1870737 h 10829276"/>
                <a:gd name="connsiteX146" fmla="*/ 3077533 w 4835994"/>
                <a:gd name="connsiteY146" fmla="*/ 1958660 h 10829276"/>
                <a:gd name="connsiteX147" fmla="*/ 3288548 w 4835994"/>
                <a:gd name="connsiteY147" fmla="*/ 1993829 h 10829276"/>
                <a:gd name="connsiteX148" fmla="*/ 3411640 w 4835994"/>
                <a:gd name="connsiteY148" fmla="*/ 1958660 h 10829276"/>
                <a:gd name="connsiteX149" fmla="*/ 3446810 w 4835994"/>
                <a:gd name="connsiteY149" fmla="*/ 1923491 h 10829276"/>
                <a:gd name="connsiteX150" fmla="*/ 3446810 w 4835994"/>
                <a:gd name="connsiteY150" fmla="*/ 1835568 h 10829276"/>
                <a:gd name="connsiteX151" fmla="*/ 3429225 w 4835994"/>
                <a:gd name="connsiteY151" fmla="*/ 1782814 h 10829276"/>
                <a:gd name="connsiteX152" fmla="*/ 3464394 w 4835994"/>
                <a:gd name="connsiteY152" fmla="*/ 1782814 h 10829276"/>
                <a:gd name="connsiteX153" fmla="*/ 3534733 w 4835994"/>
                <a:gd name="connsiteY153" fmla="*/ 1765229 h 10829276"/>
                <a:gd name="connsiteX154" fmla="*/ 3517148 w 4835994"/>
                <a:gd name="connsiteY154" fmla="*/ 1712475 h 10829276"/>
                <a:gd name="connsiteX155" fmla="*/ 3499563 w 4835994"/>
                <a:gd name="connsiteY155" fmla="*/ 1694891 h 10829276"/>
                <a:gd name="connsiteX156" fmla="*/ 3552317 w 4835994"/>
                <a:gd name="connsiteY156" fmla="*/ 1677306 h 10829276"/>
                <a:gd name="connsiteX157" fmla="*/ 3552317 w 4835994"/>
                <a:gd name="connsiteY157" fmla="*/ 1571798 h 10829276"/>
                <a:gd name="connsiteX158" fmla="*/ 3534733 w 4835994"/>
                <a:gd name="connsiteY158" fmla="*/ 1413537 h 10829276"/>
                <a:gd name="connsiteX159" fmla="*/ 3640240 w 4835994"/>
                <a:gd name="connsiteY159" fmla="*/ 1413537 h 10829276"/>
                <a:gd name="connsiteX160" fmla="*/ 3740619 w 4835994"/>
                <a:gd name="connsiteY160" fmla="*/ 1406943 h 10829276"/>
                <a:gd name="connsiteX161" fmla="*/ 3710579 w 4835994"/>
                <a:gd name="connsiteY161" fmla="*/ 1290445 h 10829276"/>
                <a:gd name="connsiteX162" fmla="*/ 3622656 w 4835994"/>
                <a:gd name="connsiteY162" fmla="*/ 1184937 h 10829276"/>
                <a:gd name="connsiteX163" fmla="*/ 3587486 w 4835994"/>
                <a:gd name="connsiteY163" fmla="*/ 1132183 h 10829276"/>
                <a:gd name="connsiteX164" fmla="*/ 3552317 w 4835994"/>
                <a:gd name="connsiteY164" fmla="*/ 1044260 h 10829276"/>
                <a:gd name="connsiteX165" fmla="*/ 3600048 w 4835994"/>
                <a:gd name="connsiteY165" fmla="*/ 700940 h 10829276"/>
                <a:gd name="connsiteX166" fmla="*/ 3499563 w 4835994"/>
                <a:gd name="connsiteY166" fmla="*/ 340875 h 10829276"/>
                <a:gd name="connsiteX167" fmla="*/ 3306133 w 4835994"/>
                <a:gd name="connsiteY167" fmla="*/ 182614 h 10829276"/>
                <a:gd name="connsiteX168" fmla="*/ 3059948 w 4835994"/>
                <a:gd name="connsiteY168" fmla="*/ 77106 h 10829276"/>
                <a:gd name="connsiteX169" fmla="*/ 2796179 w 4835994"/>
                <a:gd name="connsiteY169" fmla="*/ 6768 h 10829276"/>
                <a:gd name="connsiteX170" fmla="*/ 2532410 w 4835994"/>
                <a:gd name="connsiteY170" fmla="*/ 6768 h 10829276"/>
                <a:gd name="connsiteX171" fmla="*/ 2198302 w 4835994"/>
                <a:gd name="connsiteY171" fmla="*/ 41937 h 10829276"/>
                <a:gd name="connsiteX172" fmla="*/ 1987286 w 4835994"/>
                <a:gd name="connsiteY172" fmla="*/ 165029 h 10829276"/>
                <a:gd name="connsiteX173" fmla="*/ 1776271 w 4835994"/>
                <a:gd name="connsiteY173" fmla="*/ 358460 h 10829276"/>
                <a:gd name="connsiteX174" fmla="*/ 1705932 w 4835994"/>
                <a:gd name="connsiteY174" fmla="*/ 639814 h 10829276"/>
                <a:gd name="connsiteX175" fmla="*/ 1776271 w 4835994"/>
                <a:gd name="connsiteY175" fmla="*/ 991507 h 10829276"/>
                <a:gd name="connsiteX176" fmla="*/ 1952117 w 4835994"/>
                <a:gd name="connsiteY176" fmla="*/ 1272860 h 10829276"/>
                <a:gd name="connsiteX177" fmla="*/ 2163133 w 4835994"/>
                <a:gd name="connsiteY177" fmla="*/ 1448706 h 10829276"/>
                <a:gd name="connsiteX178" fmla="*/ 2215887 w 4835994"/>
                <a:gd name="connsiteY178" fmla="*/ 1554213 h 10829276"/>
                <a:gd name="connsiteX179" fmla="*/ 2215886 w 4835994"/>
                <a:gd name="connsiteY179" fmla="*/ 1888321 h 10829276"/>
                <a:gd name="connsiteX180" fmla="*/ 2084421 w 4835994"/>
                <a:gd name="connsiteY180" fmla="*/ 2295000 h 10829276"/>
                <a:gd name="connsiteX181" fmla="*/ 2004871 w 4835994"/>
                <a:gd name="connsiteY181" fmla="*/ 2503783 h 10829276"/>
                <a:gd name="connsiteX182" fmla="*/ 1562185 w 4835994"/>
                <a:gd name="connsiteY182" fmla="*/ 2803560 h 10829276"/>
                <a:gd name="connsiteX183" fmla="*/ 1139317 w 4835994"/>
                <a:gd name="connsiteY183" fmla="*/ 3011504 h 10829276"/>
                <a:gd name="connsiteX184" fmla="*/ 689933 w 4835994"/>
                <a:gd name="connsiteY184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48340 w 4835994"/>
                <a:gd name="connsiteY88" fmla="*/ 7358964 h 10829276"/>
                <a:gd name="connsiteX89" fmla="*/ 3752447 w 4835994"/>
                <a:gd name="connsiteY89" fmla="*/ 6700366 h 10829276"/>
                <a:gd name="connsiteX90" fmla="*/ 3576297 w 4835994"/>
                <a:gd name="connsiteY90" fmla="*/ 6290413 h 10829276"/>
                <a:gd name="connsiteX91" fmla="*/ 3622656 w 4835994"/>
                <a:gd name="connsiteY91" fmla="*/ 5880029 h 10829276"/>
                <a:gd name="connsiteX92" fmla="*/ 3692994 w 4835994"/>
                <a:gd name="connsiteY92" fmla="*/ 5387660 h 10829276"/>
                <a:gd name="connsiteX93" fmla="*/ 3710579 w 4835994"/>
                <a:gd name="connsiteY93" fmla="*/ 5106306 h 10829276"/>
                <a:gd name="connsiteX94" fmla="*/ 3734304 w 4835994"/>
                <a:gd name="connsiteY94" fmla="*/ 5354445 h 10829276"/>
                <a:gd name="connsiteX95" fmla="*/ 3798502 w 4835994"/>
                <a:gd name="connsiteY95" fmla="*/ 6126214 h 10829276"/>
                <a:gd name="connsiteX96" fmla="*/ 3798502 w 4835994"/>
                <a:gd name="connsiteY96" fmla="*/ 6460322 h 10829276"/>
                <a:gd name="connsiteX97" fmla="*/ 3921594 w 4835994"/>
                <a:gd name="connsiteY97" fmla="*/ 6970275 h 10829276"/>
                <a:gd name="connsiteX98" fmla="*/ 4079856 w 4835994"/>
                <a:gd name="connsiteY98" fmla="*/ 7532983 h 10829276"/>
                <a:gd name="connsiteX99" fmla="*/ 4417591 w 4835994"/>
                <a:gd name="connsiteY99" fmla="*/ 8305032 h 10829276"/>
                <a:gd name="connsiteX100" fmla="*/ 4322970 w 4835994"/>
                <a:gd name="connsiteY100" fmla="*/ 8643046 h 10829276"/>
                <a:gd name="connsiteX101" fmla="*/ 4326040 w 4835994"/>
                <a:gd name="connsiteY101" fmla="*/ 8957337 h 10829276"/>
                <a:gd name="connsiteX102" fmla="*/ 4273286 w 4835994"/>
                <a:gd name="connsiteY102" fmla="*/ 9273860 h 10829276"/>
                <a:gd name="connsiteX103" fmla="*/ 4185363 w 4835994"/>
                <a:gd name="connsiteY103" fmla="*/ 9520045 h 10829276"/>
                <a:gd name="connsiteX104" fmla="*/ 4202948 w 4835994"/>
                <a:gd name="connsiteY104" fmla="*/ 9713475 h 10829276"/>
                <a:gd name="connsiteX105" fmla="*/ 4202948 w 4835994"/>
                <a:gd name="connsiteY105" fmla="*/ 9836568 h 10829276"/>
                <a:gd name="connsiteX106" fmla="*/ 4220533 w 4835994"/>
                <a:gd name="connsiteY106" fmla="*/ 10029998 h 10829276"/>
                <a:gd name="connsiteX107" fmla="*/ 4308456 w 4835994"/>
                <a:gd name="connsiteY107" fmla="*/ 10135506 h 10829276"/>
                <a:gd name="connsiteX108" fmla="*/ 4343625 w 4835994"/>
                <a:gd name="connsiteY108" fmla="*/ 10135506 h 10829276"/>
                <a:gd name="connsiteX109" fmla="*/ 4361210 w 4835994"/>
                <a:gd name="connsiteY109" fmla="*/ 10047583 h 10829276"/>
                <a:gd name="connsiteX110" fmla="*/ 4326040 w 4835994"/>
                <a:gd name="connsiteY110" fmla="*/ 9906906 h 10829276"/>
                <a:gd name="connsiteX111" fmla="*/ 4343625 w 4835994"/>
                <a:gd name="connsiteY111" fmla="*/ 9713475 h 10829276"/>
                <a:gd name="connsiteX112" fmla="*/ 4396379 w 4835994"/>
                <a:gd name="connsiteY112" fmla="*/ 9572798 h 10829276"/>
                <a:gd name="connsiteX113" fmla="*/ 4466717 w 4835994"/>
                <a:gd name="connsiteY113" fmla="*/ 9836568 h 10829276"/>
                <a:gd name="connsiteX114" fmla="*/ 4466717 w 4835994"/>
                <a:gd name="connsiteY114" fmla="*/ 10065168 h 10829276"/>
                <a:gd name="connsiteX115" fmla="*/ 4431548 w 4835994"/>
                <a:gd name="connsiteY115" fmla="*/ 10170675 h 10829276"/>
                <a:gd name="connsiteX116" fmla="*/ 4378794 w 4835994"/>
                <a:gd name="connsiteY116" fmla="*/ 10293768 h 10829276"/>
                <a:gd name="connsiteX117" fmla="*/ 4290871 w 4835994"/>
                <a:gd name="connsiteY117" fmla="*/ 10452029 h 10829276"/>
                <a:gd name="connsiteX118" fmla="*/ 4290871 w 4835994"/>
                <a:gd name="connsiteY118" fmla="*/ 10487198 h 10829276"/>
                <a:gd name="connsiteX119" fmla="*/ 4449133 w 4835994"/>
                <a:gd name="connsiteY119" fmla="*/ 10311352 h 10829276"/>
                <a:gd name="connsiteX120" fmla="*/ 4607394 w 4835994"/>
                <a:gd name="connsiteY120" fmla="*/ 10241014 h 10829276"/>
                <a:gd name="connsiteX121" fmla="*/ 4712902 w 4835994"/>
                <a:gd name="connsiteY121" fmla="*/ 10065168 h 10829276"/>
                <a:gd name="connsiteX122" fmla="*/ 4783240 w 4835994"/>
                <a:gd name="connsiteY122" fmla="*/ 9906906 h 10829276"/>
                <a:gd name="connsiteX123" fmla="*/ 4835994 w 4835994"/>
                <a:gd name="connsiteY123" fmla="*/ 9731060 h 10829276"/>
                <a:gd name="connsiteX124" fmla="*/ 4783240 w 4835994"/>
                <a:gd name="connsiteY124" fmla="*/ 9396952 h 10829276"/>
                <a:gd name="connsiteX125" fmla="*/ 4677733 w 4835994"/>
                <a:gd name="connsiteY125" fmla="*/ 9010091 h 10829276"/>
                <a:gd name="connsiteX126" fmla="*/ 4677733 w 4835994"/>
                <a:gd name="connsiteY126" fmla="*/ 8851829 h 10829276"/>
                <a:gd name="connsiteX127" fmla="*/ 4695317 w 4835994"/>
                <a:gd name="connsiteY127" fmla="*/ 8799075 h 10829276"/>
                <a:gd name="connsiteX128" fmla="*/ 4624979 w 4835994"/>
                <a:gd name="connsiteY128" fmla="*/ 8693568 h 10829276"/>
                <a:gd name="connsiteX129" fmla="*/ 4607394 w 4835994"/>
                <a:gd name="connsiteY129" fmla="*/ 8640814 h 10829276"/>
                <a:gd name="connsiteX130" fmla="*/ 4767051 w 4835994"/>
                <a:gd name="connsiteY130" fmla="*/ 8485344 h 10829276"/>
                <a:gd name="connsiteX131" fmla="*/ 4720438 w 4835994"/>
                <a:gd name="connsiteY131" fmla="*/ 7522655 h 10829276"/>
                <a:gd name="connsiteX132" fmla="*/ 4705086 w 4835994"/>
                <a:gd name="connsiteY132" fmla="*/ 6920312 h 10829276"/>
                <a:gd name="connsiteX133" fmla="*/ 4614094 w 4835994"/>
                <a:gd name="connsiteY133" fmla="*/ 6397520 h 10829276"/>
                <a:gd name="connsiteX134" fmla="*/ 4509423 w 4835994"/>
                <a:gd name="connsiteY134" fmla="*/ 5788198 h 10829276"/>
                <a:gd name="connsiteX135" fmla="*/ 4468950 w 4835994"/>
                <a:gd name="connsiteY135" fmla="*/ 4527409 h 10829276"/>
                <a:gd name="connsiteX136" fmla="*/ 4468950 w 4835994"/>
                <a:gd name="connsiteY136" fmla="*/ 3794997 h 10829276"/>
                <a:gd name="connsiteX137" fmla="*/ 4308456 w 4835994"/>
                <a:gd name="connsiteY137" fmla="*/ 3295091 h 10829276"/>
                <a:gd name="connsiteX138" fmla="*/ 4202948 w 4835994"/>
                <a:gd name="connsiteY138" fmla="*/ 3189583 h 10829276"/>
                <a:gd name="connsiteX139" fmla="*/ 4062271 w 4835994"/>
                <a:gd name="connsiteY139" fmla="*/ 3101660 h 10829276"/>
                <a:gd name="connsiteX140" fmla="*/ 3797665 w 4835994"/>
                <a:gd name="connsiteY140" fmla="*/ 3034392 h 10829276"/>
                <a:gd name="connsiteX141" fmla="*/ 3402429 w 4835994"/>
                <a:gd name="connsiteY141" fmla="*/ 2826447 h 10829276"/>
                <a:gd name="connsiteX142" fmla="*/ 3024779 w 4835994"/>
                <a:gd name="connsiteY142" fmla="*/ 2609291 h 10829276"/>
                <a:gd name="connsiteX143" fmla="*/ 2866517 w 4835994"/>
                <a:gd name="connsiteY143" fmla="*/ 2204845 h 10829276"/>
                <a:gd name="connsiteX144" fmla="*/ 2831348 w 4835994"/>
                <a:gd name="connsiteY144" fmla="*/ 1958660 h 10829276"/>
                <a:gd name="connsiteX145" fmla="*/ 2831348 w 4835994"/>
                <a:gd name="connsiteY145" fmla="*/ 1870737 h 10829276"/>
                <a:gd name="connsiteX146" fmla="*/ 3077533 w 4835994"/>
                <a:gd name="connsiteY146" fmla="*/ 1958660 h 10829276"/>
                <a:gd name="connsiteX147" fmla="*/ 3288548 w 4835994"/>
                <a:gd name="connsiteY147" fmla="*/ 1993829 h 10829276"/>
                <a:gd name="connsiteX148" fmla="*/ 3411640 w 4835994"/>
                <a:gd name="connsiteY148" fmla="*/ 1958660 h 10829276"/>
                <a:gd name="connsiteX149" fmla="*/ 3446810 w 4835994"/>
                <a:gd name="connsiteY149" fmla="*/ 1923491 h 10829276"/>
                <a:gd name="connsiteX150" fmla="*/ 3446810 w 4835994"/>
                <a:gd name="connsiteY150" fmla="*/ 1835568 h 10829276"/>
                <a:gd name="connsiteX151" fmla="*/ 3429225 w 4835994"/>
                <a:gd name="connsiteY151" fmla="*/ 1782814 h 10829276"/>
                <a:gd name="connsiteX152" fmla="*/ 3464394 w 4835994"/>
                <a:gd name="connsiteY152" fmla="*/ 1782814 h 10829276"/>
                <a:gd name="connsiteX153" fmla="*/ 3534733 w 4835994"/>
                <a:gd name="connsiteY153" fmla="*/ 1765229 h 10829276"/>
                <a:gd name="connsiteX154" fmla="*/ 3517148 w 4835994"/>
                <a:gd name="connsiteY154" fmla="*/ 1712475 h 10829276"/>
                <a:gd name="connsiteX155" fmla="*/ 3499563 w 4835994"/>
                <a:gd name="connsiteY155" fmla="*/ 1694891 h 10829276"/>
                <a:gd name="connsiteX156" fmla="*/ 3552317 w 4835994"/>
                <a:gd name="connsiteY156" fmla="*/ 1677306 h 10829276"/>
                <a:gd name="connsiteX157" fmla="*/ 3552317 w 4835994"/>
                <a:gd name="connsiteY157" fmla="*/ 1571798 h 10829276"/>
                <a:gd name="connsiteX158" fmla="*/ 3534733 w 4835994"/>
                <a:gd name="connsiteY158" fmla="*/ 1413537 h 10829276"/>
                <a:gd name="connsiteX159" fmla="*/ 3640240 w 4835994"/>
                <a:gd name="connsiteY159" fmla="*/ 1413537 h 10829276"/>
                <a:gd name="connsiteX160" fmla="*/ 3740619 w 4835994"/>
                <a:gd name="connsiteY160" fmla="*/ 1406943 h 10829276"/>
                <a:gd name="connsiteX161" fmla="*/ 3710579 w 4835994"/>
                <a:gd name="connsiteY161" fmla="*/ 1290445 h 10829276"/>
                <a:gd name="connsiteX162" fmla="*/ 3622656 w 4835994"/>
                <a:gd name="connsiteY162" fmla="*/ 1184937 h 10829276"/>
                <a:gd name="connsiteX163" fmla="*/ 3587486 w 4835994"/>
                <a:gd name="connsiteY163" fmla="*/ 1132183 h 10829276"/>
                <a:gd name="connsiteX164" fmla="*/ 3552317 w 4835994"/>
                <a:gd name="connsiteY164" fmla="*/ 1044260 h 10829276"/>
                <a:gd name="connsiteX165" fmla="*/ 3600048 w 4835994"/>
                <a:gd name="connsiteY165" fmla="*/ 700940 h 10829276"/>
                <a:gd name="connsiteX166" fmla="*/ 3499563 w 4835994"/>
                <a:gd name="connsiteY166" fmla="*/ 340875 h 10829276"/>
                <a:gd name="connsiteX167" fmla="*/ 3306133 w 4835994"/>
                <a:gd name="connsiteY167" fmla="*/ 182614 h 10829276"/>
                <a:gd name="connsiteX168" fmla="*/ 3059948 w 4835994"/>
                <a:gd name="connsiteY168" fmla="*/ 77106 h 10829276"/>
                <a:gd name="connsiteX169" fmla="*/ 2796179 w 4835994"/>
                <a:gd name="connsiteY169" fmla="*/ 6768 h 10829276"/>
                <a:gd name="connsiteX170" fmla="*/ 2532410 w 4835994"/>
                <a:gd name="connsiteY170" fmla="*/ 6768 h 10829276"/>
                <a:gd name="connsiteX171" fmla="*/ 2198302 w 4835994"/>
                <a:gd name="connsiteY171" fmla="*/ 41937 h 10829276"/>
                <a:gd name="connsiteX172" fmla="*/ 1987286 w 4835994"/>
                <a:gd name="connsiteY172" fmla="*/ 165029 h 10829276"/>
                <a:gd name="connsiteX173" fmla="*/ 1776271 w 4835994"/>
                <a:gd name="connsiteY173" fmla="*/ 358460 h 10829276"/>
                <a:gd name="connsiteX174" fmla="*/ 1705932 w 4835994"/>
                <a:gd name="connsiteY174" fmla="*/ 639814 h 10829276"/>
                <a:gd name="connsiteX175" fmla="*/ 1776271 w 4835994"/>
                <a:gd name="connsiteY175" fmla="*/ 991507 h 10829276"/>
                <a:gd name="connsiteX176" fmla="*/ 1952117 w 4835994"/>
                <a:gd name="connsiteY176" fmla="*/ 1272860 h 10829276"/>
                <a:gd name="connsiteX177" fmla="*/ 2163133 w 4835994"/>
                <a:gd name="connsiteY177" fmla="*/ 1448706 h 10829276"/>
                <a:gd name="connsiteX178" fmla="*/ 2215887 w 4835994"/>
                <a:gd name="connsiteY178" fmla="*/ 1554213 h 10829276"/>
                <a:gd name="connsiteX179" fmla="*/ 2215886 w 4835994"/>
                <a:gd name="connsiteY179" fmla="*/ 1888321 h 10829276"/>
                <a:gd name="connsiteX180" fmla="*/ 2084421 w 4835994"/>
                <a:gd name="connsiteY180" fmla="*/ 2295000 h 10829276"/>
                <a:gd name="connsiteX181" fmla="*/ 2004871 w 4835994"/>
                <a:gd name="connsiteY181" fmla="*/ 2503783 h 10829276"/>
                <a:gd name="connsiteX182" fmla="*/ 1562185 w 4835994"/>
                <a:gd name="connsiteY182" fmla="*/ 2803560 h 10829276"/>
                <a:gd name="connsiteX183" fmla="*/ 1139317 w 4835994"/>
                <a:gd name="connsiteY183" fmla="*/ 3011504 h 10829276"/>
                <a:gd name="connsiteX184" fmla="*/ 689933 w 4835994"/>
                <a:gd name="connsiteY184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61486 w 4835994"/>
                <a:gd name="connsiteY87" fmla="*/ 8069149 h 10829276"/>
                <a:gd name="connsiteX88" fmla="*/ 4048340 w 4835994"/>
                <a:gd name="connsiteY88" fmla="*/ 7358964 h 10829276"/>
                <a:gd name="connsiteX89" fmla="*/ 3752447 w 4835994"/>
                <a:gd name="connsiteY89" fmla="*/ 6700366 h 10829276"/>
                <a:gd name="connsiteX90" fmla="*/ 3576297 w 4835994"/>
                <a:gd name="connsiteY90" fmla="*/ 6290413 h 10829276"/>
                <a:gd name="connsiteX91" fmla="*/ 3622656 w 4835994"/>
                <a:gd name="connsiteY91" fmla="*/ 5880029 h 10829276"/>
                <a:gd name="connsiteX92" fmla="*/ 3692994 w 4835994"/>
                <a:gd name="connsiteY92" fmla="*/ 5387660 h 10829276"/>
                <a:gd name="connsiteX93" fmla="*/ 3710579 w 4835994"/>
                <a:gd name="connsiteY93" fmla="*/ 5106306 h 10829276"/>
                <a:gd name="connsiteX94" fmla="*/ 3734304 w 4835994"/>
                <a:gd name="connsiteY94" fmla="*/ 5354445 h 10829276"/>
                <a:gd name="connsiteX95" fmla="*/ 3798502 w 4835994"/>
                <a:gd name="connsiteY95" fmla="*/ 6126214 h 10829276"/>
                <a:gd name="connsiteX96" fmla="*/ 3798502 w 4835994"/>
                <a:gd name="connsiteY96" fmla="*/ 6460322 h 10829276"/>
                <a:gd name="connsiteX97" fmla="*/ 3921594 w 4835994"/>
                <a:gd name="connsiteY97" fmla="*/ 6970275 h 10829276"/>
                <a:gd name="connsiteX98" fmla="*/ 4079856 w 4835994"/>
                <a:gd name="connsiteY98" fmla="*/ 7532983 h 10829276"/>
                <a:gd name="connsiteX99" fmla="*/ 4417591 w 4835994"/>
                <a:gd name="connsiteY99" fmla="*/ 8305032 h 10829276"/>
                <a:gd name="connsiteX100" fmla="*/ 4322970 w 4835994"/>
                <a:gd name="connsiteY100" fmla="*/ 8643046 h 10829276"/>
                <a:gd name="connsiteX101" fmla="*/ 4326040 w 4835994"/>
                <a:gd name="connsiteY101" fmla="*/ 8957337 h 10829276"/>
                <a:gd name="connsiteX102" fmla="*/ 4273286 w 4835994"/>
                <a:gd name="connsiteY102" fmla="*/ 9273860 h 10829276"/>
                <a:gd name="connsiteX103" fmla="*/ 4185363 w 4835994"/>
                <a:gd name="connsiteY103" fmla="*/ 9520045 h 10829276"/>
                <a:gd name="connsiteX104" fmla="*/ 4202948 w 4835994"/>
                <a:gd name="connsiteY104" fmla="*/ 9713475 h 10829276"/>
                <a:gd name="connsiteX105" fmla="*/ 4202948 w 4835994"/>
                <a:gd name="connsiteY105" fmla="*/ 9836568 h 10829276"/>
                <a:gd name="connsiteX106" fmla="*/ 4220533 w 4835994"/>
                <a:gd name="connsiteY106" fmla="*/ 10029998 h 10829276"/>
                <a:gd name="connsiteX107" fmla="*/ 4308456 w 4835994"/>
                <a:gd name="connsiteY107" fmla="*/ 10135506 h 10829276"/>
                <a:gd name="connsiteX108" fmla="*/ 4343625 w 4835994"/>
                <a:gd name="connsiteY108" fmla="*/ 10135506 h 10829276"/>
                <a:gd name="connsiteX109" fmla="*/ 4361210 w 4835994"/>
                <a:gd name="connsiteY109" fmla="*/ 10047583 h 10829276"/>
                <a:gd name="connsiteX110" fmla="*/ 4326040 w 4835994"/>
                <a:gd name="connsiteY110" fmla="*/ 9906906 h 10829276"/>
                <a:gd name="connsiteX111" fmla="*/ 4343625 w 4835994"/>
                <a:gd name="connsiteY111" fmla="*/ 9713475 h 10829276"/>
                <a:gd name="connsiteX112" fmla="*/ 4396379 w 4835994"/>
                <a:gd name="connsiteY112" fmla="*/ 9572798 h 10829276"/>
                <a:gd name="connsiteX113" fmla="*/ 4466717 w 4835994"/>
                <a:gd name="connsiteY113" fmla="*/ 9836568 h 10829276"/>
                <a:gd name="connsiteX114" fmla="*/ 4466717 w 4835994"/>
                <a:gd name="connsiteY114" fmla="*/ 10065168 h 10829276"/>
                <a:gd name="connsiteX115" fmla="*/ 4431548 w 4835994"/>
                <a:gd name="connsiteY115" fmla="*/ 10170675 h 10829276"/>
                <a:gd name="connsiteX116" fmla="*/ 4378794 w 4835994"/>
                <a:gd name="connsiteY116" fmla="*/ 10293768 h 10829276"/>
                <a:gd name="connsiteX117" fmla="*/ 4290871 w 4835994"/>
                <a:gd name="connsiteY117" fmla="*/ 10452029 h 10829276"/>
                <a:gd name="connsiteX118" fmla="*/ 4290871 w 4835994"/>
                <a:gd name="connsiteY118" fmla="*/ 10487198 h 10829276"/>
                <a:gd name="connsiteX119" fmla="*/ 4449133 w 4835994"/>
                <a:gd name="connsiteY119" fmla="*/ 10311352 h 10829276"/>
                <a:gd name="connsiteX120" fmla="*/ 4607394 w 4835994"/>
                <a:gd name="connsiteY120" fmla="*/ 10241014 h 10829276"/>
                <a:gd name="connsiteX121" fmla="*/ 4712902 w 4835994"/>
                <a:gd name="connsiteY121" fmla="*/ 10065168 h 10829276"/>
                <a:gd name="connsiteX122" fmla="*/ 4783240 w 4835994"/>
                <a:gd name="connsiteY122" fmla="*/ 9906906 h 10829276"/>
                <a:gd name="connsiteX123" fmla="*/ 4835994 w 4835994"/>
                <a:gd name="connsiteY123" fmla="*/ 9731060 h 10829276"/>
                <a:gd name="connsiteX124" fmla="*/ 4783240 w 4835994"/>
                <a:gd name="connsiteY124" fmla="*/ 9396952 h 10829276"/>
                <a:gd name="connsiteX125" fmla="*/ 4677733 w 4835994"/>
                <a:gd name="connsiteY125" fmla="*/ 9010091 h 10829276"/>
                <a:gd name="connsiteX126" fmla="*/ 4677733 w 4835994"/>
                <a:gd name="connsiteY126" fmla="*/ 8851829 h 10829276"/>
                <a:gd name="connsiteX127" fmla="*/ 4695317 w 4835994"/>
                <a:gd name="connsiteY127" fmla="*/ 8799075 h 10829276"/>
                <a:gd name="connsiteX128" fmla="*/ 4624979 w 4835994"/>
                <a:gd name="connsiteY128" fmla="*/ 8693568 h 10829276"/>
                <a:gd name="connsiteX129" fmla="*/ 4607394 w 4835994"/>
                <a:gd name="connsiteY129" fmla="*/ 8640814 h 10829276"/>
                <a:gd name="connsiteX130" fmla="*/ 4767051 w 4835994"/>
                <a:gd name="connsiteY130" fmla="*/ 8485344 h 10829276"/>
                <a:gd name="connsiteX131" fmla="*/ 4720438 w 4835994"/>
                <a:gd name="connsiteY131" fmla="*/ 7522655 h 10829276"/>
                <a:gd name="connsiteX132" fmla="*/ 4705086 w 4835994"/>
                <a:gd name="connsiteY132" fmla="*/ 6920312 h 10829276"/>
                <a:gd name="connsiteX133" fmla="*/ 4614094 w 4835994"/>
                <a:gd name="connsiteY133" fmla="*/ 6397520 h 10829276"/>
                <a:gd name="connsiteX134" fmla="*/ 4509423 w 4835994"/>
                <a:gd name="connsiteY134" fmla="*/ 5788198 h 10829276"/>
                <a:gd name="connsiteX135" fmla="*/ 4468950 w 4835994"/>
                <a:gd name="connsiteY135" fmla="*/ 4527409 h 10829276"/>
                <a:gd name="connsiteX136" fmla="*/ 4468950 w 4835994"/>
                <a:gd name="connsiteY136" fmla="*/ 3794997 h 10829276"/>
                <a:gd name="connsiteX137" fmla="*/ 4308456 w 4835994"/>
                <a:gd name="connsiteY137" fmla="*/ 3295091 h 10829276"/>
                <a:gd name="connsiteX138" fmla="*/ 4202948 w 4835994"/>
                <a:gd name="connsiteY138" fmla="*/ 3189583 h 10829276"/>
                <a:gd name="connsiteX139" fmla="*/ 4062271 w 4835994"/>
                <a:gd name="connsiteY139" fmla="*/ 3101660 h 10829276"/>
                <a:gd name="connsiteX140" fmla="*/ 3797665 w 4835994"/>
                <a:gd name="connsiteY140" fmla="*/ 3034392 h 10829276"/>
                <a:gd name="connsiteX141" fmla="*/ 3402429 w 4835994"/>
                <a:gd name="connsiteY141" fmla="*/ 2826447 h 10829276"/>
                <a:gd name="connsiteX142" fmla="*/ 3024779 w 4835994"/>
                <a:gd name="connsiteY142" fmla="*/ 2609291 h 10829276"/>
                <a:gd name="connsiteX143" fmla="*/ 2866517 w 4835994"/>
                <a:gd name="connsiteY143" fmla="*/ 2204845 h 10829276"/>
                <a:gd name="connsiteX144" fmla="*/ 2831348 w 4835994"/>
                <a:gd name="connsiteY144" fmla="*/ 1958660 h 10829276"/>
                <a:gd name="connsiteX145" fmla="*/ 2831348 w 4835994"/>
                <a:gd name="connsiteY145" fmla="*/ 1870737 h 10829276"/>
                <a:gd name="connsiteX146" fmla="*/ 3077533 w 4835994"/>
                <a:gd name="connsiteY146" fmla="*/ 1958660 h 10829276"/>
                <a:gd name="connsiteX147" fmla="*/ 3288548 w 4835994"/>
                <a:gd name="connsiteY147" fmla="*/ 1993829 h 10829276"/>
                <a:gd name="connsiteX148" fmla="*/ 3411640 w 4835994"/>
                <a:gd name="connsiteY148" fmla="*/ 1958660 h 10829276"/>
                <a:gd name="connsiteX149" fmla="*/ 3446810 w 4835994"/>
                <a:gd name="connsiteY149" fmla="*/ 1923491 h 10829276"/>
                <a:gd name="connsiteX150" fmla="*/ 3446810 w 4835994"/>
                <a:gd name="connsiteY150" fmla="*/ 1835568 h 10829276"/>
                <a:gd name="connsiteX151" fmla="*/ 3429225 w 4835994"/>
                <a:gd name="connsiteY151" fmla="*/ 1782814 h 10829276"/>
                <a:gd name="connsiteX152" fmla="*/ 3464394 w 4835994"/>
                <a:gd name="connsiteY152" fmla="*/ 1782814 h 10829276"/>
                <a:gd name="connsiteX153" fmla="*/ 3534733 w 4835994"/>
                <a:gd name="connsiteY153" fmla="*/ 1765229 h 10829276"/>
                <a:gd name="connsiteX154" fmla="*/ 3517148 w 4835994"/>
                <a:gd name="connsiteY154" fmla="*/ 1712475 h 10829276"/>
                <a:gd name="connsiteX155" fmla="*/ 3499563 w 4835994"/>
                <a:gd name="connsiteY155" fmla="*/ 1694891 h 10829276"/>
                <a:gd name="connsiteX156" fmla="*/ 3552317 w 4835994"/>
                <a:gd name="connsiteY156" fmla="*/ 1677306 h 10829276"/>
                <a:gd name="connsiteX157" fmla="*/ 3552317 w 4835994"/>
                <a:gd name="connsiteY157" fmla="*/ 1571798 h 10829276"/>
                <a:gd name="connsiteX158" fmla="*/ 3534733 w 4835994"/>
                <a:gd name="connsiteY158" fmla="*/ 1413537 h 10829276"/>
                <a:gd name="connsiteX159" fmla="*/ 3640240 w 4835994"/>
                <a:gd name="connsiteY159" fmla="*/ 1413537 h 10829276"/>
                <a:gd name="connsiteX160" fmla="*/ 3740619 w 4835994"/>
                <a:gd name="connsiteY160" fmla="*/ 1406943 h 10829276"/>
                <a:gd name="connsiteX161" fmla="*/ 3710579 w 4835994"/>
                <a:gd name="connsiteY161" fmla="*/ 1290445 h 10829276"/>
                <a:gd name="connsiteX162" fmla="*/ 3622656 w 4835994"/>
                <a:gd name="connsiteY162" fmla="*/ 1184937 h 10829276"/>
                <a:gd name="connsiteX163" fmla="*/ 3587486 w 4835994"/>
                <a:gd name="connsiteY163" fmla="*/ 1132183 h 10829276"/>
                <a:gd name="connsiteX164" fmla="*/ 3552317 w 4835994"/>
                <a:gd name="connsiteY164" fmla="*/ 1044260 h 10829276"/>
                <a:gd name="connsiteX165" fmla="*/ 3600048 w 4835994"/>
                <a:gd name="connsiteY165" fmla="*/ 700940 h 10829276"/>
                <a:gd name="connsiteX166" fmla="*/ 3499563 w 4835994"/>
                <a:gd name="connsiteY166" fmla="*/ 340875 h 10829276"/>
                <a:gd name="connsiteX167" fmla="*/ 3306133 w 4835994"/>
                <a:gd name="connsiteY167" fmla="*/ 182614 h 10829276"/>
                <a:gd name="connsiteX168" fmla="*/ 3059948 w 4835994"/>
                <a:gd name="connsiteY168" fmla="*/ 77106 h 10829276"/>
                <a:gd name="connsiteX169" fmla="*/ 2796179 w 4835994"/>
                <a:gd name="connsiteY169" fmla="*/ 6768 h 10829276"/>
                <a:gd name="connsiteX170" fmla="*/ 2532410 w 4835994"/>
                <a:gd name="connsiteY170" fmla="*/ 6768 h 10829276"/>
                <a:gd name="connsiteX171" fmla="*/ 2198302 w 4835994"/>
                <a:gd name="connsiteY171" fmla="*/ 41937 h 10829276"/>
                <a:gd name="connsiteX172" fmla="*/ 1987286 w 4835994"/>
                <a:gd name="connsiteY172" fmla="*/ 165029 h 10829276"/>
                <a:gd name="connsiteX173" fmla="*/ 1776271 w 4835994"/>
                <a:gd name="connsiteY173" fmla="*/ 358460 h 10829276"/>
                <a:gd name="connsiteX174" fmla="*/ 1705932 w 4835994"/>
                <a:gd name="connsiteY174" fmla="*/ 639814 h 10829276"/>
                <a:gd name="connsiteX175" fmla="*/ 1776271 w 4835994"/>
                <a:gd name="connsiteY175" fmla="*/ 991507 h 10829276"/>
                <a:gd name="connsiteX176" fmla="*/ 1952117 w 4835994"/>
                <a:gd name="connsiteY176" fmla="*/ 1272860 h 10829276"/>
                <a:gd name="connsiteX177" fmla="*/ 2163133 w 4835994"/>
                <a:gd name="connsiteY177" fmla="*/ 1448706 h 10829276"/>
                <a:gd name="connsiteX178" fmla="*/ 2215887 w 4835994"/>
                <a:gd name="connsiteY178" fmla="*/ 1554213 h 10829276"/>
                <a:gd name="connsiteX179" fmla="*/ 2215886 w 4835994"/>
                <a:gd name="connsiteY179" fmla="*/ 1888321 h 10829276"/>
                <a:gd name="connsiteX180" fmla="*/ 2084421 w 4835994"/>
                <a:gd name="connsiteY180" fmla="*/ 2295000 h 10829276"/>
                <a:gd name="connsiteX181" fmla="*/ 2004871 w 4835994"/>
                <a:gd name="connsiteY181" fmla="*/ 2503783 h 10829276"/>
                <a:gd name="connsiteX182" fmla="*/ 1562185 w 4835994"/>
                <a:gd name="connsiteY182" fmla="*/ 2803560 h 10829276"/>
                <a:gd name="connsiteX183" fmla="*/ 1139317 w 4835994"/>
                <a:gd name="connsiteY183" fmla="*/ 3011504 h 10829276"/>
                <a:gd name="connsiteX184" fmla="*/ 689933 w 4835994"/>
                <a:gd name="connsiteY184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822515 w 4835994"/>
                <a:gd name="connsiteY52" fmla="*/ 776320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61486 w 4835994"/>
                <a:gd name="connsiteY87" fmla="*/ 8069149 h 10829276"/>
                <a:gd name="connsiteX88" fmla="*/ 4048340 w 4835994"/>
                <a:gd name="connsiteY88" fmla="*/ 7358964 h 10829276"/>
                <a:gd name="connsiteX89" fmla="*/ 3752447 w 4835994"/>
                <a:gd name="connsiteY89" fmla="*/ 6700366 h 10829276"/>
                <a:gd name="connsiteX90" fmla="*/ 3576297 w 4835994"/>
                <a:gd name="connsiteY90" fmla="*/ 6290413 h 10829276"/>
                <a:gd name="connsiteX91" fmla="*/ 3622656 w 4835994"/>
                <a:gd name="connsiteY91" fmla="*/ 5880029 h 10829276"/>
                <a:gd name="connsiteX92" fmla="*/ 3692994 w 4835994"/>
                <a:gd name="connsiteY92" fmla="*/ 5387660 h 10829276"/>
                <a:gd name="connsiteX93" fmla="*/ 3710579 w 4835994"/>
                <a:gd name="connsiteY93" fmla="*/ 5106306 h 10829276"/>
                <a:gd name="connsiteX94" fmla="*/ 3734304 w 4835994"/>
                <a:gd name="connsiteY94" fmla="*/ 5354445 h 10829276"/>
                <a:gd name="connsiteX95" fmla="*/ 3798502 w 4835994"/>
                <a:gd name="connsiteY95" fmla="*/ 6126214 h 10829276"/>
                <a:gd name="connsiteX96" fmla="*/ 3798502 w 4835994"/>
                <a:gd name="connsiteY96" fmla="*/ 6460322 h 10829276"/>
                <a:gd name="connsiteX97" fmla="*/ 3921594 w 4835994"/>
                <a:gd name="connsiteY97" fmla="*/ 6970275 h 10829276"/>
                <a:gd name="connsiteX98" fmla="*/ 4079856 w 4835994"/>
                <a:gd name="connsiteY98" fmla="*/ 7532983 h 10829276"/>
                <a:gd name="connsiteX99" fmla="*/ 4417591 w 4835994"/>
                <a:gd name="connsiteY99" fmla="*/ 8305032 h 10829276"/>
                <a:gd name="connsiteX100" fmla="*/ 4322970 w 4835994"/>
                <a:gd name="connsiteY100" fmla="*/ 8643046 h 10829276"/>
                <a:gd name="connsiteX101" fmla="*/ 4326040 w 4835994"/>
                <a:gd name="connsiteY101" fmla="*/ 8957337 h 10829276"/>
                <a:gd name="connsiteX102" fmla="*/ 4273286 w 4835994"/>
                <a:gd name="connsiteY102" fmla="*/ 9273860 h 10829276"/>
                <a:gd name="connsiteX103" fmla="*/ 4185363 w 4835994"/>
                <a:gd name="connsiteY103" fmla="*/ 9520045 h 10829276"/>
                <a:gd name="connsiteX104" fmla="*/ 4202948 w 4835994"/>
                <a:gd name="connsiteY104" fmla="*/ 9713475 h 10829276"/>
                <a:gd name="connsiteX105" fmla="*/ 4202948 w 4835994"/>
                <a:gd name="connsiteY105" fmla="*/ 9836568 h 10829276"/>
                <a:gd name="connsiteX106" fmla="*/ 4220533 w 4835994"/>
                <a:gd name="connsiteY106" fmla="*/ 10029998 h 10829276"/>
                <a:gd name="connsiteX107" fmla="*/ 4308456 w 4835994"/>
                <a:gd name="connsiteY107" fmla="*/ 10135506 h 10829276"/>
                <a:gd name="connsiteX108" fmla="*/ 4343625 w 4835994"/>
                <a:gd name="connsiteY108" fmla="*/ 10135506 h 10829276"/>
                <a:gd name="connsiteX109" fmla="*/ 4361210 w 4835994"/>
                <a:gd name="connsiteY109" fmla="*/ 10047583 h 10829276"/>
                <a:gd name="connsiteX110" fmla="*/ 4326040 w 4835994"/>
                <a:gd name="connsiteY110" fmla="*/ 9906906 h 10829276"/>
                <a:gd name="connsiteX111" fmla="*/ 4343625 w 4835994"/>
                <a:gd name="connsiteY111" fmla="*/ 9713475 h 10829276"/>
                <a:gd name="connsiteX112" fmla="*/ 4396379 w 4835994"/>
                <a:gd name="connsiteY112" fmla="*/ 9572798 h 10829276"/>
                <a:gd name="connsiteX113" fmla="*/ 4466717 w 4835994"/>
                <a:gd name="connsiteY113" fmla="*/ 9836568 h 10829276"/>
                <a:gd name="connsiteX114" fmla="*/ 4466717 w 4835994"/>
                <a:gd name="connsiteY114" fmla="*/ 10065168 h 10829276"/>
                <a:gd name="connsiteX115" fmla="*/ 4431548 w 4835994"/>
                <a:gd name="connsiteY115" fmla="*/ 10170675 h 10829276"/>
                <a:gd name="connsiteX116" fmla="*/ 4378794 w 4835994"/>
                <a:gd name="connsiteY116" fmla="*/ 10293768 h 10829276"/>
                <a:gd name="connsiteX117" fmla="*/ 4290871 w 4835994"/>
                <a:gd name="connsiteY117" fmla="*/ 10452029 h 10829276"/>
                <a:gd name="connsiteX118" fmla="*/ 4290871 w 4835994"/>
                <a:gd name="connsiteY118" fmla="*/ 10487198 h 10829276"/>
                <a:gd name="connsiteX119" fmla="*/ 4449133 w 4835994"/>
                <a:gd name="connsiteY119" fmla="*/ 10311352 h 10829276"/>
                <a:gd name="connsiteX120" fmla="*/ 4607394 w 4835994"/>
                <a:gd name="connsiteY120" fmla="*/ 10241014 h 10829276"/>
                <a:gd name="connsiteX121" fmla="*/ 4712902 w 4835994"/>
                <a:gd name="connsiteY121" fmla="*/ 10065168 h 10829276"/>
                <a:gd name="connsiteX122" fmla="*/ 4783240 w 4835994"/>
                <a:gd name="connsiteY122" fmla="*/ 9906906 h 10829276"/>
                <a:gd name="connsiteX123" fmla="*/ 4835994 w 4835994"/>
                <a:gd name="connsiteY123" fmla="*/ 9731060 h 10829276"/>
                <a:gd name="connsiteX124" fmla="*/ 4783240 w 4835994"/>
                <a:gd name="connsiteY124" fmla="*/ 9396952 h 10829276"/>
                <a:gd name="connsiteX125" fmla="*/ 4677733 w 4835994"/>
                <a:gd name="connsiteY125" fmla="*/ 9010091 h 10829276"/>
                <a:gd name="connsiteX126" fmla="*/ 4677733 w 4835994"/>
                <a:gd name="connsiteY126" fmla="*/ 8851829 h 10829276"/>
                <a:gd name="connsiteX127" fmla="*/ 4695317 w 4835994"/>
                <a:gd name="connsiteY127" fmla="*/ 8799075 h 10829276"/>
                <a:gd name="connsiteX128" fmla="*/ 4624979 w 4835994"/>
                <a:gd name="connsiteY128" fmla="*/ 8693568 h 10829276"/>
                <a:gd name="connsiteX129" fmla="*/ 4607394 w 4835994"/>
                <a:gd name="connsiteY129" fmla="*/ 8640814 h 10829276"/>
                <a:gd name="connsiteX130" fmla="*/ 4767051 w 4835994"/>
                <a:gd name="connsiteY130" fmla="*/ 8485344 h 10829276"/>
                <a:gd name="connsiteX131" fmla="*/ 4720438 w 4835994"/>
                <a:gd name="connsiteY131" fmla="*/ 7522655 h 10829276"/>
                <a:gd name="connsiteX132" fmla="*/ 4705086 w 4835994"/>
                <a:gd name="connsiteY132" fmla="*/ 6920312 h 10829276"/>
                <a:gd name="connsiteX133" fmla="*/ 4614094 w 4835994"/>
                <a:gd name="connsiteY133" fmla="*/ 6397520 h 10829276"/>
                <a:gd name="connsiteX134" fmla="*/ 4509423 w 4835994"/>
                <a:gd name="connsiteY134" fmla="*/ 5788198 h 10829276"/>
                <a:gd name="connsiteX135" fmla="*/ 4468950 w 4835994"/>
                <a:gd name="connsiteY135" fmla="*/ 4527409 h 10829276"/>
                <a:gd name="connsiteX136" fmla="*/ 4468950 w 4835994"/>
                <a:gd name="connsiteY136" fmla="*/ 3794997 h 10829276"/>
                <a:gd name="connsiteX137" fmla="*/ 4308456 w 4835994"/>
                <a:gd name="connsiteY137" fmla="*/ 3295091 h 10829276"/>
                <a:gd name="connsiteX138" fmla="*/ 4202948 w 4835994"/>
                <a:gd name="connsiteY138" fmla="*/ 3189583 h 10829276"/>
                <a:gd name="connsiteX139" fmla="*/ 4062271 w 4835994"/>
                <a:gd name="connsiteY139" fmla="*/ 3101660 h 10829276"/>
                <a:gd name="connsiteX140" fmla="*/ 3797665 w 4835994"/>
                <a:gd name="connsiteY140" fmla="*/ 3034392 h 10829276"/>
                <a:gd name="connsiteX141" fmla="*/ 3402429 w 4835994"/>
                <a:gd name="connsiteY141" fmla="*/ 2826447 h 10829276"/>
                <a:gd name="connsiteX142" fmla="*/ 3024779 w 4835994"/>
                <a:gd name="connsiteY142" fmla="*/ 2609291 h 10829276"/>
                <a:gd name="connsiteX143" fmla="*/ 2866517 w 4835994"/>
                <a:gd name="connsiteY143" fmla="*/ 2204845 h 10829276"/>
                <a:gd name="connsiteX144" fmla="*/ 2831348 w 4835994"/>
                <a:gd name="connsiteY144" fmla="*/ 1958660 h 10829276"/>
                <a:gd name="connsiteX145" fmla="*/ 2831348 w 4835994"/>
                <a:gd name="connsiteY145" fmla="*/ 1870737 h 10829276"/>
                <a:gd name="connsiteX146" fmla="*/ 3077533 w 4835994"/>
                <a:gd name="connsiteY146" fmla="*/ 1958660 h 10829276"/>
                <a:gd name="connsiteX147" fmla="*/ 3288548 w 4835994"/>
                <a:gd name="connsiteY147" fmla="*/ 1993829 h 10829276"/>
                <a:gd name="connsiteX148" fmla="*/ 3411640 w 4835994"/>
                <a:gd name="connsiteY148" fmla="*/ 1958660 h 10829276"/>
                <a:gd name="connsiteX149" fmla="*/ 3446810 w 4835994"/>
                <a:gd name="connsiteY149" fmla="*/ 1923491 h 10829276"/>
                <a:gd name="connsiteX150" fmla="*/ 3446810 w 4835994"/>
                <a:gd name="connsiteY150" fmla="*/ 1835568 h 10829276"/>
                <a:gd name="connsiteX151" fmla="*/ 3429225 w 4835994"/>
                <a:gd name="connsiteY151" fmla="*/ 1782814 h 10829276"/>
                <a:gd name="connsiteX152" fmla="*/ 3464394 w 4835994"/>
                <a:gd name="connsiteY152" fmla="*/ 1782814 h 10829276"/>
                <a:gd name="connsiteX153" fmla="*/ 3534733 w 4835994"/>
                <a:gd name="connsiteY153" fmla="*/ 1765229 h 10829276"/>
                <a:gd name="connsiteX154" fmla="*/ 3517148 w 4835994"/>
                <a:gd name="connsiteY154" fmla="*/ 1712475 h 10829276"/>
                <a:gd name="connsiteX155" fmla="*/ 3499563 w 4835994"/>
                <a:gd name="connsiteY155" fmla="*/ 1694891 h 10829276"/>
                <a:gd name="connsiteX156" fmla="*/ 3552317 w 4835994"/>
                <a:gd name="connsiteY156" fmla="*/ 1677306 h 10829276"/>
                <a:gd name="connsiteX157" fmla="*/ 3552317 w 4835994"/>
                <a:gd name="connsiteY157" fmla="*/ 1571798 h 10829276"/>
                <a:gd name="connsiteX158" fmla="*/ 3534733 w 4835994"/>
                <a:gd name="connsiteY158" fmla="*/ 1413537 h 10829276"/>
                <a:gd name="connsiteX159" fmla="*/ 3640240 w 4835994"/>
                <a:gd name="connsiteY159" fmla="*/ 1413537 h 10829276"/>
                <a:gd name="connsiteX160" fmla="*/ 3740619 w 4835994"/>
                <a:gd name="connsiteY160" fmla="*/ 1406943 h 10829276"/>
                <a:gd name="connsiteX161" fmla="*/ 3710579 w 4835994"/>
                <a:gd name="connsiteY161" fmla="*/ 1290445 h 10829276"/>
                <a:gd name="connsiteX162" fmla="*/ 3622656 w 4835994"/>
                <a:gd name="connsiteY162" fmla="*/ 1184937 h 10829276"/>
                <a:gd name="connsiteX163" fmla="*/ 3587486 w 4835994"/>
                <a:gd name="connsiteY163" fmla="*/ 1132183 h 10829276"/>
                <a:gd name="connsiteX164" fmla="*/ 3552317 w 4835994"/>
                <a:gd name="connsiteY164" fmla="*/ 1044260 h 10829276"/>
                <a:gd name="connsiteX165" fmla="*/ 3600048 w 4835994"/>
                <a:gd name="connsiteY165" fmla="*/ 700940 h 10829276"/>
                <a:gd name="connsiteX166" fmla="*/ 3499563 w 4835994"/>
                <a:gd name="connsiteY166" fmla="*/ 340875 h 10829276"/>
                <a:gd name="connsiteX167" fmla="*/ 3306133 w 4835994"/>
                <a:gd name="connsiteY167" fmla="*/ 182614 h 10829276"/>
                <a:gd name="connsiteX168" fmla="*/ 3059948 w 4835994"/>
                <a:gd name="connsiteY168" fmla="*/ 77106 h 10829276"/>
                <a:gd name="connsiteX169" fmla="*/ 2796179 w 4835994"/>
                <a:gd name="connsiteY169" fmla="*/ 6768 h 10829276"/>
                <a:gd name="connsiteX170" fmla="*/ 2532410 w 4835994"/>
                <a:gd name="connsiteY170" fmla="*/ 6768 h 10829276"/>
                <a:gd name="connsiteX171" fmla="*/ 2198302 w 4835994"/>
                <a:gd name="connsiteY171" fmla="*/ 41937 h 10829276"/>
                <a:gd name="connsiteX172" fmla="*/ 1987286 w 4835994"/>
                <a:gd name="connsiteY172" fmla="*/ 165029 h 10829276"/>
                <a:gd name="connsiteX173" fmla="*/ 1776271 w 4835994"/>
                <a:gd name="connsiteY173" fmla="*/ 358460 h 10829276"/>
                <a:gd name="connsiteX174" fmla="*/ 1705932 w 4835994"/>
                <a:gd name="connsiteY174" fmla="*/ 639814 h 10829276"/>
                <a:gd name="connsiteX175" fmla="*/ 1776271 w 4835994"/>
                <a:gd name="connsiteY175" fmla="*/ 991507 h 10829276"/>
                <a:gd name="connsiteX176" fmla="*/ 1952117 w 4835994"/>
                <a:gd name="connsiteY176" fmla="*/ 1272860 h 10829276"/>
                <a:gd name="connsiteX177" fmla="*/ 2163133 w 4835994"/>
                <a:gd name="connsiteY177" fmla="*/ 1448706 h 10829276"/>
                <a:gd name="connsiteX178" fmla="*/ 2215887 w 4835994"/>
                <a:gd name="connsiteY178" fmla="*/ 1554213 h 10829276"/>
                <a:gd name="connsiteX179" fmla="*/ 2215886 w 4835994"/>
                <a:gd name="connsiteY179" fmla="*/ 1888321 h 10829276"/>
                <a:gd name="connsiteX180" fmla="*/ 2084421 w 4835994"/>
                <a:gd name="connsiteY180" fmla="*/ 2295000 h 10829276"/>
                <a:gd name="connsiteX181" fmla="*/ 2004871 w 4835994"/>
                <a:gd name="connsiteY181" fmla="*/ 2503783 h 10829276"/>
                <a:gd name="connsiteX182" fmla="*/ 1562185 w 4835994"/>
                <a:gd name="connsiteY182" fmla="*/ 2803560 h 10829276"/>
                <a:gd name="connsiteX183" fmla="*/ 1139317 w 4835994"/>
                <a:gd name="connsiteY183" fmla="*/ 3011504 h 10829276"/>
                <a:gd name="connsiteX184" fmla="*/ 689933 w 4835994"/>
                <a:gd name="connsiteY184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25236 w 4835994"/>
                <a:gd name="connsiteY50" fmla="*/ 6296580 h 10829276"/>
                <a:gd name="connsiteX51" fmla="*/ 1222774 w 4835994"/>
                <a:gd name="connsiteY51" fmla="*/ 6740838 h 10829276"/>
                <a:gd name="connsiteX52" fmla="*/ 822515 w 4835994"/>
                <a:gd name="connsiteY52" fmla="*/ 776320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61486 w 4835994"/>
                <a:gd name="connsiteY87" fmla="*/ 8069149 h 10829276"/>
                <a:gd name="connsiteX88" fmla="*/ 4048340 w 4835994"/>
                <a:gd name="connsiteY88" fmla="*/ 7358964 h 10829276"/>
                <a:gd name="connsiteX89" fmla="*/ 3752447 w 4835994"/>
                <a:gd name="connsiteY89" fmla="*/ 6700366 h 10829276"/>
                <a:gd name="connsiteX90" fmla="*/ 3576297 w 4835994"/>
                <a:gd name="connsiteY90" fmla="*/ 6290413 h 10829276"/>
                <a:gd name="connsiteX91" fmla="*/ 3622656 w 4835994"/>
                <a:gd name="connsiteY91" fmla="*/ 5880029 h 10829276"/>
                <a:gd name="connsiteX92" fmla="*/ 3692994 w 4835994"/>
                <a:gd name="connsiteY92" fmla="*/ 5387660 h 10829276"/>
                <a:gd name="connsiteX93" fmla="*/ 3710579 w 4835994"/>
                <a:gd name="connsiteY93" fmla="*/ 5106306 h 10829276"/>
                <a:gd name="connsiteX94" fmla="*/ 3734304 w 4835994"/>
                <a:gd name="connsiteY94" fmla="*/ 5354445 h 10829276"/>
                <a:gd name="connsiteX95" fmla="*/ 3798502 w 4835994"/>
                <a:gd name="connsiteY95" fmla="*/ 6126214 h 10829276"/>
                <a:gd name="connsiteX96" fmla="*/ 3798502 w 4835994"/>
                <a:gd name="connsiteY96" fmla="*/ 6460322 h 10829276"/>
                <a:gd name="connsiteX97" fmla="*/ 3921594 w 4835994"/>
                <a:gd name="connsiteY97" fmla="*/ 6970275 h 10829276"/>
                <a:gd name="connsiteX98" fmla="*/ 4079856 w 4835994"/>
                <a:gd name="connsiteY98" fmla="*/ 7532983 h 10829276"/>
                <a:gd name="connsiteX99" fmla="*/ 4417591 w 4835994"/>
                <a:gd name="connsiteY99" fmla="*/ 8305032 h 10829276"/>
                <a:gd name="connsiteX100" fmla="*/ 4322970 w 4835994"/>
                <a:gd name="connsiteY100" fmla="*/ 8643046 h 10829276"/>
                <a:gd name="connsiteX101" fmla="*/ 4326040 w 4835994"/>
                <a:gd name="connsiteY101" fmla="*/ 8957337 h 10829276"/>
                <a:gd name="connsiteX102" fmla="*/ 4273286 w 4835994"/>
                <a:gd name="connsiteY102" fmla="*/ 9273860 h 10829276"/>
                <a:gd name="connsiteX103" fmla="*/ 4185363 w 4835994"/>
                <a:gd name="connsiteY103" fmla="*/ 9520045 h 10829276"/>
                <a:gd name="connsiteX104" fmla="*/ 4202948 w 4835994"/>
                <a:gd name="connsiteY104" fmla="*/ 9713475 h 10829276"/>
                <a:gd name="connsiteX105" fmla="*/ 4202948 w 4835994"/>
                <a:gd name="connsiteY105" fmla="*/ 9836568 h 10829276"/>
                <a:gd name="connsiteX106" fmla="*/ 4220533 w 4835994"/>
                <a:gd name="connsiteY106" fmla="*/ 10029998 h 10829276"/>
                <a:gd name="connsiteX107" fmla="*/ 4308456 w 4835994"/>
                <a:gd name="connsiteY107" fmla="*/ 10135506 h 10829276"/>
                <a:gd name="connsiteX108" fmla="*/ 4343625 w 4835994"/>
                <a:gd name="connsiteY108" fmla="*/ 10135506 h 10829276"/>
                <a:gd name="connsiteX109" fmla="*/ 4361210 w 4835994"/>
                <a:gd name="connsiteY109" fmla="*/ 10047583 h 10829276"/>
                <a:gd name="connsiteX110" fmla="*/ 4326040 w 4835994"/>
                <a:gd name="connsiteY110" fmla="*/ 9906906 h 10829276"/>
                <a:gd name="connsiteX111" fmla="*/ 4343625 w 4835994"/>
                <a:gd name="connsiteY111" fmla="*/ 9713475 h 10829276"/>
                <a:gd name="connsiteX112" fmla="*/ 4396379 w 4835994"/>
                <a:gd name="connsiteY112" fmla="*/ 9572798 h 10829276"/>
                <a:gd name="connsiteX113" fmla="*/ 4466717 w 4835994"/>
                <a:gd name="connsiteY113" fmla="*/ 9836568 h 10829276"/>
                <a:gd name="connsiteX114" fmla="*/ 4466717 w 4835994"/>
                <a:gd name="connsiteY114" fmla="*/ 10065168 h 10829276"/>
                <a:gd name="connsiteX115" fmla="*/ 4431548 w 4835994"/>
                <a:gd name="connsiteY115" fmla="*/ 10170675 h 10829276"/>
                <a:gd name="connsiteX116" fmla="*/ 4378794 w 4835994"/>
                <a:gd name="connsiteY116" fmla="*/ 10293768 h 10829276"/>
                <a:gd name="connsiteX117" fmla="*/ 4290871 w 4835994"/>
                <a:gd name="connsiteY117" fmla="*/ 10452029 h 10829276"/>
                <a:gd name="connsiteX118" fmla="*/ 4290871 w 4835994"/>
                <a:gd name="connsiteY118" fmla="*/ 10487198 h 10829276"/>
                <a:gd name="connsiteX119" fmla="*/ 4449133 w 4835994"/>
                <a:gd name="connsiteY119" fmla="*/ 10311352 h 10829276"/>
                <a:gd name="connsiteX120" fmla="*/ 4607394 w 4835994"/>
                <a:gd name="connsiteY120" fmla="*/ 10241014 h 10829276"/>
                <a:gd name="connsiteX121" fmla="*/ 4712902 w 4835994"/>
                <a:gd name="connsiteY121" fmla="*/ 10065168 h 10829276"/>
                <a:gd name="connsiteX122" fmla="*/ 4783240 w 4835994"/>
                <a:gd name="connsiteY122" fmla="*/ 9906906 h 10829276"/>
                <a:gd name="connsiteX123" fmla="*/ 4835994 w 4835994"/>
                <a:gd name="connsiteY123" fmla="*/ 9731060 h 10829276"/>
                <a:gd name="connsiteX124" fmla="*/ 4783240 w 4835994"/>
                <a:gd name="connsiteY124" fmla="*/ 9396952 h 10829276"/>
                <a:gd name="connsiteX125" fmla="*/ 4677733 w 4835994"/>
                <a:gd name="connsiteY125" fmla="*/ 9010091 h 10829276"/>
                <a:gd name="connsiteX126" fmla="*/ 4677733 w 4835994"/>
                <a:gd name="connsiteY126" fmla="*/ 8851829 h 10829276"/>
                <a:gd name="connsiteX127" fmla="*/ 4695317 w 4835994"/>
                <a:gd name="connsiteY127" fmla="*/ 8799075 h 10829276"/>
                <a:gd name="connsiteX128" fmla="*/ 4624979 w 4835994"/>
                <a:gd name="connsiteY128" fmla="*/ 8693568 h 10829276"/>
                <a:gd name="connsiteX129" fmla="*/ 4607394 w 4835994"/>
                <a:gd name="connsiteY129" fmla="*/ 8640814 h 10829276"/>
                <a:gd name="connsiteX130" fmla="*/ 4767051 w 4835994"/>
                <a:gd name="connsiteY130" fmla="*/ 8485344 h 10829276"/>
                <a:gd name="connsiteX131" fmla="*/ 4720438 w 4835994"/>
                <a:gd name="connsiteY131" fmla="*/ 7522655 h 10829276"/>
                <a:gd name="connsiteX132" fmla="*/ 4705086 w 4835994"/>
                <a:gd name="connsiteY132" fmla="*/ 6920312 h 10829276"/>
                <a:gd name="connsiteX133" fmla="*/ 4614094 w 4835994"/>
                <a:gd name="connsiteY133" fmla="*/ 6397520 h 10829276"/>
                <a:gd name="connsiteX134" fmla="*/ 4509423 w 4835994"/>
                <a:gd name="connsiteY134" fmla="*/ 5788198 h 10829276"/>
                <a:gd name="connsiteX135" fmla="*/ 4468950 w 4835994"/>
                <a:gd name="connsiteY135" fmla="*/ 4527409 h 10829276"/>
                <a:gd name="connsiteX136" fmla="*/ 4468950 w 4835994"/>
                <a:gd name="connsiteY136" fmla="*/ 3794997 h 10829276"/>
                <a:gd name="connsiteX137" fmla="*/ 4308456 w 4835994"/>
                <a:gd name="connsiteY137" fmla="*/ 3295091 h 10829276"/>
                <a:gd name="connsiteX138" fmla="*/ 4202948 w 4835994"/>
                <a:gd name="connsiteY138" fmla="*/ 3189583 h 10829276"/>
                <a:gd name="connsiteX139" fmla="*/ 4062271 w 4835994"/>
                <a:gd name="connsiteY139" fmla="*/ 3101660 h 10829276"/>
                <a:gd name="connsiteX140" fmla="*/ 3797665 w 4835994"/>
                <a:gd name="connsiteY140" fmla="*/ 3034392 h 10829276"/>
                <a:gd name="connsiteX141" fmla="*/ 3402429 w 4835994"/>
                <a:gd name="connsiteY141" fmla="*/ 2826447 h 10829276"/>
                <a:gd name="connsiteX142" fmla="*/ 3024779 w 4835994"/>
                <a:gd name="connsiteY142" fmla="*/ 2609291 h 10829276"/>
                <a:gd name="connsiteX143" fmla="*/ 2866517 w 4835994"/>
                <a:gd name="connsiteY143" fmla="*/ 2204845 h 10829276"/>
                <a:gd name="connsiteX144" fmla="*/ 2831348 w 4835994"/>
                <a:gd name="connsiteY144" fmla="*/ 1958660 h 10829276"/>
                <a:gd name="connsiteX145" fmla="*/ 2831348 w 4835994"/>
                <a:gd name="connsiteY145" fmla="*/ 1870737 h 10829276"/>
                <a:gd name="connsiteX146" fmla="*/ 3077533 w 4835994"/>
                <a:gd name="connsiteY146" fmla="*/ 1958660 h 10829276"/>
                <a:gd name="connsiteX147" fmla="*/ 3288548 w 4835994"/>
                <a:gd name="connsiteY147" fmla="*/ 1993829 h 10829276"/>
                <a:gd name="connsiteX148" fmla="*/ 3411640 w 4835994"/>
                <a:gd name="connsiteY148" fmla="*/ 1958660 h 10829276"/>
                <a:gd name="connsiteX149" fmla="*/ 3446810 w 4835994"/>
                <a:gd name="connsiteY149" fmla="*/ 1923491 h 10829276"/>
                <a:gd name="connsiteX150" fmla="*/ 3446810 w 4835994"/>
                <a:gd name="connsiteY150" fmla="*/ 1835568 h 10829276"/>
                <a:gd name="connsiteX151" fmla="*/ 3429225 w 4835994"/>
                <a:gd name="connsiteY151" fmla="*/ 1782814 h 10829276"/>
                <a:gd name="connsiteX152" fmla="*/ 3464394 w 4835994"/>
                <a:gd name="connsiteY152" fmla="*/ 1782814 h 10829276"/>
                <a:gd name="connsiteX153" fmla="*/ 3534733 w 4835994"/>
                <a:gd name="connsiteY153" fmla="*/ 1765229 h 10829276"/>
                <a:gd name="connsiteX154" fmla="*/ 3517148 w 4835994"/>
                <a:gd name="connsiteY154" fmla="*/ 1712475 h 10829276"/>
                <a:gd name="connsiteX155" fmla="*/ 3499563 w 4835994"/>
                <a:gd name="connsiteY155" fmla="*/ 1694891 h 10829276"/>
                <a:gd name="connsiteX156" fmla="*/ 3552317 w 4835994"/>
                <a:gd name="connsiteY156" fmla="*/ 1677306 h 10829276"/>
                <a:gd name="connsiteX157" fmla="*/ 3552317 w 4835994"/>
                <a:gd name="connsiteY157" fmla="*/ 1571798 h 10829276"/>
                <a:gd name="connsiteX158" fmla="*/ 3534733 w 4835994"/>
                <a:gd name="connsiteY158" fmla="*/ 1413537 h 10829276"/>
                <a:gd name="connsiteX159" fmla="*/ 3640240 w 4835994"/>
                <a:gd name="connsiteY159" fmla="*/ 1413537 h 10829276"/>
                <a:gd name="connsiteX160" fmla="*/ 3740619 w 4835994"/>
                <a:gd name="connsiteY160" fmla="*/ 1406943 h 10829276"/>
                <a:gd name="connsiteX161" fmla="*/ 3710579 w 4835994"/>
                <a:gd name="connsiteY161" fmla="*/ 1290445 h 10829276"/>
                <a:gd name="connsiteX162" fmla="*/ 3622656 w 4835994"/>
                <a:gd name="connsiteY162" fmla="*/ 1184937 h 10829276"/>
                <a:gd name="connsiteX163" fmla="*/ 3587486 w 4835994"/>
                <a:gd name="connsiteY163" fmla="*/ 1132183 h 10829276"/>
                <a:gd name="connsiteX164" fmla="*/ 3552317 w 4835994"/>
                <a:gd name="connsiteY164" fmla="*/ 1044260 h 10829276"/>
                <a:gd name="connsiteX165" fmla="*/ 3600048 w 4835994"/>
                <a:gd name="connsiteY165" fmla="*/ 700940 h 10829276"/>
                <a:gd name="connsiteX166" fmla="*/ 3499563 w 4835994"/>
                <a:gd name="connsiteY166" fmla="*/ 340875 h 10829276"/>
                <a:gd name="connsiteX167" fmla="*/ 3306133 w 4835994"/>
                <a:gd name="connsiteY167" fmla="*/ 182614 h 10829276"/>
                <a:gd name="connsiteX168" fmla="*/ 3059948 w 4835994"/>
                <a:gd name="connsiteY168" fmla="*/ 77106 h 10829276"/>
                <a:gd name="connsiteX169" fmla="*/ 2796179 w 4835994"/>
                <a:gd name="connsiteY169" fmla="*/ 6768 h 10829276"/>
                <a:gd name="connsiteX170" fmla="*/ 2532410 w 4835994"/>
                <a:gd name="connsiteY170" fmla="*/ 6768 h 10829276"/>
                <a:gd name="connsiteX171" fmla="*/ 2198302 w 4835994"/>
                <a:gd name="connsiteY171" fmla="*/ 41937 h 10829276"/>
                <a:gd name="connsiteX172" fmla="*/ 1987286 w 4835994"/>
                <a:gd name="connsiteY172" fmla="*/ 165029 h 10829276"/>
                <a:gd name="connsiteX173" fmla="*/ 1776271 w 4835994"/>
                <a:gd name="connsiteY173" fmla="*/ 358460 h 10829276"/>
                <a:gd name="connsiteX174" fmla="*/ 1705932 w 4835994"/>
                <a:gd name="connsiteY174" fmla="*/ 639814 h 10829276"/>
                <a:gd name="connsiteX175" fmla="*/ 1776271 w 4835994"/>
                <a:gd name="connsiteY175" fmla="*/ 991507 h 10829276"/>
                <a:gd name="connsiteX176" fmla="*/ 1952117 w 4835994"/>
                <a:gd name="connsiteY176" fmla="*/ 1272860 h 10829276"/>
                <a:gd name="connsiteX177" fmla="*/ 2163133 w 4835994"/>
                <a:gd name="connsiteY177" fmla="*/ 1448706 h 10829276"/>
                <a:gd name="connsiteX178" fmla="*/ 2215887 w 4835994"/>
                <a:gd name="connsiteY178" fmla="*/ 1554213 h 10829276"/>
                <a:gd name="connsiteX179" fmla="*/ 2215886 w 4835994"/>
                <a:gd name="connsiteY179" fmla="*/ 1888321 h 10829276"/>
                <a:gd name="connsiteX180" fmla="*/ 2084421 w 4835994"/>
                <a:gd name="connsiteY180" fmla="*/ 2295000 h 10829276"/>
                <a:gd name="connsiteX181" fmla="*/ 2004871 w 4835994"/>
                <a:gd name="connsiteY181" fmla="*/ 2503783 h 10829276"/>
                <a:gd name="connsiteX182" fmla="*/ 1562185 w 4835994"/>
                <a:gd name="connsiteY182" fmla="*/ 2803560 h 10829276"/>
                <a:gd name="connsiteX183" fmla="*/ 1139317 w 4835994"/>
                <a:gd name="connsiteY183" fmla="*/ 3011504 h 10829276"/>
                <a:gd name="connsiteX184" fmla="*/ 689933 w 4835994"/>
                <a:gd name="connsiteY184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325236 w 4835994"/>
                <a:gd name="connsiteY49" fmla="*/ 6296580 h 10829276"/>
                <a:gd name="connsiteX50" fmla="*/ 1222774 w 4835994"/>
                <a:gd name="connsiteY50" fmla="*/ 6740838 h 10829276"/>
                <a:gd name="connsiteX51" fmla="*/ 822515 w 4835994"/>
                <a:gd name="connsiteY51" fmla="*/ 7763207 h 10829276"/>
                <a:gd name="connsiteX52" fmla="*/ 698306 w 4835994"/>
                <a:gd name="connsiteY52" fmla="*/ 8785120 h 10829276"/>
                <a:gd name="connsiteX53" fmla="*/ 861871 w 4835994"/>
                <a:gd name="connsiteY53" fmla="*/ 9854152 h 10829276"/>
                <a:gd name="connsiteX54" fmla="*/ 843458 w 4835994"/>
                <a:gd name="connsiteY54" fmla="*/ 9904329 h 10829276"/>
                <a:gd name="connsiteX55" fmla="*/ 1020133 w 4835994"/>
                <a:gd name="connsiteY55" fmla="*/ 10592706 h 10829276"/>
                <a:gd name="connsiteX56" fmla="*/ 1090471 w 4835994"/>
                <a:gd name="connsiteY56" fmla="*/ 10803722 h 10829276"/>
                <a:gd name="connsiteX57" fmla="*/ 1178394 w 4835994"/>
                <a:gd name="connsiteY57" fmla="*/ 10803722 h 10829276"/>
                <a:gd name="connsiteX58" fmla="*/ 1389410 w 4835994"/>
                <a:gd name="connsiteY58" fmla="*/ 10803722 h 10829276"/>
                <a:gd name="connsiteX59" fmla="*/ 1916948 w 4835994"/>
                <a:gd name="connsiteY59" fmla="*/ 10803722 h 10829276"/>
                <a:gd name="connsiteX60" fmla="*/ 2338979 w 4835994"/>
                <a:gd name="connsiteY60" fmla="*/ 10786137 h 10829276"/>
                <a:gd name="connsiteX61" fmla="*/ 2374148 w 4835994"/>
                <a:gd name="connsiteY61" fmla="*/ 10663045 h 10829276"/>
                <a:gd name="connsiteX62" fmla="*/ 2338979 w 4835994"/>
                <a:gd name="connsiteY62" fmla="*/ 10399275 h 10829276"/>
                <a:gd name="connsiteX63" fmla="*/ 2356563 w 4835994"/>
                <a:gd name="connsiteY63" fmla="*/ 9994829 h 10829276"/>
                <a:gd name="connsiteX64" fmla="*/ 2338979 w 4835994"/>
                <a:gd name="connsiteY64" fmla="*/ 9432122 h 10829276"/>
                <a:gd name="connsiteX65" fmla="*/ 2303810 w 4835994"/>
                <a:gd name="connsiteY65" fmla="*/ 9133183 h 10829276"/>
                <a:gd name="connsiteX66" fmla="*/ 2303810 w 4835994"/>
                <a:gd name="connsiteY66" fmla="*/ 9010091 h 10829276"/>
                <a:gd name="connsiteX67" fmla="*/ 2479656 w 4835994"/>
                <a:gd name="connsiteY67" fmla="*/ 9027675 h 10829276"/>
                <a:gd name="connsiteX68" fmla="*/ 2549994 w 4835994"/>
                <a:gd name="connsiteY68" fmla="*/ 9045260 h 10829276"/>
                <a:gd name="connsiteX69" fmla="*/ 2532410 w 4835994"/>
                <a:gd name="connsiteY69" fmla="*/ 9256275 h 10829276"/>
                <a:gd name="connsiteX70" fmla="*/ 2514825 w 4835994"/>
                <a:gd name="connsiteY70" fmla="*/ 9537629 h 10829276"/>
                <a:gd name="connsiteX71" fmla="*/ 2497240 w 4835994"/>
                <a:gd name="connsiteY71" fmla="*/ 9766229 h 10829276"/>
                <a:gd name="connsiteX72" fmla="*/ 2497240 w 4835994"/>
                <a:gd name="connsiteY72" fmla="*/ 10047583 h 10829276"/>
                <a:gd name="connsiteX73" fmla="*/ 2479656 w 4835994"/>
                <a:gd name="connsiteY73" fmla="*/ 10241014 h 10829276"/>
                <a:gd name="connsiteX74" fmla="*/ 2497240 w 4835994"/>
                <a:gd name="connsiteY74" fmla="*/ 10469614 h 10829276"/>
                <a:gd name="connsiteX75" fmla="*/ 2497240 w 4835994"/>
                <a:gd name="connsiteY75" fmla="*/ 10663045 h 10829276"/>
                <a:gd name="connsiteX76" fmla="*/ 2514825 w 4835994"/>
                <a:gd name="connsiteY76" fmla="*/ 10821306 h 10829276"/>
                <a:gd name="connsiteX77" fmla="*/ 2725840 w 4835994"/>
                <a:gd name="connsiteY77" fmla="*/ 10803722 h 10829276"/>
                <a:gd name="connsiteX78" fmla="*/ 3059948 w 4835994"/>
                <a:gd name="connsiteY78" fmla="*/ 10786137 h 10829276"/>
                <a:gd name="connsiteX79" fmla="*/ 3499563 w 4835994"/>
                <a:gd name="connsiteY79" fmla="*/ 10821306 h 10829276"/>
                <a:gd name="connsiteX80" fmla="*/ 3763333 w 4835994"/>
                <a:gd name="connsiteY80" fmla="*/ 10786137 h 10829276"/>
                <a:gd name="connsiteX81" fmla="*/ 3780917 w 4835994"/>
                <a:gd name="connsiteY81" fmla="*/ 10680629 h 10829276"/>
                <a:gd name="connsiteX82" fmla="*/ 3851256 w 4835994"/>
                <a:gd name="connsiteY82" fmla="*/ 10293768 h 10829276"/>
                <a:gd name="connsiteX83" fmla="*/ 3974348 w 4835994"/>
                <a:gd name="connsiteY83" fmla="*/ 9783814 h 10829276"/>
                <a:gd name="connsiteX84" fmla="*/ 4079856 w 4835994"/>
                <a:gd name="connsiteY84" fmla="*/ 9080429 h 10829276"/>
                <a:gd name="connsiteX85" fmla="*/ 4170011 w 4835994"/>
                <a:gd name="connsiteY85" fmla="*/ 8727900 h 10829276"/>
                <a:gd name="connsiteX86" fmla="*/ 4161486 w 4835994"/>
                <a:gd name="connsiteY86" fmla="*/ 8069149 h 10829276"/>
                <a:gd name="connsiteX87" fmla="*/ 4048340 w 4835994"/>
                <a:gd name="connsiteY87" fmla="*/ 7358964 h 10829276"/>
                <a:gd name="connsiteX88" fmla="*/ 3752447 w 4835994"/>
                <a:gd name="connsiteY88" fmla="*/ 6700366 h 10829276"/>
                <a:gd name="connsiteX89" fmla="*/ 3576297 w 4835994"/>
                <a:gd name="connsiteY89" fmla="*/ 6290413 h 10829276"/>
                <a:gd name="connsiteX90" fmla="*/ 3622656 w 4835994"/>
                <a:gd name="connsiteY90" fmla="*/ 5880029 h 10829276"/>
                <a:gd name="connsiteX91" fmla="*/ 3692994 w 4835994"/>
                <a:gd name="connsiteY91" fmla="*/ 5387660 h 10829276"/>
                <a:gd name="connsiteX92" fmla="*/ 3710579 w 4835994"/>
                <a:gd name="connsiteY92" fmla="*/ 5106306 h 10829276"/>
                <a:gd name="connsiteX93" fmla="*/ 3734304 w 4835994"/>
                <a:gd name="connsiteY93" fmla="*/ 5354445 h 10829276"/>
                <a:gd name="connsiteX94" fmla="*/ 3798502 w 4835994"/>
                <a:gd name="connsiteY94" fmla="*/ 6126214 h 10829276"/>
                <a:gd name="connsiteX95" fmla="*/ 3798502 w 4835994"/>
                <a:gd name="connsiteY95" fmla="*/ 6460322 h 10829276"/>
                <a:gd name="connsiteX96" fmla="*/ 3921594 w 4835994"/>
                <a:gd name="connsiteY96" fmla="*/ 6970275 h 10829276"/>
                <a:gd name="connsiteX97" fmla="*/ 4079856 w 4835994"/>
                <a:gd name="connsiteY97" fmla="*/ 7532983 h 10829276"/>
                <a:gd name="connsiteX98" fmla="*/ 4417591 w 4835994"/>
                <a:gd name="connsiteY98" fmla="*/ 8305032 h 10829276"/>
                <a:gd name="connsiteX99" fmla="*/ 4322970 w 4835994"/>
                <a:gd name="connsiteY99" fmla="*/ 8643046 h 10829276"/>
                <a:gd name="connsiteX100" fmla="*/ 4326040 w 4835994"/>
                <a:gd name="connsiteY100" fmla="*/ 8957337 h 10829276"/>
                <a:gd name="connsiteX101" fmla="*/ 4273286 w 4835994"/>
                <a:gd name="connsiteY101" fmla="*/ 9273860 h 10829276"/>
                <a:gd name="connsiteX102" fmla="*/ 4185363 w 4835994"/>
                <a:gd name="connsiteY102" fmla="*/ 9520045 h 10829276"/>
                <a:gd name="connsiteX103" fmla="*/ 4202948 w 4835994"/>
                <a:gd name="connsiteY103" fmla="*/ 9713475 h 10829276"/>
                <a:gd name="connsiteX104" fmla="*/ 4202948 w 4835994"/>
                <a:gd name="connsiteY104" fmla="*/ 9836568 h 10829276"/>
                <a:gd name="connsiteX105" fmla="*/ 4220533 w 4835994"/>
                <a:gd name="connsiteY105" fmla="*/ 10029998 h 10829276"/>
                <a:gd name="connsiteX106" fmla="*/ 4308456 w 4835994"/>
                <a:gd name="connsiteY106" fmla="*/ 10135506 h 10829276"/>
                <a:gd name="connsiteX107" fmla="*/ 4343625 w 4835994"/>
                <a:gd name="connsiteY107" fmla="*/ 10135506 h 10829276"/>
                <a:gd name="connsiteX108" fmla="*/ 4361210 w 4835994"/>
                <a:gd name="connsiteY108" fmla="*/ 10047583 h 10829276"/>
                <a:gd name="connsiteX109" fmla="*/ 4326040 w 4835994"/>
                <a:gd name="connsiteY109" fmla="*/ 9906906 h 10829276"/>
                <a:gd name="connsiteX110" fmla="*/ 4343625 w 4835994"/>
                <a:gd name="connsiteY110" fmla="*/ 9713475 h 10829276"/>
                <a:gd name="connsiteX111" fmla="*/ 4396379 w 4835994"/>
                <a:gd name="connsiteY111" fmla="*/ 9572798 h 10829276"/>
                <a:gd name="connsiteX112" fmla="*/ 4466717 w 4835994"/>
                <a:gd name="connsiteY112" fmla="*/ 9836568 h 10829276"/>
                <a:gd name="connsiteX113" fmla="*/ 4466717 w 4835994"/>
                <a:gd name="connsiteY113" fmla="*/ 10065168 h 10829276"/>
                <a:gd name="connsiteX114" fmla="*/ 4431548 w 4835994"/>
                <a:gd name="connsiteY114" fmla="*/ 10170675 h 10829276"/>
                <a:gd name="connsiteX115" fmla="*/ 4378794 w 4835994"/>
                <a:gd name="connsiteY115" fmla="*/ 10293768 h 10829276"/>
                <a:gd name="connsiteX116" fmla="*/ 4290871 w 4835994"/>
                <a:gd name="connsiteY116" fmla="*/ 10452029 h 10829276"/>
                <a:gd name="connsiteX117" fmla="*/ 4290871 w 4835994"/>
                <a:gd name="connsiteY117" fmla="*/ 10487198 h 10829276"/>
                <a:gd name="connsiteX118" fmla="*/ 4449133 w 4835994"/>
                <a:gd name="connsiteY118" fmla="*/ 10311352 h 10829276"/>
                <a:gd name="connsiteX119" fmla="*/ 4607394 w 4835994"/>
                <a:gd name="connsiteY119" fmla="*/ 10241014 h 10829276"/>
                <a:gd name="connsiteX120" fmla="*/ 4712902 w 4835994"/>
                <a:gd name="connsiteY120" fmla="*/ 10065168 h 10829276"/>
                <a:gd name="connsiteX121" fmla="*/ 4783240 w 4835994"/>
                <a:gd name="connsiteY121" fmla="*/ 9906906 h 10829276"/>
                <a:gd name="connsiteX122" fmla="*/ 4835994 w 4835994"/>
                <a:gd name="connsiteY122" fmla="*/ 9731060 h 10829276"/>
                <a:gd name="connsiteX123" fmla="*/ 4783240 w 4835994"/>
                <a:gd name="connsiteY123" fmla="*/ 9396952 h 10829276"/>
                <a:gd name="connsiteX124" fmla="*/ 4677733 w 4835994"/>
                <a:gd name="connsiteY124" fmla="*/ 9010091 h 10829276"/>
                <a:gd name="connsiteX125" fmla="*/ 4677733 w 4835994"/>
                <a:gd name="connsiteY125" fmla="*/ 8851829 h 10829276"/>
                <a:gd name="connsiteX126" fmla="*/ 4695317 w 4835994"/>
                <a:gd name="connsiteY126" fmla="*/ 8799075 h 10829276"/>
                <a:gd name="connsiteX127" fmla="*/ 4624979 w 4835994"/>
                <a:gd name="connsiteY127" fmla="*/ 8693568 h 10829276"/>
                <a:gd name="connsiteX128" fmla="*/ 4607394 w 4835994"/>
                <a:gd name="connsiteY128" fmla="*/ 8640814 h 10829276"/>
                <a:gd name="connsiteX129" fmla="*/ 4767051 w 4835994"/>
                <a:gd name="connsiteY129" fmla="*/ 8485344 h 10829276"/>
                <a:gd name="connsiteX130" fmla="*/ 4720438 w 4835994"/>
                <a:gd name="connsiteY130" fmla="*/ 7522655 h 10829276"/>
                <a:gd name="connsiteX131" fmla="*/ 4705086 w 4835994"/>
                <a:gd name="connsiteY131" fmla="*/ 6920312 h 10829276"/>
                <a:gd name="connsiteX132" fmla="*/ 4614094 w 4835994"/>
                <a:gd name="connsiteY132" fmla="*/ 6397520 h 10829276"/>
                <a:gd name="connsiteX133" fmla="*/ 4509423 w 4835994"/>
                <a:gd name="connsiteY133" fmla="*/ 5788198 h 10829276"/>
                <a:gd name="connsiteX134" fmla="*/ 4468950 w 4835994"/>
                <a:gd name="connsiteY134" fmla="*/ 4527409 h 10829276"/>
                <a:gd name="connsiteX135" fmla="*/ 4468950 w 4835994"/>
                <a:gd name="connsiteY135" fmla="*/ 3794997 h 10829276"/>
                <a:gd name="connsiteX136" fmla="*/ 4308456 w 4835994"/>
                <a:gd name="connsiteY136" fmla="*/ 3295091 h 10829276"/>
                <a:gd name="connsiteX137" fmla="*/ 4202948 w 4835994"/>
                <a:gd name="connsiteY137" fmla="*/ 3189583 h 10829276"/>
                <a:gd name="connsiteX138" fmla="*/ 4062271 w 4835994"/>
                <a:gd name="connsiteY138" fmla="*/ 3101660 h 10829276"/>
                <a:gd name="connsiteX139" fmla="*/ 3797665 w 4835994"/>
                <a:gd name="connsiteY139" fmla="*/ 3034392 h 10829276"/>
                <a:gd name="connsiteX140" fmla="*/ 3402429 w 4835994"/>
                <a:gd name="connsiteY140" fmla="*/ 2826447 h 10829276"/>
                <a:gd name="connsiteX141" fmla="*/ 3024779 w 4835994"/>
                <a:gd name="connsiteY141" fmla="*/ 2609291 h 10829276"/>
                <a:gd name="connsiteX142" fmla="*/ 2866517 w 4835994"/>
                <a:gd name="connsiteY142" fmla="*/ 2204845 h 10829276"/>
                <a:gd name="connsiteX143" fmla="*/ 2831348 w 4835994"/>
                <a:gd name="connsiteY143" fmla="*/ 1958660 h 10829276"/>
                <a:gd name="connsiteX144" fmla="*/ 2831348 w 4835994"/>
                <a:gd name="connsiteY144" fmla="*/ 1870737 h 10829276"/>
                <a:gd name="connsiteX145" fmla="*/ 3077533 w 4835994"/>
                <a:gd name="connsiteY145" fmla="*/ 1958660 h 10829276"/>
                <a:gd name="connsiteX146" fmla="*/ 3288548 w 4835994"/>
                <a:gd name="connsiteY146" fmla="*/ 1993829 h 10829276"/>
                <a:gd name="connsiteX147" fmla="*/ 3411640 w 4835994"/>
                <a:gd name="connsiteY147" fmla="*/ 1958660 h 10829276"/>
                <a:gd name="connsiteX148" fmla="*/ 3446810 w 4835994"/>
                <a:gd name="connsiteY148" fmla="*/ 1923491 h 10829276"/>
                <a:gd name="connsiteX149" fmla="*/ 3446810 w 4835994"/>
                <a:gd name="connsiteY149" fmla="*/ 1835568 h 10829276"/>
                <a:gd name="connsiteX150" fmla="*/ 3429225 w 4835994"/>
                <a:gd name="connsiteY150" fmla="*/ 1782814 h 10829276"/>
                <a:gd name="connsiteX151" fmla="*/ 3464394 w 4835994"/>
                <a:gd name="connsiteY151" fmla="*/ 1782814 h 10829276"/>
                <a:gd name="connsiteX152" fmla="*/ 3534733 w 4835994"/>
                <a:gd name="connsiteY152" fmla="*/ 1765229 h 10829276"/>
                <a:gd name="connsiteX153" fmla="*/ 3517148 w 4835994"/>
                <a:gd name="connsiteY153" fmla="*/ 1712475 h 10829276"/>
                <a:gd name="connsiteX154" fmla="*/ 3499563 w 4835994"/>
                <a:gd name="connsiteY154" fmla="*/ 1694891 h 10829276"/>
                <a:gd name="connsiteX155" fmla="*/ 3552317 w 4835994"/>
                <a:gd name="connsiteY155" fmla="*/ 1677306 h 10829276"/>
                <a:gd name="connsiteX156" fmla="*/ 3552317 w 4835994"/>
                <a:gd name="connsiteY156" fmla="*/ 1571798 h 10829276"/>
                <a:gd name="connsiteX157" fmla="*/ 3534733 w 4835994"/>
                <a:gd name="connsiteY157" fmla="*/ 1413537 h 10829276"/>
                <a:gd name="connsiteX158" fmla="*/ 3640240 w 4835994"/>
                <a:gd name="connsiteY158" fmla="*/ 1413537 h 10829276"/>
                <a:gd name="connsiteX159" fmla="*/ 3740619 w 4835994"/>
                <a:gd name="connsiteY159" fmla="*/ 1406943 h 10829276"/>
                <a:gd name="connsiteX160" fmla="*/ 3710579 w 4835994"/>
                <a:gd name="connsiteY160" fmla="*/ 1290445 h 10829276"/>
                <a:gd name="connsiteX161" fmla="*/ 3622656 w 4835994"/>
                <a:gd name="connsiteY161" fmla="*/ 1184937 h 10829276"/>
                <a:gd name="connsiteX162" fmla="*/ 3587486 w 4835994"/>
                <a:gd name="connsiteY162" fmla="*/ 1132183 h 10829276"/>
                <a:gd name="connsiteX163" fmla="*/ 3552317 w 4835994"/>
                <a:gd name="connsiteY163" fmla="*/ 1044260 h 10829276"/>
                <a:gd name="connsiteX164" fmla="*/ 3600048 w 4835994"/>
                <a:gd name="connsiteY164" fmla="*/ 700940 h 10829276"/>
                <a:gd name="connsiteX165" fmla="*/ 3499563 w 4835994"/>
                <a:gd name="connsiteY165" fmla="*/ 340875 h 10829276"/>
                <a:gd name="connsiteX166" fmla="*/ 3306133 w 4835994"/>
                <a:gd name="connsiteY166" fmla="*/ 182614 h 10829276"/>
                <a:gd name="connsiteX167" fmla="*/ 3059948 w 4835994"/>
                <a:gd name="connsiteY167" fmla="*/ 77106 h 10829276"/>
                <a:gd name="connsiteX168" fmla="*/ 2796179 w 4835994"/>
                <a:gd name="connsiteY168" fmla="*/ 6768 h 10829276"/>
                <a:gd name="connsiteX169" fmla="*/ 2532410 w 4835994"/>
                <a:gd name="connsiteY169" fmla="*/ 6768 h 10829276"/>
                <a:gd name="connsiteX170" fmla="*/ 2198302 w 4835994"/>
                <a:gd name="connsiteY170" fmla="*/ 41937 h 10829276"/>
                <a:gd name="connsiteX171" fmla="*/ 1987286 w 4835994"/>
                <a:gd name="connsiteY171" fmla="*/ 165029 h 10829276"/>
                <a:gd name="connsiteX172" fmla="*/ 1776271 w 4835994"/>
                <a:gd name="connsiteY172" fmla="*/ 358460 h 10829276"/>
                <a:gd name="connsiteX173" fmla="*/ 1705932 w 4835994"/>
                <a:gd name="connsiteY173" fmla="*/ 639814 h 10829276"/>
                <a:gd name="connsiteX174" fmla="*/ 1776271 w 4835994"/>
                <a:gd name="connsiteY174" fmla="*/ 991507 h 10829276"/>
                <a:gd name="connsiteX175" fmla="*/ 1952117 w 4835994"/>
                <a:gd name="connsiteY175" fmla="*/ 1272860 h 10829276"/>
                <a:gd name="connsiteX176" fmla="*/ 2163133 w 4835994"/>
                <a:gd name="connsiteY176" fmla="*/ 1448706 h 10829276"/>
                <a:gd name="connsiteX177" fmla="*/ 2215887 w 4835994"/>
                <a:gd name="connsiteY177" fmla="*/ 1554213 h 10829276"/>
                <a:gd name="connsiteX178" fmla="*/ 2215886 w 4835994"/>
                <a:gd name="connsiteY178" fmla="*/ 1888321 h 10829276"/>
                <a:gd name="connsiteX179" fmla="*/ 2084421 w 4835994"/>
                <a:gd name="connsiteY179" fmla="*/ 2295000 h 10829276"/>
                <a:gd name="connsiteX180" fmla="*/ 2004871 w 4835994"/>
                <a:gd name="connsiteY180" fmla="*/ 2503783 h 10829276"/>
                <a:gd name="connsiteX181" fmla="*/ 1562185 w 4835994"/>
                <a:gd name="connsiteY181" fmla="*/ 2803560 h 10829276"/>
                <a:gd name="connsiteX182" fmla="*/ 1139317 w 4835994"/>
                <a:gd name="connsiteY182" fmla="*/ 3011504 h 10829276"/>
                <a:gd name="connsiteX183" fmla="*/ 689933 w 4835994"/>
                <a:gd name="connsiteY183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631029 h 10829276"/>
                <a:gd name="connsiteX49" fmla="*/ 1325236 w 4835994"/>
                <a:gd name="connsiteY49" fmla="*/ 6296580 h 10829276"/>
                <a:gd name="connsiteX50" fmla="*/ 1222774 w 4835994"/>
                <a:gd name="connsiteY50" fmla="*/ 6740838 h 10829276"/>
                <a:gd name="connsiteX51" fmla="*/ 822515 w 4835994"/>
                <a:gd name="connsiteY51" fmla="*/ 7763207 h 10829276"/>
                <a:gd name="connsiteX52" fmla="*/ 698306 w 4835994"/>
                <a:gd name="connsiteY52" fmla="*/ 8785120 h 10829276"/>
                <a:gd name="connsiteX53" fmla="*/ 861871 w 4835994"/>
                <a:gd name="connsiteY53" fmla="*/ 9854152 h 10829276"/>
                <a:gd name="connsiteX54" fmla="*/ 843458 w 4835994"/>
                <a:gd name="connsiteY54" fmla="*/ 9904329 h 10829276"/>
                <a:gd name="connsiteX55" fmla="*/ 1020133 w 4835994"/>
                <a:gd name="connsiteY55" fmla="*/ 10592706 h 10829276"/>
                <a:gd name="connsiteX56" fmla="*/ 1090471 w 4835994"/>
                <a:gd name="connsiteY56" fmla="*/ 10803722 h 10829276"/>
                <a:gd name="connsiteX57" fmla="*/ 1178394 w 4835994"/>
                <a:gd name="connsiteY57" fmla="*/ 10803722 h 10829276"/>
                <a:gd name="connsiteX58" fmla="*/ 1389410 w 4835994"/>
                <a:gd name="connsiteY58" fmla="*/ 10803722 h 10829276"/>
                <a:gd name="connsiteX59" fmla="*/ 1916948 w 4835994"/>
                <a:gd name="connsiteY59" fmla="*/ 10803722 h 10829276"/>
                <a:gd name="connsiteX60" fmla="*/ 2338979 w 4835994"/>
                <a:gd name="connsiteY60" fmla="*/ 10786137 h 10829276"/>
                <a:gd name="connsiteX61" fmla="*/ 2374148 w 4835994"/>
                <a:gd name="connsiteY61" fmla="*/ 10663045 h 10829276"/>
                <a:gd name="connsiteX62" fmla="*/ 2338979 w 4835994"/>
                <a:gd name="connsiteY62" fmla="*/ 10399275 h 10829276"/>
                <a:gd name="connsiteX63" fmla="*/ 2356563 w 4835994"/>
                <a:gd name="connsiteY63" fmla="*/ 9994829 h 10829276"/>
                <a:gd name="connsiteX64" fmla="*/ 2338979 w 4835994"/>
                <a:gd name="connsiteY64" fmla="*/ 9432122 h 10829276"/>
                <a:gd name="connsiteX65" fmla="*/ 2303810 w 4835994"/>
                <a:gd name="connsiteY65" fmla="*/ 9133183 h 10829276"/>
                <a:gd name="connsiteX66" fmla="*/ 2303810 w 4835994"/>
                <a:gd name="connsiteY66" fmla="*/ 9010091 h 10829276"/>
                <a:gd name="connsiteX67" fmla="*/ 2479656 w 4835994"/>
                <a:gd name="connsiteY67" fmla="*/ 9027675 h 10829276"/>
                <a:gd name="connsiteX68" fmla="*/ 2549994 w 4835994"/>
                <a:gd name="connsiteY68" fmla="*/ 9045260 h 10829276"/>
                <a:gd name="connsiteX69" fmla="*/ 2532410 w 4835994"/>
                <a:gd name="connsiteY69" fmla="*/ 9256275 h 10829276"/>
                <a:gd name="connsiteX70" fmla="*/ 2514825 w 4835994"/>
                <a:gd name="connsiteY70" fmla="*/ 9537629 h 10829276"/>
                <a:gd name="connsiteX71" fmla="*/ 2497240 w 4835994"/>
                <a:gd name="connsiteY71" fmla="*/ 9766229 h 10829276"/>
                <a:gd name="connsiteX72" fmla="*/ 2497240 w 4835994"/>
                <a:gd name="connsiteY72" fmla="*/ 10047583 h 10829276"/>
                <a:gd name="connsiteX73" fmla="*/ 2479656 w 4835994"/>
                <a:gd name="connsiteY73" fmla="*/ 10241014 h 10829276"/>
                <a:gd name="connsiteX74" fmla="*/ 2497240 w 4835994"/>
                <a:gd name="connsiteY74" fmla="*/ 10469614 h 10829276"/>
                <a:gd name="connsiteX75" fmla="*/ 2497240 w 4835994"/>
                <a:gd name="connsiteY75" fmla="*/ 10663045 h 10829276"/>
                <a:gd name="connsiteX76" fmla="*/ 2514825 w 4835994"/>
                <a:gd name="connsiteY76" fmla="*/ 10821306 h 10829276"/>
                <a:gd name="connsiteX77" fmla="*/ 2725840 w 4835994"/>
                <a:gd name="connsiteY77" fmla="*/ 10803722 h 10829276"/>
                <a:gd name="connsiteX78" fmla="*/ 3059948 w 4835994"/>
                <a:gd name="connsiteY78" fmla="*/ 10786137 h 10829276"/>
                <a:gd name="connsiteX79" fmla="*/ 3499563 w 4835994"/>
                <a:gd name="connsiteY79" fmla="*/ 10821306 h 10829276"/>
                <a:gd name="connsiteX80" fmla="*/ 3763333 w 4835994"/>
                <a:gd name="connsiteY80" fmla="*/ 10786137 h 10829276"/>
                <a:gd name="connsiteX81" fmla="*/ 3780917 w 4835994"/>
                <a:gd name="connsiteY81" fmla="*/ 10680629 h 10829276"/>
                <a:gd name="connsiteX82" fmla="*/ 3851256 w 4835994"/>
                <a:gd name="connsiteY82" fmla="*/ 10293768 h 10829276"/>
                <a:gd name="connsiteX83" fmla="*/ 3974348 w 4835994"/>
                <a:gd name="connsiteY83" fmla="*/ 9783814 h 10829276"/>
                <a:gd name="connsiteX84" fmla="*/ 4079856 w 4835994"/>
                <a:gd name="connsiteY84" fmla="*/ 9080429 h 10829276"/>
                <a:gd name="connsiteX85" fmla="*/ 4170011 w 4835994"/>
                <a:gd name="connsiteY85" fmla="*/ 8727900 h 10829276"/>
                <a:gd name="connsiteX86" fmla="*/ 4161486 w 4835994"/>
                <a:gd name="connsiteY86" fmla="*/ 8069149 h 10829276"/>
                <a:gd name="connsiteX87" fmla="*/ 4048340 w 4835994"/>
                <a:gd name="connsiteY87" fmla="*/ 7358964 h 10829276"/>
                <a:gd name="connsiteX88" fmla="*/ 3752447 w 4835994"/>
                <a:gd name="connsiteY88" fmla="*/ 6700366 h 10829276"/>
                <a:gd name="connsiteX89" fmla="*/ 3576297 w 4835994"/>
                <a:gd name="connsiteY89" fmla="*/ 6290413 h 10829276"/>
                <a:gd name="connsiteX90" fmla="*/ 3622656 w 4835994"/>
                <a:gd name="connsiteY90" fmla="*/ 5880029 h 10829276"/>
                <a:gd name="connsiteX91" fmla="*/ 3692994 w 4835994"/>
                <a:gd name="connsiteY91" fmla="*/ 5387660 h 10829276"/>
                <a:gd name="connsiteX92" fmla="*/ 3710579 w 4835994"/>
                <a:gd name="connsiteY92" fmla="*/ 5106306 h 10829276"/>
                <a:gd name="connsiteX93" fmla="*/ 3734304 w 4835994"/>
                <a:gd name="connsiteY93" fmla="*/ 5354445 h 10829276"/>
                <a:gd name="connsiteX94" fmla="*/ 3798502 w 4835994"/>
                <a:gd name="connsiteY94" fmla="*/ 6126214 h 10829276"/>
                <a:gd name="connsiteX95" fmla="*/ 3798502 w 4835994"/>
                <a:gd name="connsiteY95" fmla="*/ 6460322 h 10829276"/>
                <a:gd name="connsiteX96" fmla="*/ 3921594 w 4835994"/>
                <a:gd name="connsiteY96" fmla="*/ 6970275 h 10829276"/>
                <a:gd name="connsiteX97" fmla="*/ 4079856 w 4835994"/>
                <a:gd name="connsiteY97" fmla="*/ 7532983 h 10829276"/>
                <a:gd name="connsiteX98" fmla="*/ 4417591 w 4835994"/>
                <a:gd name="connsiteY98" fmla="*/ 8305032 h 10829276"/>
                <a:gd name="connsiteX99" fmla="*/ 4322970 w 4835994"/>
                <a:gd name="connsiteY99" fmla="*/ 8643046 h 10829276"/>
                <a:gd name="connsiteX100" fmla="*/ 4326040 w 4835994"/>
                <a:gd name="connsiteY100" fmla="*/ 8957337 h 10829276"/>
                <a:gd name="connsiteX101" fmla="*/ 4273286 w 4835994"/>
                <a:gd name="connsiteY101" fmla="*/ 9273860 h 10829276"/>
                <a:gd name="connsiteX102" fmla="*/ 4185363 w 4835994"/>
                <a:gd name="connsiteY102" fmla="*/ 9520045 h 10829276"/>
                <a:gd name="connsiteX103" fmla="*/ 4202948 w 4835994"/>
                <a:gd name="connsiteY103" fmla="*/ 9713475 h 10829276"/>
                <a:gd name="connsiteX104" fmla="*/ 4202948 w 4835994"/>
                <a:gd name="connsiteY104" fmla="*/ 9836568 h 10829276"/>
                <a:gd name="connsiteX105" fmla="*/ 4220533 w 4835994"/>
                <a:gd name="connsiteY105" fmla="*/ 10029998 h 10829276"/>
                <a:gd name="connsiteX106" fmla="*/ 4308456 w 4835994"/>
                <a:gd name="connsiteY106" fmla="*/ 10135506 h 10829276"/>
                <a:gd name="connsiteX107" fmla="*/ 4343625 w 4835994"/>
                <a:gd name="connsiteY107" fmla="*/ 10135506 h 10829276"/>
                <a:gd name="connsiteX108" fmla="*/ 4361210 w 4835994"/>
                <a:gd name="connsiteY108" fmla="*/ 10047583 h 10829276"/>
                <a:gd name="connsiteX109" fmla="*/ 4326040 w 4835994"/>
                <a:gd name="connsiteY109" fmla="*/ 9906906 h 10829276"/>
                <a:gd name="connsiteX110" fmla="*/ 4343625 w 4835994"/>
                <a:gd name="connsiteY110" fmla="*/ 9713475 h 10829276"/>
                <a:gd name="connsiteX111" fmla="*/ 4396379 w 4835994"/>
                <a:gd name="connsiteY111" fmla="*/ 9572798 h 10829276"/>
                <a:gd name="connsiteX112" fmla="*/ 4466717 w 4835994"/>
                <a:gd name="connsiteY112" fmla="*/ 9836568 h 10829276"/>
                <a:gd name="connsiteX113" fmla="*/ 4466717 w 4835994"/>
                <a:gd name="connsiteY113" fmla="*/ 10065168 h 10829276"/>
                <a:gd name="connsiteX114" fmla="*/ 4431548 w 4835994"/>
                <a:gd name="connsiteY114" fmla="*/ 10170675 h 10829276"/>
                <a:gd name="connsiteX115" fmla="*/ 4378794 w 4835994"/>
                <a:gd name="connsiteY115" fmla="*/ 10293768 h 10829276"/>
                <a:gd name="connsiteX116" fmla="*/ 4290871 w 4835994"/>
                <a:gd name="connsiteY116" fmla="*/ 10452029 h 10829276"/>
                <a:gd name="connsiteX117" fmla="*/ 4290871 w 4835994"/>
                <a:gd name="connsiteY117" fmla="*/ 10487198 h 10829276"/>
                <a:gd name="connsiteX118" fmla="*/ 4449133 w 4835994"/>
                <a:gd name="connsiteY118" fmla="*/ 10311352 h 10829276"/>
                <a:gd name="connsiteX119" fmla="*/ 4607394 w 4835994"/>
                <a:gd name="connsiteY119" fmla="*/ 10241014 h 10829276"/>
                <a:gd name="connsiteX120" fmla="*/ 4712902 w 4835994"/>
                <a:gd name="connsiteY120" fmla="*/ 10065168 h 10829276"/>
                <a:gd name="connsiteX121" fmla="*/ 4783240 w 4835994"/>
                <a:gd name="connsiteY121" fmla="*/ 9906906 h 10829276"/>
                <a:gd name="connsiteX122" fmla="*/ 4835994 w 4835994"/>
                <a:gd name="connsiteY122" fmla="*/ 9731060 h 10829276"/>
                <a:gd name="connsiteX123" fmla="*/ 4783240 w 4835994"/>
                <a:gd name="connsiteY123" fmla="*/ 9396952 h 10829276"/>
                <a:gd name="connsiteX124" fmla="*/ 4677733 w 4835994"/>
                <a:gd name="connsiteY124" fmla="*/ 9010091 h 10829276"/>
                <a:gd name="connsiteX125" fmla="*/ 4677733 w 4835994"/>
                <a:gd name="connsiteY125" fmla="*/ 8851829 h 10829276"/>
                <a:gd name="connsiteX126" fmla="*/ 4695317 w 4835994"/>
                <a:gd name="connsiteY126" fmla="*/ 8799075 h 10829276"/>
                <a:gd name="connsiteX127" fmla="*/ 4624979 w 4835994"/>
                <a:gd name="connsiteY127" fmla="*/ 8693568 h 10829276"/>
                <a:gd name="connsiteX128" fmla="*/ 4607394 w 4835994"/>
                <a:gd name="connsiteY128" fmla="*/ 8640814 h 10829276"/>
                <a:gd name="connsiteX129" fmla="*/ 4767051 w 4835994"/>
                <a:gd name="connsiteY129" fmla="*/ 8485344 h 10829276"/>
                <a:gd name="connsiteX130" fmla="*/ 4720438 w 4835994"/>
                <a:gd name="connsiteY130" fmla="*/ 7522655 h 10829276"/>
                <a:gd name="connsiteX131" fmla="*/ 4705086 w 4835994"/>
                <a:gd name="connsiteY131" fmla="*/ 6920312 h 10829276"/>
                <a:gd name="connsiteX132" fmla="*/ 4614094 w 4835994"/>
                <a:gd name="connsiteY132" fmla="*/ 6397520 h 10829276"/>
                <a:gd name="connsiteX133" fmla="*/ 4509423 w 4835994"/>
                <a:gd name="connsiteY133" fmla="*/ 5788198 h 10829276"/>
                <a:gd name="connsiteX134" fmla="*/ 4468950 w 4835994"/>
                <a:gd name="connsiteY134" fmla="*/ 4527409 h 10829276"/>
                <a:gd name="connsiteX135" fmla="*/ 4468950 w 4835994"/>
                <a:gd name="connsiteY135" fmla="*/ 3794997 h 10829276"/>
                <a:gd name="connsiteX136" fmla="*/ 4308456 w 4835994"/>
                <a:gd name="connsiteY136" fmla="*/ 3295091 h 10829276"/>
                <a:gd name="connsiteX137" fmla="*/ 4202948 w 4835994"/>
                <a:gd name="connsiteY137" fmla="*/ 3189583 h 10829276"/>
                <a:gd name="connsiteX138" fmla="*/ 4062271 w 4835994"/>
                <a:gd name="connsiteY138" fmla="*/ 3101660 h 10829276"/>
                <a:gd name="connsiteX139" fmla="*/ 3797665 w 4835994"/>
                <a:gd name="connsiteY139" fmla="*/ 3034392 h 10829276"/>
                <a:gd name="connsiteX140" fmla="*/ 3402429 w 4835994"/>
                <a:gd name="connsiteY140" fmla="*/ 2826447 h 10829276"/>
                <a:gd name="connsiteX141" fmla="*/ 3024779 w 4835994"/>
                <a:gd name="connsiteY141" fmla="*/ 2609291 h 10829276"/>
                <a:gd name="connsiteX142" fmla="*/ 2866517 w 4835994"/>
                <a:gd name="connsiteY142" fmla="*/ 2204845 h 10829276"/>
                <a:gd name="connsiteX143" fmla="*/ 2831348 w 4835994"/>
                <a:gd name="connsiteY143" fmla="*/ 1958660 h 10829276"/>
                <a:gd name="connsiteX144" fmla="*/ 2831348 w 4835994"/>
                <a:gd name="connsiteY144" fmla="*/ 1870737 h 10829276"/>
                <a:gd name="connsiteX145" fmla="*/ 3077533 w 4835994"/>
                <a:gd name="connsiteY145" fmla="*/ 1958660 h 10829276"/>
                <a:gd name="connsiteX146" fmla="*/ 3288548 w 4835994"/>
                <a:gd name="connsiteY146" fmla="*/ 1993829 h 10829276"/>
                <a:gd name="connsiteX147" fmla="*/ 3411640 w 4835994"/>
                <a:gd name="connsiteY147" fmla="*/ 1958660 h 10829276"/>
                <a:gd name="connsiteX148" fmla="*/ 3446810 w 4835994"/>
                <a:gd name="connsiteY148" fmla="*/ 1923491 h 10829276"/>
                <a:gd name="connsiteX149" fmla="*/ 3446810 w 4835994"/>
                <a:gd name="connsiteY149" fmla="*/ 1835568 h 10829276"/>
                <a:gd name="connsiteX150" fmla="*/ 3429225 w 4835994"/>
                <a:gd name="connsiteY150" fmla="*/ 1782814 h 10829276"/>
                <a:gd name="connsiteX151" fmla="*/ 3464394 w 4835994"/>
                <a:gd name="connsiteY151" fmla="*/ 1782814 h 10829276"/>
                <a:gd name="connsiteX152" fmla="*/ 3534733 w 4835994"/>
                <a:gd name="connsiteY152" fmla="*/ 1765229 h 10829276"/>
                <a:gd name="connsiteX153" fmla="*/ 3517148 w 4835994"/>
                <a:gd name="connsiteY153" fmla="*/ 1712475 h 10829276"/>
                <a:gd name="connsiteX154" fmla="*/ 3499563 w 4835994"/>
                <a:gd name="connsiteY154" fmla="*/ 1694891 h 10829276"/>
                <a:gd name="connsiteX155" fmla="*/ 3552317 w 4835994"/>
                <a:gd name="connsiteY155" fmla="*/ 1677306 h 10829276"/>
                <a:gd name="connsiteX156" fmla="*/ 3552317 w 4835994"/>
                <a:gd name="connsiteY156" fmla="*/ 1571798 h 10829276"/>
                <a:gd name="connsiteX157" fmla="*/ 3534733 w 4835994"/>
                <a:gd name="connsiteY157" fmla="*/ 1413537 h 10829276"/>
                <a:gd name="connsiteX158" fmla="*/ 3640240 w 4835994"/>
                <a:gd name="connsiteY158" fmla="*/ 1413537 h 10829276"/>
                <a:gd name="connsiteX159" fmla="*/ 3740619 w 4835994"/>
                <a:gd name="connsiteY159" fmla="*/ 1406943 h 10829276"/>
                <a:gd name="connsiteX160" fmla="*/ 3710579 w 4835994"/>
                <a:gd name="connsiteY160" fmla="*/ 1290445 h 10829276"/>
                <a:gd name="connsiteX161" fmla="*/ 3622656 w 4835994"/>
                <a:gd name="connsiteY161" fmla="*/ 1184937 h 10829276"/>
                <a:gd name="connsiteX162" fmla="*/ 3587486 w 4835994"/>
                <a:gd name="connsiteY162" fmla="*/ 1132183 h 10829276"/>
                <a:gd name="connsiteX163" fmla="*/ 3552317 w 4835994"/>
                <a:gd name="connsiteY163" fmla="*/ 1044260 h 10829276"/>
                <a:gd name="connsiteX164" fmla="*/ 3600048 w 4835994"/>
                <a:gd name="connsiteY164" fmla="*/ 700940 h 10829276"/>
                <a:gd name="connsiteX165" fmla="*/ 3499563 w 4835994"/>
                <a:gd name="connsiteY165" fmla="*/ 340875 h 10829276"/>
                <a:gd name="connsiteX166" fmla="*/ 3306133 w 4835994"/>
                <a:gd name="connsiteY166" fmla="*/ 182614 h 10829276"/>
                <a:gd name="connsiteX167" fmla="*/ 3059948 w 4835994"/>
                <a:gd name="connsiteY167" fmla="*/ 77106 h 10829276"/>
                <a:gd name="connsiteX168" fmla="*/ 2796179 w 4835994"/>
                <a:gd name="connsiteY168" fmla="*/ 6768 h 10829276"/>
                <a:gd name="connsiteX169" fmla="*/ 2532410 w 4835994"/>
                <a:gd name="connsiteY169" fmla="*/ 6768 h 10829276"/>
                <a:gd name="connsiteX170" fmla="*/ 2198302 w 4835994"/>
                <a:gd name="connsiteY170" fmla="*/ 41937 h 10829276"/>
                <a:gd name="connsiteX171" fmla="*/ 1987286 w 4835994"/>
                <a:gd name="connsiteY171" fmla="*/ 165029 h 10829276"/>
                <a:gd name="connsiteX172" fmla="*/ 1776271 w 4835994"/>
                <a:gd name="connsiteY172" fmla="*/ 358460 h 10829276"/>
                <a:gd name="connsiteX173" fmla="*/ 1705932 w 4835994"/>
                <a:gd name="connsiteY173" fmla="*/ 639814 h 10829276"/>
                <a:gd name="connsiteX174" fmla="*/ 1776271 w 4835994"/>
                <a:gd name="connsiteY174" fmla="*/ 991507 h 10829276"/>
                <a:gd name="connsiteX175" fmla="*/ 1952117 w 4835994"/>
                <a:gd name="connsiteY175" fmla="*/ 1272860 h 10829276"/>
                <a:gd name="connsiteX176" fmla="*/ 2163133 w 4835994"/>
                <a:gd name="connsiteY176" fmla="*/ 1448706 h 10829276"/>
                <a:gd name="connsiteX177" fmla="*/ 2215887 w 4835994"/>
                <a:gd name="connsiteY177" fmla="*/ 1554213 h 10829276"/>
                <a:gd name="connsiteX178" fmla="*/ 2215886 w 4835994"/>
                <a:gd name="connsiteY178" fmla="*/ 1888321 h 10829276"/>
                <a:gd name="connsiteX179" fmla="*/ 2084421 w 4835994"/>
                <a:gd name="connsiteY179" fmla="*/ 2295000 h 10829276"/>
                <a:gd name="connsiteX180" fmla="*/ 2004871 w 4835994"/>
                <a:gd name="connsiteY180" fmla="*/ 2503783 h 10829276"/>
                <a:gd name="connsiteX181" fmla="*/ 1562185 w 4835994"/>
                <a:gd name="connsiteY181" fmla="*/ 2803560 h 10829276"/>
                <a:gd name="connsiteX182" fmla="*/ 1139317 w 4835994"/>
                <a:gd name="connsiteY182" fmla="*/ 3011504 h 10829276"/>
                <a:gd name="connsiteX183" fmla="*/ 689933 w 4835994"/>
                <a:gd name="connsiteY183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631029 h 10829276"/>
                <a:gd name="connsiteX49" fmla="*/ 1325236 w 4835994"/>
                <a:gd name="connsiteY49" fmla="*/ 6296580 h 10829276"/>
                <a:gd name="connsiteX50" fmla="*/ 1193086 w 4835994"/>
                <a:gd name="connsiteY50" fmla="*/ 6728963 h 10829276"/>
                <a:gd name="connsiteX51" fmla="*/ 822515 w 4835994"/>
                <a:gd name="connsiteY51" fmla="*/ 7763207 h 10829276"/>
                <a:gd name="connsiteX52" fmla="*/ 698306 w 4835994"/>
                <a:gd name="connsiteY52" fmla="*/ 8785120 h 10829276"/>
                <a:gd name="connsiteX53" fmla="*/ 861871 w 4835994"/>
                <a:gd name="connsiteY53" fmla="*/ 9854152 h 10829276"/>
                <a:gd name="connsiteX54" fmla="*/ 843458 w 4835994"/>
                <a:gd name="connsiteY54" fmla="*/ 9904329 h 10829276"/>
                <a:gd name="connsiteX55" fmla="*/ 1020133 w 4835994"/>
                <a:gd name="connsiteY55" fmla="*/ 10592706 h 10829276"/>
                <a:gd name="connsiteX56" fmla="*/ 1090471 w 4835994"/>
                <a:gd name="connsiteY56" fmla="*/ 10803722 h 10829276"/>
                <a:gd name="connsiteX57" fmla="*/ 1178394 w 4835994"/>
                <a:gd name="connsiteY57" fmla="*/ 10803722 h 10829276"/>
                <a:gd name="connsiteX58" fmla="*/ 1389410 w 4835994"/>
                <a:gd name="connsiteY58" fmla="*/ 10803722 h 10829276"/>
                <a:gd name="connsiteX59" fmla="*/ 1916948 w 4835994"/>
                <a:gd name="connsiteY59" fmla="*/ 10803722 h 10829276"/>
                <a:gd name="connsiteX60" fmla="*/ 2338979 w 4835994"/>
                <a:gd name="connsiteY60" fmla="*/ 10786137 h 10829276"/>
                <a:gd name="connsiteX61" fmla="*/ 2374148 w 4835994"/>
                <a:gd name="connsiteY61" fmla="*/ 10663045 h 10829276"/>
                <a:gd name="connsiteX62" fmla="*/ 2338979 w 4835994"/>
                <a:gd name="connsiteY62" fmla="*/ 10399275 h 10829276"/>
                <a:gd name="connsiteX63" fmla="*/ 2356563 w 4835994"/>
                <a:gd name="connsiteY63" fmla="*/ 9994829 h 10829276"/>
                <a:gd name="connsiteX64" fmla="*/ 2338979 w 4835994"/>
                <a:gd name="connsiteY64" fmla="*/ 9432122 h 10829276"/>
                <a:gd name="connsiteX65" fmla="*/ 2303810 w 4835994"/>
                <a:gd name="connsiteY65" fmla="*/ 9133183 h 10829276"/>
                <a:gd name="connsiteX66" fmla="*/ 2303810 w 4835994"/>
                <a:gd name="connsiteY66" fmla="*/ 9010091 h 10829276"/>
                <a:gd name="connsiteX67" fmla="*/ 2479656 w 4835994"/>
                <a:gd name="connsiteY67" fmla="*/ 9027675 h 10829276"/>
                <a:gd name="connsiteX68" fmla="*/ 2549994 w 4835994"/>
                <a:gd name="connsiteY68" fmla="*/ 9045260 h 10829276"/>
                <a:gd name="connsiteX69" fmla="*/ 2532410 w 4835994"/>
                <a:gd name="connsiteY69" fmla="*/ 9256275 h 10829276"/>
                <a:gd name="connsiteX70" fmla="*/ 2514825 w 4835994"/>
                <a:gd name="connsiteY70" fmla="*/ 9537629 h 10829276"/>
                <a:gd name="connsiteX71" fmla="*/ 2497240 w 4835994"/>
                <a:gd name="connsiteY71" fmla="*/ 9766229 h 10829276"/>
                <a:gd name="connsiteX72" fmla="*/ 2497240 w 4835994"/>
                <a:gd name="connsiteY72" fmla="*/ 10047583 h 10829276"/>
                <a:gd name="connsiteX73" fmla="*/ 2479656 w 4835994"/>
                <a:gd name="connsiteY73" fmla="*/ 10241014 h 10829276"/>
                <a:gd name="connsiteX74" fmla="*/ 2497240 w 4835994"/>
                <a:gd name="connsiteY74" fmla="*/ 10469614 h 10829276"/>
                <a:gd name="connsiteX75" fmla="*/ 2497240 w 4835994"/>
                <a:gd name="connsiteY75" fmla="*/ 10663045 h 10829276"/>
                <a:gd name="connsiteX76" fmla="*/ 2514825 w 4835994"/>
                <a:gd name="connsiteY76" fmla="*/ 10821306 h 10829276"/>
                <a:gd name="connsiteX77" fmla="*/ 2725840 w 4835994"/>
                <a:gd name="connsiteY77" fmla="*/ 10803722 h 10829276"/>
                <a:gd name="connsiteX78" fmla="*/ 3059948 w 4835994"/>
                <a:gd name="connsiteY78" fmla="*/ 10786137 h 10829276"/>
                <a:gd name="connsiteX79" fmla="*/ 3499563 w 4835994"/>
                <a:gd name="connsiteY79" fmla="*/ 10821306 h 10829276"/>
                <a:gd name="connsiteX80" fmla="*/ 3763333 w 4835994"/>
                <a:gd name="connsiteY80" fmla="*/ 10786137 h 10829276"/>
                <a:gd name="connsiteX81" fmla="*/ 3780917 w 4835994"/>
                <a:gd name="connsiteY81" fmla="*/ 10680629 h 10829276"/>
                <a:gd name="connsiteX82" fmla="*/ 3851256 w 4835994"/>
                <a:gd name="connsiteY82" fmla="*/ 10293768 h 10829276"/>
                <a:gd name="connsiteX83" fmla="*/ 3974348 w 4835994"/>
                <a:gd name="connsiteY83" fmla="*/ 9783814 h 10829276"/>
                <a:gd name="connsiteX84" fmla="*/ 4079856 w 4835994"/>
                <a:gd name="connsiteY84" fmla="*/ 9080429 h 10829276"/>
                <a:gd name="connsiteX85" fmla="*/ 4170011 w 4835994"/>
                <a:gd name="connsiteY85" fmla="*/ 8727900 h 10829276"/>
                <a:gd name="connsiteX86" fmla="*/ 4161486 w 4835994"/>
                <a:gd name="connsiteY86" fmla="*/ 8069149 h 10829276"/>
                <a:gd name="connsiteX87" fmla="*/ 4048340 w 4835994"/>
                <a:gd name="connsiteY87" fmla="*/ 7358964 h 10829276"/>
                <a:gd name="connsiteX88" fmla="*/ 3752447 w 4835994"/>
                <a:gd name="connsiteY88" fmla="*/ 6700366 h 10829276"/>
                <a:gd name="connsiteX89" fmla="*/ 3576297 w 4835994"/>
                <a:gd name="connsiteY89" fmla="*/ 6290413 h 10829276"/>
                <a:gd name="connsiteX90" fmla="*/ 3622656 w 4835994"/>
                <a:gd name="connsiteY90" fmla="*/ 5880029 h 10829276"/>
                <a:gd name="connsiteX91" fmla="*/ 3692994 w 4835994"/>
                <a:gd name="connsiteY91" fmla="*/ 5387660 h 10829276"/>
                <a:gd name="connsiteX92" fmla="*/ 3710579 w 4835994"/>
                <a:gd name="connsiteY92" fmla="*/ 5106306 h 10829276"/>
                <a:gd name="connsiteX93" fmla="*/ 3734304 w 4835994"/>
                <a:gd name="connsiteY93" fmla="*/ 5354445 h 10829276"/>
                <a:gd name="connsiteX94" fmla="*/ 3798502 w 4835994"/>
                <a:gd name="connsiteY94" fmla="*/ 6126214 h 10829276"/>
                <a:gd name="connsiteX95" fmla="*/ 3798502 w 4835994"/>
                <a:gd name="connsiteY95" fmla="*/ 6460322 h 10829276"/>
                <a:gd name="connsiteX96" fmla="*/ 3921594 w 4835994"/>
                <a:gd name="connsiteY96" fmla="*/ 6970275 h 10829276"/>
                <a:gd name="connsiteX97" fmla="*/ 4079856 w 4835994"/>
                <a:gd name="connsiteY97" fmla="*/ 7532983 h 10829276"/>
                <a:gd name="connsiteX98" fmla="*/ 4417591 w 4835994"/>
                <a:gd name="connsiteY98" fmla="*/ 8305032 h 10829276"/>
                <a:gd name="connsiteX99" fmla="*/ 4322970 w 4835994"/>
                <a:gd name="connsiteY99" fmla="*/ 8643046 h 10829276"/>
                <a:gd name="connsiteX100" fmla="*/ 4326040 w 4835994"/>
                <a:gd name="connsiteY100" fmla="*/ 8957337 h 10829276"/>
                <a:gd name="connsiteX101" fmla="*/ 4273286 w 4835994"/>
                <a:gd name="connsiteY101" fmla="*/ 9273860 h 10829276"/>
                <a:gd name="connsiteX102" fmla="*/ 4185363 w 4835994"/>
                <a:gd name="connsiteY102" fmla="*/ 9520045 h 10829276"/>
                <a:gd name="connsiteX103" fmla="*/ 4202948 w 4835994"/>
                <a:gd name="connsiteY103" fmla="*/ 9713475 h 10829276"/>
                <a:gd name="connsiteX104" fmla="*/ 4202948 w 4835994"/>
                <a:gd name="connsiteY104" fmla="*/ 9836568 h 10829276"/>
                <a:gd name="connsiteX105" fmla="*/ 4220533 w 4835994"/>
                <a:gd name="connsiteY105" fmla="*/ 10029998 h 10829276"/>
                <a:gd name="connsiteX106" fmla="*/ 4308456 w 4835994"/>
                <a:gd name="connsiteY106" fmla="*/ 10135506 h 10829276"/>
                <a:gd name="connsiteX107" fmla="*/ 4343625 w 4835994"/>
                <a:gd name="connsiteY107" fmla="*/ 10135506 h 10829276"/>
                <a:gd name="connsiteX108" fmla="*/ 4361210 w 4835994"/>
                <a:gd name="connsiteY108" fmla="*/ 10047583 h 10829276"/>
                <a:gd name="connsiteX109" fmla="*/ 4326040 w 4835994"/>
                <a:gd name="connsiteY109" fmla="*/ 9906906 h 10829276"/>
                <a:gd name="connsiteX110" fmla="*/ 4343625 w 4835994"/>
                <a:gd name="connsiteY110" fmla="*/ 9713475 h 10829276"/>
                <a:gd name="connsiteX111" fmla="*/ 4396379 w 4835994"/>
                <a:gd name="connsiteY111" fmla="*/ 9572798 h 10829276"/>
                <a:gd name="connsiteX112" fmla="*/ 4466717 w 4835994"/>
                <a:gd name="connsiteY112" fmla="*/ 9836568 h 10829276"/>
                <a:gd name="connsiteX113" fmla="*/ 4466717 w 4835994"/>
                <a:gd name="connsiteY113" fmla="*/ 10065168 h 10829276"/>
                <a:gd name="connsiteX114" fmla="*/ 4431548 w 4835994"/>
                <a:gd name="connsiteY114" fmla="*/ 10170675 h 10829276"/>
                <a:gd name="connsiteX115" fmla="*/ 4378794 w 4835994"/>
                <a:gd name="connsiteY115" fmla="*/ 10293768 h 10829276"/>
                <a:gd name="connsiteX116" fmla="*/ 4290871 w 4835994"/>
                <a:gd name="connsiteY116" fmla="*/ 10452029 h 10829276"/>
                <a:gd name="connsiteX117" fmla="*/ 4290871 w 4835994"/>
                <a:gd name="connsiteY117" fmla="*/ 10487198 h 10829276"/>
                <a:gd name="connsiteX118" fmla="*/ 4449133 w 4835994"/>
                <a:gd name="connsiteY118" fmla="*/ 10311352 h 10829276"/>
                <a:gd name="connsiteX119" fmla="*/ 4607394 w 4835994"/>
                <a:gd name="connsiteY119" fmla="*/ 10241014 h 10829276"/>
                <a:gd name="connsiteX120" fmla="*/ 4712902 w 4835994"/>
                <a:gd name="connsiteY120" fmla="*/ 10065168 h 10829276"/>
                <a:gd name="connsiteX121" fmla="*/ 4783240 w 4835994"/>
                <a:gd name="connsiteY121" fmla="*/ 9906906 h 10829276"/>
                <a:gd name="connsiteX122" fmla="*/ 4835994 w 4835994"/>
                <a:gd name="connsiteY122" fmla="*/ 9731060 h 10829276"/>
                <a:gd name="connsiteX123" fmla="*/ 4783240 w 4835994"/>
                <a:gd name="connsiteY123" fmla="*/ 9396952 h 10829276"/>
                <a:gd name="connsiteX124" fmla="*/ 4677733 w 4835994"/>
                <a:gd name="connsiteY124" fmla="*/ 9010091 h 10829276"/>
                <a:gd name="connsiteX125" fmla="*/ 4677733 w 4835994"/>
                <a:gd name="connsiteY125" fmla="*/ 8851829 h 10829276"/>
                <a:gd name="connsiteX126" fmla="*/ 4695317 w 4835994"/>
                <a:gd name="connsiteY126" fmla="*/ 8799075 h 10829276"/>
                <a:gd name="connsiteX127" fmla="*/ 4624979 w 4835994"/>
                <a:gd name="connsiteY127" fmla="*/ 8693568 h 10829276"/>
                <a:gd name="connsiteX128" fmla="*/ 4607394 w 4835994"/>
                <a:gd name="connsiteY128" fmla="*/ 8640814 h 10829276"/>
                <a:gd name="connsiteX129" fmla="*/ 4767051 w 4835994"/>
                <a:gd name="connsiteY129" fmla="*/ 8485344 h 10829276"/>
                <a:gd name="connsiteX130" fmla="*/ 4720438 w 4835994"/>
                <a:gd name="connsiteY130" fmla="*/ 7522655 h 10829276"/>
                <a:gd name="connsiteX131" fmla="*/ 4705086 w 4835994"/>
                <a:gd name="connsiteY131" fmla="*/ 6920312 h 10829276"/>
                <a:gd name="connsiteX132" fmla="*/ 4614094 w 4835994"/>
                <a:gd name="connsiteY132" fmla="*/ 6397520 h 10829276"/>
                <a:gd name="connsiteX133" fmla="*/ 4509423 w 4835994"/>
                <a:gd name="connsiteY133" fmla="*/ 5788198 h 10829276"/>
                <a:gd name="connsiteX134" fmla="*/ 4468950 w 4835994"/>
                <a:gd name="connsiteY134" fmla="*/ 4527409 h 10829276"/>
                <a:gd name="connsiteX135" fmla="*/ 4468950 w 4835994"/>
                <a:gd name="connsiteY135" fmla="*/ 3794997 h 10829276"/>
                <a:gd name="connsiteX136" fmla="*/ 4308456 w 4835994"/>
                <a:gd name="connsiteY136" fmla="*/ 3295091 h 10829276"/>
                <a:gd name="connsiteX137" fmla="*/ 4202948 w 4835994"/>
                <a:gd name="connsiteY137" fmla="*/ 3189583 h 10829276"/>
                <a:gd name="connsiteX138" fmla="*/ 4062271 w 4835994"/>
                <a:gd name="connsiteY138" fmla="*/ 3101660 h 10829276"/>
                <a:gd name="connsiteX139" fmla="*/ 3797665 w 4835994"/>
                <a:gd name="connsiteY139" fmla="*/ 3034392 h 10829276"/>
                <a:gd name="connsiteX140" fmla="*/ 3402429 w 4835994"/>
                <a:gd name="connsiteY140" fmla="*/ 2826447 h 10829276"/>
                <a:gd name="connsiteX141" fmla="*/ 3024779 w 4835994"/>
                <a:gd name="connsiteY141" fmla="*/ 2609291 h 10829276"/>
                <a:gd name="connsiteX142" fmla="*/ 2866517 w 4835994"/>
                <a:gd name="connsiteY142" fmla="*/ 2204845 h 10829276"/>
                <a:gd name="connsiteX143" fmla="*/ 2831348 w 4835994"/>
                <a:gd name="connsiteY143" fmla="*/ 1958660 h 10829276"/>
                <a:gd name="connsiteX144" fmla="*/ 2831348 w 4835994"/>
                <a:gd name="connsiteY144" fmla="*/ 1870737 h 10829276"/>
                <a:gd name="connsiteX145" fmla="*/ 3077533 w 4835994"/>
                <a:gd name="connsiteY145" fmla="*/ 1958660 h 10829276"/>
                <a:gd name="connsiteX146" fmla="*/ 3288548 w 4835994"/>
                <a:gd name="connsiteY146" fmla="*/ 1993829 h 10829276"/>
                <a:gd name="connsiteX147" fmla="*/ 3411640 w 4835994"/>
                <a:gd name="connsiteY147" fmla="*/ 1958660 h 10829276"/>
                <a:gd name="connsiteX148" fmla="*/ 3446810 w 4835994"/>
                <a:gd name="connsiteY148" fmla="*/ 1923491 h 10829276"/>
                <a:gd name="connsiteX149" fmla="*/ 3446810 w 4835994"/>
                <a:gd name="connsiteY149" fmla="*/ 1835568 h 10829276"/>
                <a:gd name="connsiteX150" fmla="*/ 3429225 w 4835994"/>
                <a:gd name="connsiteY150" fmla="*/ 1782814 h 10829276"/>
                <a:gd name="connsiteX151" fmla="*/ 3464394 w 4835994"/>
                <a:gd name="connsiteY151" fmla="*/ 1782814 h 10829276"/>
                <a:gd name="connsiteX152" fmla="*/ 3534733 w 4835994"/>
                <a:gd name="connsiteY152" fmla="*/ 1765229 h 10829276"/>
                <a:gd name="connsiteX153" fmla="*/ 3517148 w 4835994"/>
                <a:gd name="connsiteY153" fmla="*/ 1712475 h 10829276"/>
                <a:gd name="connsiteX154" fmla="*/ 3499563 w 4835994"/>
                <a:gd name="connsiteY154" fmla="*/ 1694891 h 10829276"/>
                <a:gd name="connsiteX155" fmla="*/ 3552317 w 4835994"/>
                <a:gd name="connsiteY155" fmla="*/ 1677306 h 10829276"/>
                <a:gd name="connsiteX156" fmla="*/ 3552317 w 4835994"/>
                <a:gd name="connsiteY156" fmla="*/ 1571798 h 10829276"/>
                <a:gd name="connsiteX157" fmla="*/ 3534733 w 4835994"/>
                <a:gd name="connsiteY157" fmla="*/ 1413537 h 10829276"/>
                <a:gd name="connsiteX158" fmla="*/ 3640240 w 4835994"/>
                <a:gd name="connsiteY158" fmla="*/ 1413537 h 10829276"/>
                <a:gd name="connsiteX159" fmla="*/ 3740619 w 4835994"/>
                <a:gd name="connsiteY159" fmla="*/ 1406943 h 10829276"/>
                <a:gd name="connsiteX160" fmla="*/ 3710579 w 4835994"/>
                <a:gd name="connsiteY160" fmla="*/ 1290445 h 10829276"/>
                <a:gd name="connsiteX161" fmla="*/ 3622656 w 4835994"/>
                <a:gd name="connsiteY161" fmla="*/ 1184937 h 10829276"/>
                <a:gd name="connsiteX162" fmla="*/ 3587486 w 4835994"/>
                <a:gd name="connsiteY162" fmla="*/ 1132183 h 10829276"/>
                <a:gd name="connsiteX163" fmla="*/ 3552317 w 4835994"/>
                <a:gd name="connsiteY163" fmla="*/ 1044260 h 10829276"/>
                <a:gd name="connsiteX164" fmla="*/ 3600048 w 4835994"/>
                <a:gd name="connsiteY164" fmla="*/ 700940 h 10829276"/>
                <a:gd name="connsiteX165" fmla="*/ 3499563 w 4835994"/>
                <a:gd name="connsiteY165" fmla="*/ 340875 h 10829276"/>
                <a:gd name="connsiteX166" fmla="*/ 3306133 w 4835994"/>
                <a:gd name="connsiteY166" fmla="*/ 182614 h 10829276"/>
                <a:gd name="connsiteX167" fmla="*/ 3059948 w 4835994"/>
                <a:gd name="connsiteY167" fmla="*/ 77106 h 10829276"/>
                <a:gd name="connsiteX168" fmla="*/ 2796179 w 4835994"/>
                <a:gd name="connsiteY168" fmla="*/ 6768 h 10829276"/>
                <a:gd name="connsiteX169" fmla="*/ 2532410 w 4835994"/>
                <a:gd name="connsiteY169" fmla="*/ 6768 h 10829276"/>
                <a:gd name="connsiteX170" fmla="*/ 2198302 w 4835994"/>
                <a:gd name="connsiteY170" fmla="*/ 41937 h 10829276"/>
                <a:gd name="connsiteX171" fmla="*/ 1987286 w 4835994"/>
                <a:gd name="connsiteY171" fmla="*/ 165029 h 10829276"/>
                <a:gd name="connsiteX172" fmla="*/ 1776271 w 4835994"/>
                <a:gd name="connsiteY172" fmla="*/ 358460 h 10829276"/>
                <a:gd name="connsiteX173" fmla="*/ 1705932 w 4835994"/>
                <a:gd name="connsiteY173" fmla="*/ 639814 h 10829276"/>
                <a:gd name="connsiteX174" fmla="*/ 1776271 w 4835994"/>
                <a:gd name="connsiteY174" fmla="*/ 991507 h 10829276"/>
                <a:gd name="connsiteX175" fmla="*/ 1952117 w 4835994"/>
                <a:gd name="connsiteY175" fmla="*/ 1272860 h 10829276"/>
                <a:gd name="connsiteX176" fmla="*/ 2163133 w 4835994"/>
                <a:gd name="connsiteY176" fmla="*/ 1448706 h 10829276"/>
                <a:gd name="connsiteX177" fmla="*/ 2215887 w 4835994"/>
                <a:gd name="connsiteY177" fmla="*/ 1554213 h 10829276"/>
                <a:gd name="connsiteX178" fmla="*/ 2215886 w 4835994"/>
                <a:gd name="connsiteY178" fmla="*/ 1888321 h 10829276"/>
                <a:gd name="connsiteX179" fmla="*/ 2084421 w 4835994"/>
                <a:gd name="connsiteY179" fmla="*/ 2295000 h 10829276"/>
                <a:gd name="connsiteX180" fmla="*/ 2004871 w 4835994"/>
                <a:gd name="connsiteY180" fmla="*/ 2503783 h 10829276"/>
                <a:gd name="connsiteX181" fmla="*/ 1562185 w 4835994"/>
                <a:gd name="connsiteY181" fmla="*/ 2803560 h 10829276"/>
                <a:gd name="connsiteX182" fmla="*/ 1139317 w 4835994"/>
                <a:gd name="connsiteY182" fmla="*/ 3011504 h 10829276"/>
                <a:gd name="connsiteX183" fmla="*/ 689933 w 4835994"/>
                <a:gd name="connsiteY183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631029 h 10829276"/>
                <a:gd name="connsiteX49" fmla="*/ 1325236 w 4835994"/>
                <a:gd name="connsiteY49" fmla="*/ 6296580 h 10829276"/>
                <a:gd name="connsiteX50" fmla="*/ 1193086 w 4835994"/>
                <a:gd name="connsiteY50" fmla="*/ 6728963 h 10829276"/>
                <a:gd name="connsiteX51" fmla="*/ 822515 w 4835994"/>
                <a:gd name="connsiteY51" fmla="*/ 7763207 h 10829276"/>
                <a:gd name="connsiteX52" fmla="*/ 698306 w 4835994"/>
                <a:gd name="connsiteY52" fmla="*/ 8785120 h 10829276"/>
                <a:gd name="connsiteX53" fmla="*/ 861871 w 4835994"/>
                <a:gd name="connsiteY53" fmla="*/ 9854152 h 10829276"/>
                <a:gd name="connsiteX54" fmla="*/ 843458 w 4835994"/>
                <a:gd name="connsiteY54" fmla="*/ 9904329 h 10829276"/>
                <a:gd name="connsiteX55" fmla="*/ 1020133 w 4835994"/>
                <a:gd name="connsiteY55" fmla="*/ 10592706 h 10829276"/>
                <a:gd name="connsiteX56" fmla="*/ 1090471 w 4835994"/>
                <a:gd name="connsiteY56" fmla="*/ 10803722 h 10829276"/>
                <a:gd name="connsiteX57" fmla="*/ 1178394 w 4835994"/>
                <a:gd name="connsiteY57" fmla="*/ 10803722 h 10829276"/>
                <a:gd name="connsiteX58" fmla="*/ 1389410 w 4835994"/>
                <a:gd name="connsiteY58" fmla="*/ 10803722 h 10829276"/>
                <a:gd name="connsiteX59" fmla="*/ 1916948 w 4835994"/>
                <a:gd name="connsiteY59" fmla="*/ 10803722 h 10829276"/>
                <a:gd name="connsiteX60" fmla="*/ 2338979 w 4835994"/>
                <a:gd name="connsiteY60" fmla="*/ 10786137 h 10829276"/>
                <a:gd name="connsiteX61" fmla="*/ 2374148 w 4835994"/>
                <a:gd name="connsiteY61" fmla="*/ 10663045 h 10829276"/>
                <a:gd name="connsiteX62" fmla="*/ 2338979 w 4835994"/>
                <a:gd name="connsiteY62" fmla="*/ 10399275 h 10829276"/>
                <a:gd name="connsiteX63" fmla="*/ 2356563 w 4835994"/>
                <a:gd name="connsiteY63" fmla="*/ 9994829 h 10829276"/>
                <a:gd name="connsiteX64" fmla="*/ 2338979 w 4835994"/>
                <a:gd name="connsiteY64" fmla="*/ 9432122 h 10829276"/>
                <a:gd name="connsiteX65" fmla="*/ 2303810 w 4835994"/>
                <a:gd name="connsiteY65" fmla="*/ 9133183 h 10829276"/>
                <a:gd name="connsiteX66" fmla="*/ 2303810 w 4835994"/>
                <a:gd name="connsiteY66" fmla="*/ 9010091 h 10829276"/>
                <a:gd name="connsiteX67" fmla="*/ 2479656 w 4835994"/>
                <a:gd name="connsiteY67" fmla="*/ 9027675 h 10829276"/>
                <a:gd name="connsiteX68" fmla="*/ 2549994 w 4835994"/>
                <a:gd name="connsiteY68" fmla="*/ 9045260 h 10829276"/>
                <a:gd name="connsiteX69" fmla="*/ 2532410 w 4835994"/>
                <a:gd name="connsiteY69" fmla="*/ 9256275 h 10829276"/>
                <a:gd name="connsiteX70" fmla="*/ 2514825 w 4835994"/>
                <a:gd name="connsiteY70" fmla="*/ 9537629 h 10829276"/>
                <a:gd name="connsiteX71" fmla="*/ 2497240 w 4835994"/>
                <a:gd name="connsiteY71" fmla="*/ 9766229 h 10829276"/>
                <a:gd name="connsiteX72" fmla="*/ 2497240 w 4835994"/>
                <a:gd name="connsiteY72" fmla="*/ 10047583 h 10829276"/>
                <a:gd name="connsiteX73" fmla="*/ 2479656 w 4835994"/>
                <a:gd name="connsiteY73" fmla="*/ 10241014 h 10829276"/>
                <a:gd name="connsiteX74" fmla="*/ 2497240 w 4835994"/>
                <a:gd name="connsiteY74" fmla="*/ 10469614 h 10829276"/>
                <a:gd name="connsiteX75" fmla="*/ 2497240 w 4835994"/>
                <a:gd name="connsiteY75" fmla="*/ 10663045 h 10829276"/>
                <a:gd name="connsiteX76" fmla="*/ 2514825 w 4835994"/>
                <a:gd name="connsiteY76" fmla="*/ 10821306 h 10829276"/>
                <a:gd name="connsiteX77" fmla="*/ 2725840 w 4835994"/>
                <a:gd name="connsiteY77" fmla="*/ 10803722 h 10829276"/>
                <a:gd name="connsiteX78" fmla="*/ 3059948 w 4835994"/>
                <a:gd name="connsiteY78" fmla="*/ 10786137 h 10829276"/>
                <a:gd name="connsiteX79" fmla="*/ 3499563 w 4835994"/>
                <a:gd name="connsiteY79" fmla="*/ 10821306 h 10829276"/>
                <a:gd name="connsiteX80" fmla="*/ 3763333 w 4835994"/>
                <a:gd name="connsiteY80" fmla="*/ 10786137 h 10829276"/>
                <a:gd name="connsiteX81" fmla="*/ 3780917 w 4835994"/>
                <a:gd name="connsiteY81" fmla="*/ 10680629 h 10829276"/>
                <a:gd name="connsiteX82" fmla="*/ 3851256 w 4835994"/>
                <a:gd name="connsiteY82" fmla="*/ 10293768 h 10829276"/>
                <a:gd name="connsiteX83" fmla="*/ 3974348 w 4835994"/>
                <a:gd name="connsiteY83" fmla="*/ 9783814 h 10829276"/>
                <a:gd name="connsiteX84" fmla="*/ 4079856 w 4835994"/>
                <a:gd name="connsiteY84" fmla="*/ 9080429 h 10829276"/>
                <a:gd name="connsiteX85" fmla="*/ 4170011 w 4835994"/>
                <a:gd name="connsiteY85" fmla="*/ 8727900 h 10829276"/>
                <a:gd name="connsiteX86" fmla="*/ 4161486 w 4835994"/>
                <a:gd name="connsiteY86" fmla="*/ 8069149 h 10829276"/>
                <a:gd name="connsiteX87" fmla="*/ 4048340 w 4835994"/>
                <a:gd name="connsiteY87" fmla="*/ 7358964 h 10829276"/>
                <a:gd name="connsiteX88" fmla="*/ 3752447 w 4835994"/>
                <a:gd name="connsiteY88" fmla="*/ 6700366 h 10829276"/>
                <a:gd name="connsiteX89" fmla="*/ 3576297 w 4835994"/>
                <a:gd name="connsiteY89" fmla="*/ 6290413 h 10829276"/>
                <a:gd name="connsiteX90" fmla="*/ 3622656 w 4835994"/>
                <a:gd name="connsiteY90" fmla="*/ 5880029 h 10829276"/>
                <a:gd name="connsiteX91" fmla="*/ 3692994 w 4835994"/>
                <a:gd name="connsiteY91" fmla="*/ 5387660 h 10829276"/>
                <a:gd name="connsiteX92" fmla="*/ 3710579 w 4835994"/>
                <a:gd name="connsiteY92" fmla="*/ 5106306 h 10829276"/>
                <a:gd name="connsiteX93" fmla="*/ 3734304 w 4835994"/>
                <a:gd name="connsiteY93" fmla="*/ 5354445 h 10829276"/>
                <a:gd name="connsiteX94" fmla="*/ 3798502 w 4835994"/>
                <a:gd name="connsiteY94" fmla="*/ 6126214 h 10829276"/>
                <a:gd name="connsiteX95" fmla="*/ 3798502 w 4835994"/>
                <a:gd name="connsiteY95" fmla="*/ 6460322 h 10829276"/>
                <a:gd name="connsiteX96" fmla="*/ 3921594 w 4835994"/>
                <a:gd name="connsiteY96" fmla="*/ 6970275 h 10829276"/>
                <a:gd name="connsiteX97" fmla="*/ 4079856 w 4835994"/>
                <a:gd name="connsiteY97" fmla="*/ 7532983 h 10829276"/>
                <a:gd name="connsiteX98" fmla="*/ 4417591 w 4835994"/>
                <a:gd name="connsiteY98" fmla="*/ 8305032 h 10829276"/>
                <a:gd name="connsiteX99" fmla="*/ 4322970 w 4835994"/>
                <a:gd name="connsiteY99" fmla="*/ 8643046 h 10829276"/>
                <a:gd name="connsiteX100" fmla="*/ 4326040 w 4835994"/>
                <a:gd name="connsiteY100" fmla="*/ 8957337 h 10829276"/>
                <a:gd name="connsiteX101" fmla="*/ 4273286 w 4835994"/>
                <a:gd name="connsiteY101" fmla="*/ 9273860 h 10829276"/>
                <a:gd name="connsiteX102" fmla="*/ 4185363 w 4835994"/>
                <a:gd name="connsiteY102" fmla="*/ 9520045 h 10829276"/>
                <a:gd name="connsiteX103" fmla="*/ 4202948 w 4835994"/>
                <a:gd name="connsiteY103" fmla="*/ 9713475 h 10829276"/>
                <a:gd name="connsiteX104" fmla="*/ 4202948 w 4835994"/>
                <a:gd name="connsiteY104" fmla="*/ 9836568 h 10829276"/>
                <a:gd name="connsiteX105" fmla="*/ 4220533 w 4835994"/>
                <a:gd name="connsiteY105" fmla="*/ 10029998 h 10829276"/>
                <a:gd name="connsiteX106" fmla="*/ 4308456 w 4835994"/>
                <a:gd name="connsiteY106" fmla="*/ 10135506 h 10829276"/>
                <a:gd name="connsiteX107" fmla="*/ 4343625 w 4835994"/>
                <a:gd name="connsiteY107" fmla="*/ 10135506 h 10829276"/>
                <a:gd name="connsiteX108" fmla="*/ 4361210 w 4835994"/>
                <a:gd name="connsiteY108" fmla="*/ 10047583 h 10829276"/>
                <a:gd name="connsiteX109" fmla="*/ 4326040 w 4835994"/>
                <a:gd name="connsiteY109" fmla="*/ 9906906 h 10829276"/>
                <a:gd name="connsiteX110" fmla="*/ 4343625 w 4835994"/>
                <a:gd name="connsiteY110" fmla="*/ 9713475 h 10829276"/>
                <a:gd name="connsiteX111" fmla="*/ 4396379 w 4835994"/>
                <a:gd name="connsiteY111" fmla="*/ 9572798 h 10829276"/>
                <a:gd name="connsiteX112" fmla="*/ 4466717 w 4835994"/>
                <a:gd name="connsiteY112" fmla="*/ 9836568 h 10829276"/>
                <a:gd name="connsiteX113" fmla="*/ 4466717 w 4835994"/>
                <a:gd name="connsiteY113" fmla="*/ 10065168 h 10829276"/>
                <a:gd name="connsiteX114" fmla="*/ 4431548 w 4835994"/>
                <a:gd name="connsiteY114" fmla="*/ 10170675 h 10829276"/>
                <a:gd name="connsiteX115" fmla="*/ 4378794 w 4835994"/>
                <a:gd name="connsiteY115" fmla="*/ 10293768 h 10829276"/>
                <a:gd name="connsiteX116" fmla="*/ 4290871 w 4835994"/>
                <a:gd name="connsiteY116" fmla="*/ 10452029 h 10829276"/>
                <a:gd name="connsiteX117" fmla="*/ 4290871 w 4835994"/>
                <a:gd name="connsiteY117" fmla="*/ 10487198 h 10829276"/>
                <a:gd name="connsiteX118" fmla="*/ 4449133 w 4835994"/>
                <a:gd name="connsiteY118" fmla="*/ 10311352 h 10829276"/>
                <a:gd name="connsiteX119" fmla="*/ 4607394 w 4835994"/>
                <a:gd name="connsiteY119" fmla="*/ 10241014 h 10829276"/>
                <a:gd name="connsiteX120" fmla="*/ 4712902 w 4835994"/>
                <a:gd name="connsiteY120" fmla="*/ 10065168 h 10829276"/>
                <a:gd name="connsiteX121" fmla="*/ 4783240 w 4835994"/>
                <a:gd name="connsiteY121" fmla="*/ 9906906 h 10829276"/>
                <a:gd name="connsiteX122" fmla="*/ 4835994 w 4835994"/>
                <a:gd name="connsiteY122" fmla="*/ 9731060 h 10829276"/>
                <a:gd name="connsiteX123" fmla="*/ 4783240 w 4835994"/>
                <a:gd name="connsiteY123" fmla="*/ 9396952 h 10829276"/>
                <a:gd name="connsiteX124" fmla="*/ 4677733 w 4835994"/>
                <a:gd name="connsiteY124" fmla="*/ 9010091 h 10829276"/>
                <a:gd name="connsiteX125" fmla="*/ 4677733 w 4835994"/>
                <a:gd name="connsiteY125" fmla="*/ 8851829 h 10829276"/>
                <a:gd name="connsiteX126" fmla="*/ 4695317 w 4835994"/>
                <a:gd name="connsiteY126" fmla="*/ 8799075 h 10829276"/>
                <a:gd name="connsiteX127" fmla="*/ 4624979 w 4835994"/>
                <a:gd name="connsiteY127" fmla="*/ 8693568 h 10829276"/>
                <a:gd name="connsiteX128" fmla="*/ 4607394 w 4835994"/>
                <a:gd name="connsiteY128" fmla="*/ 8640814 h 10829276"/>
                <a:gd name="connsiteX129" fmla="*/ 4767051 w 4835994"/>
                <a:gd name="connsiteY129" fmla="*/ 8485344 h 10829276"/>
                <a:gd name="connsiteX130" fmla="*/ 4720438 w 4835994"/>
                <a:gd name="connsiteY130" fmla="*/ 7522655 h 10829276"/>
                <a:gd name="connsiteX131" fmla="*/ 4705086 w 4835994"/>
                <a:gd name="connsiteY131" fmla="*/ 6920312 h 10829276"/>
                <a:gd name="connsiteX132" fmla="*/ 4614094 w 4835994"/>
                <a:gd name="connsiteY132" fmla="*/ 6397520 h 10829276"/>
                <a:gd name="connsiteX133" fmla="*/ 4509423 w 4835994"/>
                <a:gd name="connsiteY133" fmla="*/ 5788198 h 10829276"/>
                <a:gd name="connsiteX134" fmla="*/ 4468950 w 4835994"/>
                <a:gd name="connsiteY134" fmla="*/ 4527409 h 10829276"/>
                <a:gd name="connsiteX135" fmla="*/ 4468950 w 4835994"/>
                <a:gd name="connsiteY135" fmla="*/ 3794997 h 10829276"/>
                <a:gd name="connsiteX136" fmla="*/ 4308456 w 4835994"/>
                <a:gd name="connsiteY136" fmla="*/ 3295091 h 10829276"/>
                <a:gd name="connsiteX137" fmla="*/ 4202948 w 4835994"/>
                <a:gd name="connsiteY137" fmla="*/ 3189583 h 10829276"/>
                <a:gd name="connsiteX138" fmla="*/ 4062271 w 4835994"/>
                <a:gd name="connsiteY138" fmla="*/ 3101660 h 10829276"/>
                <a:gd name="connsiteX139" fmla="*/ 3797665 w 4835994"/>
                <a:gd name="connsiteY139" fmla="*/ 3034392 h 10829276"/>
                <a:gd name="connsiteX140" fmla="*/ 3402429 w 4835994"/>
                <a:gd name="connsiteY140" fmla="*/ 2826447 h 10829276"/>
                <a:gd name="connsiteX141" fmla="*/ 3024779 w 4835994"/>
                <a:gd name="connsiteY141" fmla="*/ 2609291 h 10829276"/>
                <a:gd name="connsiteX142" fmla="*/ 2866517 w 4835994"/>
                <a:gd name="connsiteY142" fmla="*/ 2204845 h 10829276"/>
                <a:gd name="connsiteX143" fmla="*/ 2831348 w 4835994"/>
                <a:gd name="connsiteY143" fmla="*/ 1958660 h 10829276"/>
                <a:gd name="connsiteX144" fmla="*/ 2831348 w 4835994"/>
                <a:gd name="connsiteY144" fmla="*/ 1870737 h 10829276"/>
                <a:gd name="connsiteX145" fmla="*/ 3077533 w 4835994"/>
                <a:gd name="connsiteY145" fmla="*/ 1958660 h 10829276"/>
                <a:gd name="connsiteX146" fmla="*/ 3288548 w 4835994"/>
                <a:gd name="connsiteY146" fmla="*/ 1993829 h 10829276"/>
                <a:gd name="connsiteX147" fmla="*/ 3411640 w 4835994"/>
                <a:gd name="connsiteY147" fmla="*/ 1958660 h 10829276"/>
                <a:gd name="connsiteX148" fmla="*/ 3446810 w 4835994"/>
                <a:gd name="connsiteY148" fmla="*/ 1923491 h 10829276"/>
                <a:gd name="connsiteX149" fmla="*/ 3446810 w 4835994"/>
                <a:gd name="connsiteY149" fmla="*/ 1835568 h 10829276"/>
                <a:gd name="connsiteX150" fmla="*/ 3429225 w 4835994"/>
                <a:gd name="connsiteY150" fmla="*/ 1782814 h 10829276"/>
                <a:gd name="connsiteX151" fmla="*/ 3464394 w 4835994"/>
                <a:gd name="connsiteY151" fmla="*/ 1782814 h 10829276"/>
                <a:gd name="connsiteX152" fmla="*/ 3534733 w 4835994"/>
                <a:gd name="connsiteY152" fmla="*/ 1765229 h 10829276"/>
                <a:gd name="connsiteX153" fmla="*/ 3517148 w 4835994"/>
                <a:gd name="connsiteY153" fmla="*/ 1712475 h 10829276"/>
                <a:gd name="connsiteX154" fmla="*/ 3499563 w 4835994"/>
                <a:gd name="connsiteY154" fmla="*/ 1694891 h 10829276"/>
                <a:gd name="connsiteX155" fmla="*/ 3552317 w 4835994"/>
                <a:gd name="connsiteY155" fmla="*/ 1677306 h 10829276"/>
                <a:gd name="connsiteX156" fmla="*/ 3552317 w 4835994"/>
                <a:gd name="connsiteY156" fmla="*/ 1571798 h 10829276"/>
                <a:gd name="connsiteX157" fmla="*/ 3534733 w 4835994"/>
                <a:gd name="connsiteY157" fmla="*/ 1413537 h 10829276"/>
                <a:gd name="connsiteX158" fmla="*/ 3640240 w 4835994"/>
                <a:gd name="connsiteY158" fmla="*/ 1413537 h 10829276"/>
                <a:gd name="connsiteX159" fmla="*/ 3740619 w 4835994"/>
                <a:gd name="connsiteY159" fmla="*/ 1406943 h 10829276"/>
                <a:gd name="connsiteX160" fmla="*/ 3710579 w 4835994"/>
                <a:gd name="connsiteY160" fmla="*/ 1290445 h 10829276"/>
                <a:gd name="connsiteX161" fmla="*/ 3622656 w 4835994"/>
                <a:gd name="connsiteY161" fmla="*/ 1184937 h 10829276"/>
                <a:gd name="connsiteX162" fmla="*/ 3587486 w 4835994"/>
                <a:gd name="connsiteY162" fmla="*/ 1132183 h 10829276"/>
                <a:gd name="connsiteX163" fmla="*/ 3552317 w 4835994"/>
                <a:gd name="connsiteY163" fmla="*/ 1044260 h 10829276"/>
                <a:gd name="connsiteX164" fmla="*/ 3600048 w 4835994"/>
                <a:gd name="connsiteY164" fmla="*/ 700940 h 10829276"/>
                <a:gd name="connsiteX165" fmla="*/ 3499563 w 4835994"/>
                <a:gd name="connsiteY165" fmla="*/ 340875 h 10829276"/>
                <a:gd name="connsiteX166" fmla="*/ 3306133 w 4835994"/>
                <a:gd name="connsiteY166" fmla="*/ 182614 h 10829276"/>
                <a:gd name="connsiteX167" fmla="*/ 3059948 w 4835994"/>
                <a:gd name="connsiteY167" fmla="*/ 77106 h 10829276"/>
                <a:gd name="connsiteX168" fmla="*/ 2796179 w 4835994"/>
                <a:gd name="connsiteY168" fmla="*/ 6768 h 10829276"/>
                <a:gd name="connsiteX169" fmla="*/ 2532410 w 4835994"/>
                <a:gd name="connsiteY169" fmla="*/ 6768 h 10829276"/>
                <a:gd name="connsiteX170" fmla="*/ 2198302 w 4835994"/>
                <a:gd name="connsiteY170" fmla="*/ 41937 h 10829276"/>
                <a:gd name="connsiteX171" fmla="*/ 1987286 w 4835994"/>
                <a:gd name="connsiteY171" fmla="*/ 165029 h 10829276"/>
                <a:gd name="connsiteX172" fmla="*/ 1776271 w 4835994"/>
                <a:gd name="connsiteY172" fmla="*/ 358460 h 10829276"/>
                <a:gd name="connsiteX173" fmla="*/ 1705932 w 4835994"/>
                <a:gd name="connsiteY173" fmla="*/ 639814 h 10829276"/>
                <a:gd name="connsiteX174" fmla="*/ 1776271 w 4835994"/>
                <a:gd name="connsiteY174" fmla="*/ 991507 h 10829276"/>
                <a:gd name="connsiteX175" fmla="*/ 1952117 w 4835994"/>
                <a:gd name="connsiteY175" fmla="*/ 1272860 h 10829276"/>
                <a:gd name="connsiteX176" fmla="*/ 2163133 w 4835994"/>
                <a:gd name="connsiteY176" fmla="*/ 1448706 h 10829276"/>
                <a:gd name="connsiteX177" fmla="*/ 2215887 w 4835994"/>
                <a:gd name="connsiteY177" fmla="*/ 1554213 h 10829276"/>
                <a:gd name="connsiteX178" fmla="*/ 2215886 w 4835994"/>
                <a:gd name="connsiteY178" fmla="*/ 1888321 h 10829276"/>
                <a:gd name="connsiteX179" fmla="*/ 2084421 w 4835994"/>
                <a:gd name="connsiteY179" fmla="*/ 2295000 h 10829276"/>
                <a:gd name="connsiteX180" fmla="*/ 2004871 w 4835994"/>
                <a:gd name="connsiteY180" fmla="*/ 2503783 h 10829276"/>
                <a:gd name="connsiteX181" fmla="*/ 1562185 w 4835994"/>
                <a:gd name="connsiteY181" fmla="*/ 2803560 h 10829276"/>
                <a:gd name="connsiteX182" fmla="*/ 1139317 w 4835994"/>
                <a:gd name="connsiteY182" fmla="*/ 3011504 h 10829276"/>
                <a:gd name="connsiteX183" fmla="*/ 689933 w 4835994"/>
                <a:gd name="connsiteY183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631029 h 10829276"/>
                <a:gd name="connsiteX49" fmla="*/ 1325236 w 4835994"/>
                <a:gd name="connsiteY49" fmla="*/ 6296580 h 10829276"/>
                <a:gd name="connsiteX50" fmla="*/ 1193086 w 4835994"/>
                <a:gd name="connsiteY50" fmla="*/ 6728963 h 10829276"/>
                <a:gd name="connsiteX51" fmla="*/ 822515 w 4835994"/>
                <a:gd name="connsiteY51" fmla="*/ 7763207 h 10829276"/>
                <a:gd name="connsiteX52" fmla="*/ 698306 w 4835994"/>
                <a:gd name="connsiteY52" fmla="*/ 8785120 h 10829276"/>
                <a:gd name="connsiteX53" fmla="*/ 861871 w 4835994"/>
                <a:gd name="connsiteY53" fmla="*/ 9854152 h 10829276"/>
                <a:gd name="connsiteX54" fmla="*/ 843458 w 4835994"/>
                <a:gd name="connsiteY54" fmla="*/ 9904329 h 10829276"/>
                <a:gd name="connsiteX55" fmla="*/ 1020133 w 4835994"/>
                <a:gd name="connsiteY55" fmla="*/ 10592706 h 10829276"/>
                <a:gd name="connsiteX56" fmla="*/ 1090471 w 4835994"/>
                <a:gd name="connsiteY56" fmla="*/ 10803722 h 10829276"/>
                <a:gd name="connsiteX57" fmla="*/ 1178394 w 4835994"/>
                <a:gd name="connsiteY57" fmla="*/ 10803722 h 10829276"/>
                <a:gd name="connsiteX58" fmla="*/ 1389410 w 4835994"/>
                <a:gd name="connsiteY58" fmla="*/ 10803722 h 10829276"/>
                <a:gd name="connsiteX59" fmla="*/ 1916948 w 4835994"/>
                <a:gd name="connsiteY59" fmla="*/ 10803722 h 10829276"/>
                <a:gd name="connsiteX60" fmla="*/ 2338979 w 4835994"/>
                <a:gd name="connsiteY60" fmla="*/ 10786137 h 10829276"/>
                <a:gd name="connsiteX61" fmla="*/ 2374148 w 4835994"/>
                <a:gd name="connsiteY61" fmla="*/ 10663045 h 10829276"/>
                <a:gd name="connsiteX62" fmla="*/ 2338979 w 4835994"/>
                <a:gd name="connsiteY62" fmla="*/ 10399275 h 10829276"/>
                <a:gd name="connsiteX63" fmla="*/ 2356563 w 4835994"/>
                <a:gd name="connsiteY63" fmla="*/ 9994829 h 10829276"/>
                <a:gd name="connsiteX64" fmla="*/ 2338979 w 4835994"/>
                <a:gd name="connsiteY64" fmla="*/ 9432122 h 10829276"/>
                <a:gd name="connsiteX65" fmla="*/ 2303810 w 4835994"/>
                <a:gd name="connsiteY65" fmla="*/ 9133183 h 10829276"/>
                <a:gd name="connsiteX66" fmla="*/ 2303810 w 4835994"/>
                <a:gd name="connsiteY66" fmla="*/ 9010091 h 10829276"/>
                <a:gd name="connsiteX67" fmla="*/ 2479656 w 4835994"/>
                <a:gd name="connsiteY67" fmla="*/ 9027675 h 10829276"/>
                <a:gd name="connsiteX68" fmla="*/ 2549994 w 4835994"/>
                <a:gd name="connsiteY68" fmla="*/ 9045260 h 10829276"/>
                <a:gd name="connsiteX69" fmla="*/ 2532410 w 4835994"/>
                <a:gd name="connsiteY69" fmla="*/ 9256275 h 10829276"/>
                <a:gd name="connsiteX70" fmla="*/ 2514825 w 4835994"/>
                <a:gd name="connsiteY70" fmla="*/ 9537629 h 10829276"/>
                <a:gd name="connsiteX71" fmla="*/ 2497240 w 4835994"/>
                <a:gd name="connsiteY71" fmla="*/ 9766229 h 10829276"/>
                <a:gd name="connsiteX72" fmla="*/ 2497240 w 4835994"/>
                <a:gd name="connsiteY72" fmla="*/ 10047583 h 10829276"/>
                <a:gd name="connsiteX73" fmla="*/ 2479656 w 4835994"/>
                <a:gd name="connsiteY73" fmla="*/ 10241014 h 10829276"/>
                <a:gd name="connsiteX74" fmla="*/ 2497240 w 4835994"/>
                <a:gd name="connsiteY74" fmla="*/ 10469614 h 10829276"/>
                <a:gd name="connsiteX75" fmla="*/ 2497240 w 4835994"/>
                <a:gd name="connsiteY75" fmla="*/ 10663045 h 10829276"/>
                <a:gd name="connsiteX76" fmla="*/ 2514825 w 4835994"/>
                <a:gd name="connsiteY76" fmla="*/ 10821306 h 10829276"/>
                <a:gd name="connsiteX77" fmla="*/ 2725840 w 4835994"/>
                <a:gd name="connsiteY77" fmla="*/ 10803722 h 10829276"/>
                <a:gd name="connsiteX78" fmla="*/ 3059948 w 4835994"/>
                <a:gd name="connsiteY78" fmla="*/ 10786137 h 10829276"/>
                <a:gd name="connsiteX79" fmla="*/ 3499563 w 4835994"/>
                <a:gd name="connsiteY79" fmla="*/ 10821306 h 10829276"/>
                <a:gd name="connsiteX80" fmla="*/ 3763333 w 4835994"/>
                <a:gd name="connsiteY80" fmla="*/ 10786137 h 10829276"/>
                <a:gd name="connsiteX81" fmla="*/ 3780917 w 4835994"/>
                <a:gd name="connsiteY81" fmla="*/ 10680629 h 10829276"/>
                <a:gd name="connsiteX82" fmla="*/ 3851256 w 4835994"/>
                <a:gd name="connsiteY82" fmla="*/ 10293768 h 10829276"/>
                <a:gd name="connsiteX83" fmla="*/ 3974348 w 4835994"/>
                <a:gd name="connsiteY83" fmla="*/ 9783814 h 10829276"/>
                <a:gd name="connsiteX84" fmla="*/ 4079856 w 4835994"/>
                <a:gd name="connsiteY84" fmla="*/ 9080429 h 10829276"/>
                <a:gd name="connsiteX85" fmla="*/ 4170011 w 4835994"/>
                <a:gd name="connsiteY85" fmla="*/ 8727900 h 10829276"/>
                <a:gd name="connsiteX86" fmla="*/ 4161486 w 4835994"/>
                <a:gd name="connsiteY86" fmla="*/ 8069149 h 10829276"/>
                <a:gd name="connsiteX87" fmla="*/ 4048340 w 4835994"/>
                <a:gd name="connsiteY87" fmla="*/ 7358964 h 10829276"/>
                <a:gd name="connsiteX88" fmla="*/ 3752447 w 4835994"/>
                <a:gd name="connsiteY88" fmla="*/ 6700366 h 10829276"/>
                <a:gd name="connsiteX89" fmla="*/ 3576297 w 4835994"/>
                <a:gd name="connsiteY89" fmla="*/ 6290413 h 10829276"/>
                <a:gd name="connsiteX90" fmla="*/ 3622656 w 4835994"/>
                <a:gd name="connsiteY90" fmla="*/ 5880029 h 10829276"/>
                <a:gd name="connsiteX91" fmla="*/ 3692994 w 4835994"/>
                <a:gd name="connsiteY91" fmla="*/ 5387660 h 10829276"/>
                <a:gd name="connsiteX92" fmla="*/ 3710579 w 4835994"/>
                <a:gd name="connsiteY92" fmla="*/ 5106306 h 10829276"/>
                <a:gd name="connsiteX93" fmla="*/ 3734304 w 4835994"/>
                <a:gd name="connsiteY93" fmla="*/ 5354445 h 10829276"/>
                <a:gd name="connsiteX94" fmla="*/ 3798502 w 4835994"/>
                <a:gd name="connsiteY94" fmla="*/ 6126214 h 10829276"/>
                <a:gd name="connsiteX95" fmla="*/ 3798502 w 4835994"/>
                <a:gd name="connsiteY95" fmla="*/ 6460322 h 10829276"/>
                <a:gd name="connsiteX96" fmla="*/ 3921594 w 4835994"/>
                <a:gd name="connsiteY96" fmla="*/ 6970275 h 10829276"/>
                <a:gd name="connsiteX97" fmla="*/ 4079856 w 4835994"/>
                <a:gd name="connsiteY97" fmla="*/ 7532983 h 10829276"/>
                <a:gd name="connsiteX98" fmla="*/ 4417591 w 4835994"/>
                <a:gd name="connsiteY98" fmla="*/ 8305032 h 10829276"/>
                <a:gd name="connsiteX99" fmla="*/ 4322970 w 4835994"/>
                <a:gd name="connsiteY99" fmla="*/ 8643046 h 10829276"/>
                <a:gd name="connsiteX100" fmla="*/ 4326040 w 4835994"/>
                <a:gd name="connsiteY100" fmla="*/ 8957337 h 10829276"/>
                <a:gd name="connsiteX101" fmla="*/ 4273286 w 4835994"/>
                <a:gd name="connsiteY101" fmla="*/ 9273860 h 10829276"/>
                <a:gd name="connsiteX102" fmla="*/ 4185363 w 4835994"/>
                <a:gd name="connsiteY102" fmla="*/ 9520045 h 10829276"/>
                <a:gd name="connsiteX103" fmla="*/ 4202948 w 4835994"/>
                <a:gd name="connsiteY103" fmla="*/ 9713475 h 10829276"/>
                <a:gd name="connsiteX104" fmla="*/ 4202948 w 4835994"/>
                <a:gd name="connsiteY104" fmla="*/ 9836568 h 10829276"/>
                <a:gd name="connsiteX105" fmla="*/ 4220533 w 4835994"/>
                <a:gd name="connsiteY105" fmla="*/ 10029998 h 10829276"/>
                <a:gd name="connsiteX106" fmla="*/ 4308456 w 4835994"/>
                <a:gd name="connsiteY106" fmla="*/ 10135506 h 10829276"/>
                <a:gd name="connsiteX107" fmla="*/ 4343625 w 4835994"/>
                <a:gd name="connsiteY107" fmla="*/ 10135506 h 10829276"/>
                <a:gd name="connsiteX108" fmla="*/ 4361210 w 4835994"/>
                <a:gd name="connsiteY108" fmla="*/ 10047583 h 10829276"/>
                <a:gd name="connsiteX109" fmla="*/ 4326040 w 4835994"/>
                <a:gd name="connsiteY109" fmla="*/ 9906906 h 10829276"/>
                <a:gd name="connsiteX110" fmla="*/ 4343625 w 4835994"/>
                <a:gd name="connsiteY110" fmla="*/ 9713475 h 10829276"/>
                <a:gd name="connsiteX111" fmla="*/ 4396379 w 4835994"/>
                <a:gd name="connsiteY111" fmla="*/ 9572798 h 10829276"/>
                <a:gd name="connsiteX112" fmla="*/ 4466717 w 4835994"/>
                <a:gd name="connsiteY112" fmla="*/ 9836568 h 10829276"/>
                <a:gd name="connsiteX113" fmla="*/ 4466717 w 4835994"/>
                <a:gd name="connsiteY113" fmla="*/ 10065168 h 10829276"/>
                <a:gd name="connsiteX114" fmla="*/ 4431548 w 4835994"/>
                <a:gd name="connsiteY114" fmla="*/ 10170675 h 10829276"/>
                <a:gd name="connsiteX115" fmla="*/ 4378794 w 4835994"/>
                <a:gd name="connsiteY115" fmla="*/ 10293768 h 10829276"/>
                <a:gd name="connsiteX116" fmla="*/ 4290871 w 4835994"/>
                <a:gd name="connsiteY116" fmla="*/ 10452029 h 10829276"/>
                <a:gd name="connsiteX117" fmla="*/ 4290871 w 4835994"/>
                <a:gd name="connsiteY117" fmla="*/ 10487198 h 10829276"/>
                <a:gd name="connsiteX118" fmla="*/ 4449133 w 4835994"/>
                <a:gd name="connsiteY118" fmla="*/ 10311352 h 10829276"/>
                <a:gd name="connsiteX119" fmla="*/ 4607394 w 4835994"/>
                <a:gd name="connsiteY119" fmla="*/ 10241014 h 10829276"/>
                <a:gd name="connsiteX120" fmla="*/ 4712902 w 4835994"/>
                <a:gd name="connsiteY120" fmla="*/ 10065168 h 10829276"/>
                <a:gd name="connsiteX121" fmla="*/ 4783240 w 4835994"/>
                <a:gd name="connsiteY121" fmla="*/ 9906906 h 10829276"/>
                <a:gd name="connsiteX122" fmla="*/ 4835994 w 4835994"/>
                <a:gd name="connsiteY122" fmla="*/ 9731060 h 10829276"/>
                <a:gd name="connsiteX123" fmla="*/ 4783240 w 4835994"/>
                <a:gd name="connsiteY123" fmla="*/ 9396952 h 10829276"/>
                <a:gd name="connsiteX124" fmla="*/ 4677733 w 4835994"/>
                <a:gd name="connsiteY124" fmla="*/ 9010091 h 10829276"/>
                <a:gd name="connsiteX125" fmla="*/ 4677733 w 4835994"/>
                <a:gd name="connsiteY125" fmla="*/ 8851829 h 10829276"/>
                <a:gd name="connsiteX126" fmla="*/ 4695317 w 4835994"/>
                <a:gd name="connsiteY126" fmla="*/ 8799075 h 10829276"/>
                <a:gd name="connsiteX127" fmla="*/ 4624979 w 4835994"/>
                <a:gd name="connsiteY127" fmla="*/ 8693568 h 10829276"/>
                <a:gd name="connsiteX128" fmla="*/ 4607394 w 4835994"/>
                <a:gd name="connsiteY128" fmla="*/ 8640814 h 10829276"/>
                <a:gd name="connsiteX129" fmla="*/ 4767051 w 4835994"/>
                <a:gd name="connsiteY129" fmla="*/ 8485344 h 10829276"/>
                <a:gd name="connsiteX130" fmla="*/ 4720438 w 4835994"/>
                <a:gd name="connsiteY130" fmla="*/ 7522655 h 10829276"/>
                <a:gd name="connsiteX131" fmla="*/ 4705086 w 4835994"/>
                <a:gd name="connsiteY131" fmla="*/ 6920312 h 10829276"/>
                <a:gd name="connsiteX132" fmla="*/ 4614094 w 4835994"/>
                <a:gd name="connsiteY132" fmla="*/ 6397520 h 10829276"/>
                <a:gd name="connsiteX133" fmla="*/ 4509423 w 4835994"/>
                <a:gd name="connsiteY133" fmla="*/ 5788198 h 10829276"/>
                <a:gd name="connsiteX134" fmla="*/ 4468950 w 4835994"/>
                <a:gd name="connsiteY134" fmla="*/ 4527409 h 10829276"/>
                <a:gd name="connsiteX135" fmla="*/ 4468950 w 4835994"/>
                <a:gd name="connsiteY135" fmla="*/ 3794997 h 10829276"/>
                <a:gd name="connsiteX136" fmla="*/ 4308456 w 4835994"/>
                <a:gd name="connsiteY136" fmla="*/ 3295091 h 10829276"/>
                <a:gd name="connsiteX137" fmla="*/ 4202948 w 4835994"/>
                <a:gd name="connsiteY137" fmla="*/ 3189583 h 10829276"/>
                <a:gd name="connsiteX138" fmla="*/ 4062271 w 4835994"/>
                <a:gd name="connsiteY138" fmla="*/ 3101660 h 10829276"/>
                <a:gd name="connsiteX139" fmla="*/ 3797665 w 4835994"/>
                <a:gd name="connsiteY139" fmla="*/ 3034392 h 10829276"/>
                <a:gd name="connsiteX140" fmla="*/ 3402429 w 4835994"/>
                <a:gd name="connsiteY140" fmla="*/ 2826447 h 10829276"/>
                <a:gd name="connsiteX141" fmla="*/ 3024779 w 4835994"/>
                <a:gd name="connsiteY141" fmla="*/ 2609291 h 10829276"/>
                <a:gd name="connsiteX142" fmla="*/ 2866517 w 4835994"/>
                <a:gd name="connsiteY142" fmla="*/ 2204845 h 10829276"/>
                <a:gd name="connsiteX143" fmla="*/ 2831348 w 4835994"/>
                <a:gd name="connsiteY143" fmla="*/ 1958660 h 10829276"/>
                <a:gd name="connsiteX144" fmla="*/ 2831348 w 4835994"/>
                <a:gd name="connsiteY144" fmla="*/ 1870737 h 10829276"/>
                <a:gd name="connsiteX145" fmla="*/ 3077533 w 4835994"/>
                <a:gd name="connsiteY145" fmla="*/ 1958660 h 10829276"/>
                <a:gd name="connsiteX146" fmla="*/ 3288548 w 4835994"/>
                <a:gd name="connsiteY146" fmla="*/ 1993829 h 10829276"/>
                <a:gd name="connsiteX147" fmla="*/ 3411640 w 4835994"/>
                <a:gd name="connsiteY147" fmla="*/ 1958660 h 10829276"/>
                <a:gd name="connsiteX148" fmla="*/ 3446810 w 4835994"/>
                <a:gd name="connsiteY148" fmla="*/ 1923491 h 10829276"/>
                <a:gd name="connsiteX149" fmla="*/ 3446810 w 4835994"/>
                <a:gd name="connsiteY149" fmla="*/ 1835568 h 10829276"/>
                <a:gd name="connsiteX150" fmla="*/ 3429225 w 4835994"/>
                <a:gd name="connsiteY150" fmla="*/ 1782814 h 10829276"/>
                <a:gd name="connsiteX151" fmla="*/ 3464394 w 4835994"/>
                <a:gd name="connsiteY151" fmla="*/ 1782814 h 10829276"/>
                <a:gd name="connsiteX152" fmla="*/ 3534733 w 4835994"/>
                <a:gd name="connsiteY152" fmla="*/ 1765229 h 10829276"/>
                <a:gd name="connsiteX153" fmla="*/ 3517148 w 4835994"/>
                <a:gd name="connsiteY153" fmla="*/ 1712475 h 10829276"/>
                <a:gd name="connsiteX154" fmla="*/ 3499563 w 4835994"/>
                <a:gd name="connsiteY154" fmla="*/ 1694891 h 10829276"/>
                <a:gd name="connsiteX155" fmla="*/ 3552317 w 4835994"/>
                <a:gd name="connsiteY155" fmla="*/ 1677306 h 10829276"/>
                <a:gd name="connsiteX156" fmla="*/ 3552317 w 4835994"/>
                <a:gd name="connsiteY156" fmla="*/ 1571798 h 10829276"/>
                <a:gd name="connsiteX157" fmla="*/ 3534733 w 4835994"/>
                <a:gd name="connsiteY157" fmla="*/ 1413537 h 10829276"/>
                <a:gd name="connsiteX158" fmla="*/ 3640240 w 4835994"/>
                <a:gd name="connsiteY158" fmla="*/ 1413537 h 10829276"/>
                <a:gd name="connsiteX159" fmla="*/ 3740619 w 4835994"/>
                <a:gd name="connsiteY159" fmla="*/ 1406943 h 10829276"/>
                <a:gd name="connsiteX160" fmla="*/ 3710579 w 4835994"/>
                <a:gd name="connsiteY160" fmla="*/ 1290445 h 10829276"/>
                <a:gd name="connsiteX161" fmla="*/ 3622656 w 4835994"/>
                <a:gd name="connsiteY161" fmla="*/ 1184937 h 10829276"/>
                <a:gd name="connsiteX162" fmla="*/ 3587486 w 4835994"/>
                <a:gd name="connsiteY162" fmla="*/ 1132183 h 10829276"/>
                <a:gd name="connsiteX163" fmla="*/ 3552317 w 4835994"/>
                <a:gd name="connsiteY163" fmla="*/ 1044260 h 10829276"/>
                <a:gd name="connsiteX164" fmla="*/ 3600048 w 4835994"/>
                <a:gd name="connsiteY164" fmla="*/ 700940 h 10829276"/>
                <a:gd name="connsiteX165" fmla="*/ 3499563 w 4835994"/>
                <a:gd name="connsiteY165" fmla="*/ 340875 h 10829276"/>
                <a:gd name="connsiteX166" fmla="*/ 3306133 w 4835994"/>
                <a:gd name="connsiteY166" fmla="*/ 182614 h 10829276"/>
                <a:gd name="connsiteX167" fmla="*/ 3059948 w 4835994"/>
                <a:gd name="connsiteY167" fmla="*/ 77106 h 10829276"/>
                <a:gd name="connsiteX168" fmla="*/ 2796179 w 4835994"/>
                <a:gd name="connsiteY168" fmla="*/ 6768 h 10829276"/>
                <a:gd name="connsiteX169" fmla="*/ 2532410 w 4835994"/>
                <a:gd name="connsiteY169" fmla="*/ 6768 h 10829276"/>
                <a:gd name="connsiteX170" fmla="*/ 2198302 w 4835994"/>
                <a:gd name="connsiteY170" fmla="*/ 41937 h 10829276"/>
                <a:gd name="connsiteX171" fmla="*/ 1987286 w 4835994"/>
                <a:gd name="connsiteY171" fmla="*/ 165029 h 10829276"/>
                <a:gd name="connsiteX172" fmla="*/ 1776271 w 4835994"/>
                <a:gd name="connsiteY172" fmla="*/ 358460 h 10829276"/>
                <a:gd name="connsiteX173" fmla="*/ 1705932 w 4835994"/>
                <a:gd name="connsiteY173" fmla="*/ 639814 h 10829276"/>
                <a:gd name="connsiteX174" fmla="*/ 1776271 w 4835994"/>
                <a:gd name="connsiteY174" fmla="*/ 991507 h 10829276"/>
                <a:gd name="connsiteX175" fmla="*/ 1952117 w 4835994"/>
                <a:gd name="connsiteY175" fmla="*/ 1272860 h 10829276"/>
                <a:gd name="connsiteX176" fmla="*/ 2163133 w 4835994"/>
                <a:gd name="connsiteY176" fmla="*/ 1448706 h 10829276"/>
                <a:gd name="connsiteX177" fmla="*/ 2215887 w 4835994"/>
                <a:gd name="connsiteY177" fmla="*/ 1554213 h 10829276"/>
                <a:gd name="connsiteX178" fmla="*/ 2215886 w 4835994"/>
                <a:gd name="connsiteY178" fmla="*/ 1888321 h 10829276"/>
                <a:gd name="connsiteX179" fmla="*/ 2084421 w 4835994"/>
                <a:gd name="connsiteY179" fmla="*/ 2295000 h 10829276"/>
                <a:gd name="connsiteX180" fmla="*/ 2004871 w 4835994"/>
                <a:gd name="connsiteY180" fmla="*/ 2503783 h 10829276"/>
                <a:gd name="connsiteX181" fmla="*/ 1562185 w 4835994"/>
                <a:gd name="connsiteY181" fmla="*/ 2803560 h 10829276"/>
                <a:gd name="connsiteX182" fmla="*/ 1139317 w 4835994"/>
                <a:gd name="connsiteY182" fmla="*/ 3011504 h 10829276"/>
                <a:gd name="connsiteX183" fmla="*/ 689933 w 4835994"/>
                <a:gd name="connsiteY183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631029 h 10829276"/>
                <a:gd name="connsiteX49" fmla="*/ 1325236 w 4835994"/>
                <a:gd name="connsiteY49" fmla="*/ 6296580 h 10829276"/>
                <a:gd name="connsiteX50" fmla="*/ 1193086 w 4835994"/>
                <a:gd name="connsiteY50" fmla="*/ 6728963 h 10829276"/>
                <a:gd name="connsiteX51" fmla="*/ 822515 w 4835994"/>
                <a:gd name="connsiteY51" fmla="*/ 7763207 h 10829276"/>
                <a:gd name="connsiteX52" fmla="*/ 698306 w 4835994"/>
                <a:gd name="connsiteY52" fmla="*/ 8785120 h 10829276"/>
                <a:gd name="connsiteX53" fmla="*/ 861871 w 4835994"/>
                <a:gd name="connsiteY53" fmla="*/ 9854152 h 10829276"/>
                <a:gd name="connsiteX54" fmla="*/ 843458 w 4835994"/>
                <a:gd name="connsiteY54" fmla="*/ 9904329 h 10829276"/>
                <a:gd name="connsiteX55" fmla="*/ 1020133 w 4835994"/>
                <a:gd name="connsiteY55" fmla="*/ 10592706 h 10829276"/>
                <a:gd name="connsiteX56" fmla="*/ 1090471 w 4835994"/>
                <a:gd name="connsiteY56" fmla="*/ 10803722 h 10829276"/>
                <a:gd name="connsiteX57" fmla="*/ 1178394 w 4835994"/>
                <a:gd name="connsiteY57" fmla="*/ 10803722 h 10829276"/>
                <a:gd name="connsiteX58" fmla="*/ 1389410 w 4835994"/>
                <a:gd name="connsiteY58" fmla="*/ 10803722 h 10829276"/>
                <a:gd name="connsiteX59" fmla="*/ 1916948 w 4835994"/>
                <a:gd name="connsiteY59" fmla="*/ 10803722 h 10829276"/>
                <a:gd name="connsiteX60" fmla="*/ 2338979 w 4835994"/>
                <a:gd name="connsiteY60" fmla="*/ 10786137 h 10829276"/>
                <a:gd name="connsiteX61" fmla="*/ 2374148 w 4835994"/>
                <a:gd name="connsiteY61" fmla="*/ 10663045 h 10829276"/>
                <a:gd name="connsiteX62" fmla="*/ 2338979 w 4835994"/>
                <a:gd name="connsiteY62" fmla="*/ 10399275 h 10829276"/>
                <a:gd name="connsiteX63" fmla="*/ 2356563 w 4835994"/>
                <a:gd name="connsiteY63" fmla="*/ 9994829 h 10829276"/>
                <a:gd name="connsiteX64" fmla="*/ 2338979 w 4835994"/>
                <a:gd name="connsiteY64" fmla="*/ 9432122 h 10829276"/>
                <a:gd name="connsiteX65" fmla="*/ 2303810 w 4835994"/>
                <a:gd name="connsiteY65" fmla="*/ 9133183 h 10829276"/>
                <a:gd name="connsiteX66" fmla="*/ 2303810 w 4835994"/>
                <a:gd name="connsiteY66" fmla="*/ 9010091 h 10829276"/>
                <a:gd name="connsiteX67" fmla="*/ 2479656 w 4835994"/>
                <a:gd name="connsiteY67" fmla="*/ 9027675 h 10829276"/>
                <a:gd name="connsiteX68" fmla="*/ 2549994 w 4835994"/>
                <a:gd name="connsiteY68" fmla="*/ 9045260 h 10829276"/>
                <a:gd name="connsiteX69" fmla="*/ 2532410 w 4835994"/>
                <a:gd name="connsiteY69" fmla="*/ 9256275 h 10829276"/>
                <a:gd name="connsiteX70" fmla="*/ 2514825 w 4835994"/>
                <a:gd name="connsiteY70" fmla="*/ 9537629 h 10829276"/>
                <a:gd name="connsiteX71" fmla="*/ 2497240 w 4835994"/>
                <a:gd name="connsiteY71" fmla="*/ 9766229 h 10829276"/>
                <a:gd name="connsiteX72" fmla="*/ 2497240 w 4835994"/>
                <a:gd name="connsiteY72" fmla="*/ 10047583 h 10829276"/>
                <a:gd name="connsiteX73" fmla="*/ 2479656 w 4835994"/>
                <a:gd name="connsiteY73" fmla="*/ 10241014 h 10829276"/>
                <a:gd name="connsiteX74" fmla="*/ 2497240 w 4835994"/>
                <a:gd name="connsiteY74" fmla="*/ 10469614 h 10829276"/>
                <a:gd name="connsiteX75" fmla="*/ 2497240 w 4835994"/>
                <a:gd name="connsiteY75" fmla="*/ 10663045 h 10829276"/>
                <a:gd name="connsiteX76" fmla="*/ 2514825 w 4835994"/>
                <a:gd name="connsiteY76" fmla="*/ 10821306 h 10829276"/>
                <a:gd name="connsiteX77" fmla="*/ 2725840 w 4835994"/>
                <a:gd name="connsiteY77" fmla="*/ 10803722 h 10829276"/>
                <a:gd name="connsiteX78" fmla="*/ 3059948 w 4835994"/>
                <a:gd name="connsiteY78" fmla="*/ 10786137 h 10829276"/>
                <a:gd name="connsiteX79" fmla="*/ 3499563 w 4835994"/>
                <a:gd name="connsiteY79" fmla="*/ 10821306 h 10829276"/>
                <a:gd name="connsiteX80" fmla="*/ 3763333 w 4835994"/>
                <a:gd name="connsiteY80" fmla="*/ 10786137 h 10829276"/>
                <a:gd name="connsiteX81" fmla="*/ 3780917 w 4835994"/>
                <a:gd name="connsiteY81" fmla="*/ 10680629 h 10829276"/>
                <a:gd name="connsiteX82" fmla="*/ 3851256 w 4835994"/>
                <a:gd name="connsiteY82" fmla="*/ 10293768 h 10829276"/>
                <a:gd name="connsiteX83" fmla="*/ 3974348 w 4835994"/>
                <a:gd name="connsiteY83" fmla="*/ 9783814 h 10829276"/>
                <a:gd name="connsiteX84" fmla="*/ 4079856 w 4835994"/>
                <a:gd name="connsiteY84" fmla="*/ 9080429 h 10829276"/>
                <a:gd name="connsiteX85" fmla="*/ 4170011 w 4835994"/>
                <a:gd name="connsiteY85" fmla="*/ 8727900 h 10829276"/>
                <a:gd name="connsiteX86" fmla="*/ 4161486 w 4835994"/>
                <a:gd name="connsiteY86" fmla="*/ 8069149 h 10829276"/>
                <a:gd name="connsiteX87" fmla="*/ 4048340 w 4835994"/>
                <a:gd name="connsiteY87" fmla="*/ 7358964 h 10829276"/>
                <a:gd name="connsiteX88" fmla="*/ 3752447 w 4835994"/>
                <a:gd name="connsiteY88" fmla="*/ 6700366 h 10829276"/>
                <a:gd name="connsiteX89" fmla="*/ 3576297 w 4835994"/>
                <a:gd name="connsiteY89" fmla="*/ 6290413 h 10829276"/>
                <a:gd name="connsiteX90" fmla="*/ 3622656 w 4835994"/>
                <a:gd name="connsiteY90" fmla="*/ 5880029 h 10829276"/>
                <a:gd name="connsiteX91" fmla="*/ 3692994 w 4835994"/>
                <a:gd name="connsiteY91" fmla="*/ 5387660 h 10829276"/>
                <a:gd name="connsiteX92" fmla="*/ 3710579 w 4835994"/>
                <a:gd name="connsiteY92" fmla="*/ 5106306 h 10829276"/>
                <a:gd name="connsiteX93" fmla="*/ 3734304 w 4835994"/>
                <a:gd name="connsiteY93" fmla="*/ 5354445 h 10829276"/>
                <a:gd name="connsiteX94" fmla="*/ 3798502 w 4835994"/>
                <a:gd name="connsiteY94" fmla="*/ 6126214 h 10829276"/>
                <a:gd name="connsiteX95" fmla="*/ 3798502 w 4835994"/>
                <a:gd name="connsiteY95" fmla="*/ 6460322 h 10829276"/>
                <a:gd name="connsiteX96" fmla="*/ 3921594 w 4835994"/>
                <a:gd name="connsiteY96" fmla="*/ 6970275 h 10829276"/>
                <a:gd name="connsiteX97" fmla="*/ 4079856 w 4835994"/>
                <a:gd name="connsiteY97" fmla="*/ 7532983 h 10829276"/>
                <a:gd name="connsiteX98" fmla="*/ 4417591 w 4835994"/>
                <a:gd name="connsiteY98" fmla="*/ 8305032 h 10829276"/>
                <a:gd name="connsiteX99" fmla="*/ 4322970 w 4835994"/>
                <a:gd name="connsiteY99" fmla="*/ 8643046 h 10829276"/>
                <a:gd name="connsiteX100" fmla="*/ 4326040 w 4835994"/>
                <a:gd name="connsiteY100" fmla="*/ 8957337 h 10829276"/>
                <a:gd name="connsiteX101" fmla="*/ 4273286 w 4835994"/>
                <a:gd name="connsiteY101" fmla="*/ 9273860 h 10829276"/>
                <a:gd name="connsiteX102" fmla="*/ 4185363 w 4835994"/>
                <a:gd name="connsiteY102" fmla="*/ 9520045 h 10829276"/>
                <a:gd name="connsiteX103" fmla="*/ 4202948 w 4835994"/>
                <a:gd name="connsiteY103" fmla="*/ 9713475 h 10829276"/>
                <a:gd name="connsiteX104" fmla="*/ 4202948 w 4835994"/>
                <a:gd name="connsiteY104" fmla="*/ 9836568 h 10829276"/>
                <a:gd name="connsiteX105" fmla="*/ 4220533 w 4835994"/>
                <a:gd name="connsiteY105" fmla="*/ 10029998 h 10829276"/>
                <a:gd name="connsiteX106" fmla="*/ 4308456 w 4835994"/>
                <a:gd name="connsiteY106" fmla="*/ 10135506 h 10829276"/>
                <a:gd name="connsiteX107" fmla="*/ 4343625 w 4835994"/>
                <a:gd name="connsiteY107" fmla="*/ 10135506 h 10829276"/>
                <a:gd name="connsiteX108" fmla="*/ 4361210 w 4835994"/>
                <a:gd name="connsiteY108" fmla="*/ 10047583 h 10829276"/>
                <a:gd name="connsiteX109" fmla="*/ 4326040 w 4835994"/>
                <a:gd name="connsiteY109" fmla="*/ 9906906 h 10829276"/>
                <a:gd name="connsiteX110" fmla="*/ 4343625 w 4835994"/>
                <a:gd name="connsiteY110" fmla="*/ 9713475 h 10829276"/>
                <a:gd name="connsiteX111" fmla="*/ 4396379 w 4835994"/>
                <a:gd name="connsiteY111" fmla="*/ 9572798 h 10829276"/>
                <a:gd name="connsiteX112" fmla="*/ 4466717 w 4835994"/>
                <a:gd name="connsiteY112" fmla="*/ 9836568 h 10829276"/>
                <a:gd name="connsiteX113" fmla="*/ 4466717 w 4835994"/>
                <a:gd name="connsiteY113" fmla="*/ 10065168 h 10829276"/>
                <a:gd name="connsiteX114" fmla="*/ 4431548 w 4835994"/>
                <a:gd name="connsiteY114" fmla="*/ 10170675 h 10829276"/>
                <a:gd name="connsiteX115" fmla="*/ 4378794 w 4835994"/>
                <a:gd name="connsiteY115" fmla="*/ 10293768 h 10829276"/>
                <a:gd name="connsiteX116" fmla="*/ 4290871 w 4835994"/>
                <a:gd name="connsiteY116" fmla="*/ 10452029 h 10829276"/>
                <a:gd name="connsiteX117" fmla="*/ 4290871 w 4835994"/>
                <a:gd name="connsiteY117" fmla="*/ 10487198 h 10829276"/>
                <a:gd name="connsiteX118" fmla="*/ 4449133 w 4835994"/>
                <a:gd name="connsiteY118" fmla="*/ 10311352 h 10829276"/>
                <a:gd name="connsiteX119" fmla="*/ 4607394 w 4835994"/>
                <a:gd name="connsiteY119" fmla="*/ 10241014 h 10829276"/>
                <a:gd name="connsiteX120" fmla="*/ 4712902 w 4835994"/>
                <a:gd name="connsiteY120" fmla="*/ 10065168 h 10829276"/>
                <a:gd name="connsiteX121" fmla="*/ 4783240 w 4835994"/>
                <a:gd name="connsiteY121" fmla="*/ 9906906 h 10829276"/>
                <a:gd name="connsiteX122" fmla="*/ 4835994 w 4835994"/>
                <a:gd name="connsiteY122" fmla="*/ 9731060 h 10829276"/>
                <a:gd name="connsiteX123" fmla="*/ 4783240 w 4835994"/>
                <a:gd name="connsiteY123" fmla="*/ 9396952 h 10829276"/>
                <a:gd name="connsiteX124" fmla="*/ 4677733 w 4835994"/>
                <a:gd name="connsiteY124" fmla="*/ 9010091 h 10829276"/>
                <a:gd name="connsiteX125" fmla="*/ 4677733 w 4835994"/>
                <a:gd name="connsiteY125" fmla="*/ 8851829 h 10829276"/>
                <a:gd name="connsiteX126" fmla="*/ 4695317 w 4835994"/>
                <a:gd name="connsiteY126" fmla="*/ 8799075 h 10829276"/>
                <a:gd name="connsiteX127" fmla="*/ 4624979 w 4835994"/>
                <a:gd name="connsiteY127" fmla="*/ 8693568 h 10829276"/>
                <a:gd name="connsiteX128" fmla="*/ 4607394 w 4835994"/>
                <a:gd name="connsiteY128" fmla="*/ 8640814 h 10829276"/>
                <a:gd name="connsiteX129" fmla="*/ 4767051 w 4835994"/>
                <a:gd name="connsiteY129" fmla="*/ 8485344 h 10829276"/>
                <a:gd name="connsiteX130" fmla="*/ 4720438 w 4835994"/>
                <a:gd name="connsiteY130" fmla="*/ 7522655 h 10829276"/>
                <a:gd name="connsiteX131" fmla="*/ 4705086 w 4835994"/>
                <a:gd name="connsiteY131" fmla="*/ 6920312 h 10829276"/>
                <a:gd name="connsiteX132" fmla="*/ 4614094 w 4835994"/>
                <a:gd name="connsiteY132" fmla="*/ 6397520 h 10829276"/>
                <a:gd name="connsiteX133" fmla="*/ 4509423 w 4835994"/>
                <a:gd name="connsiteY133" fmla="*/ 5788198 h 10829276"/>
                <a:gd name="connsiteX134" fmla="*/ 4468950 w 4835994"/>
                <a:gd name="connsiteY134" fmla="*/ 4527409 h 10829276"/>
                <a:gd name="connsiteX135" fmla="*/ 4468950 w 4835994"/>
                <a:gd name="connsiteY135" fmla="*/ 3794997 h 10829276"/>
                <a:gd name="connsiteX136" fmla="*/ 4308456 w 4835994"/>
                <a:gd name="connsiteY136" fmla="*/ 3295091 h 10829276"/>
                <a:gd name="connsiteX137" fmla="*/ 4202948 w 4835994"/>
                <a:gd name="connsiteY137" fmla="*/ 3189583 h 10829276"/>
                <a:gd name="connsiteX138" fmla="*/ 4062271 w 4835994"/>
                <a:gd name="connsiteY138" fmla="*/ 3101660 h 10829276"/>
                <a:gd name="connsiteX139" fmla="*/ 3797665 w 4835994"/>
                <a:gd name="connsiteY139" fmla="*/ 3034392 h 10829276"/>
                <a:gd name="connsiteX140" fmla="*/ 3402429 w 4835994"/>
                <a:gd name="connsiteY140" fmla="*/ 2826447 h 10829276"/>
                <a:gd name="connsiteX141" fmla="*/ 3024779 w 4835994"/>
                <a:gd name="connsiteY141" fmla="*/ 2609291 h 10829276"/>
                <a:gd name="connsiteX142" fmla="*/ 2866517 w 4835994"/>
                <a:gd name="connsiteY142" fmla="*/ 2204845 h 10829276"/>
                <a:gd name="connsiteX143" fmla="*/ 2831348 w 4835994"/>
                <a:gd name="connsiteY143" fmla="*/ 1958660 h 10829276"/>
                <a:gd name="connsiteX144" fmla="*/ 2831348 w 4835994"/>
                <a:gd name="connsiteY144" fmla="*/ 1870737 h 10829276"/>
                <a:gd name="connsiteX145" fmla="*/ 3077533 w 4835994"/>
                <a:gd name="connsiteY145" fmla="*/ 1958660 h 10829276"/>
                <a:gd name="connsiteX146" fmla="*/ 3288548 w 4835994"/>
                <a:gd name="connsiteY146" fmla="*/ 1993829 h 10829276"/>
                <a:gd name="connsiteX147" fmla="*/ 3411640 w 4835994"/>
                <a:gd name="connsiteY147" fmla="*/ 1958660 h 10829276"/>
                <a:gd name="connsiteX148" fmla="*/ 3446810 w 4835994"/>
                <a:gd name="connsiteY148" fmla="*/ 1923491 h 10829276"/>
                <a:gd name="connsiteX149" fmla="*/ 3446810 w 4835994"/>
                <a:gd name="connsiteY149" fmla="*/ 1835568 h 10829276"/>
                <a:gd name="connsiteX150" fmla="*/ 3429225 w 4835994"/>
                <a:gd name="connsiteY150" fmla="*/ 1782814 h 10829276"/>
                <a:gd name="connsiteX151" fmla="*/ 3464394 w 4835994"/>
                <a:gd name="connsiteY151" fmla="*/ 1782814 h 10829276"/>
                <a:gd name="connsiteX152" fmla="*/ 3534733 w 4835994"/>
                <a:gd name="connsiteY152" fmla="*/ 1765229 h 10829276"/>
                <a:gd name="connsiteX153" fmla="*/ 3517148 w 4835994"/>
                <a:gd name="connsiteY153" fmla="*/ 1712475 h 10829276"/>
                <a:gd name="connsiteX154" fmla="*/ 3499563 w 4835994"/>
                <a:gd name="connsiteY154" fmla="*/ 1694891 h 10829276"/>
                <a:gd name="connsiteX155" fmla="*/ 3552317 w 4835994"/>
                <a:gd name="connsiteY155" fmla="*/ 1677306 h 10829276"/>
                <a:gd name="connsiteX156" fmla="*/ 3552317 w 4835994"/>
                <a:gd name="connsiteY156" fmla="*/ 1571798 h 10829276"/>
                <a:gd name="connsiteX157" fmla="*/ 3534733 w 4835994"/>
                <a:gd name="connsiteY157" fmla="*/ 1413537 h 10829276"/>
                <a:gd name="connsiteX158" fmla="*/ 3640240 w 4835994"/>
                <a:gd name="connsiteY158" fmla="*/ 1413537 h 10829276"/>
                <a:gd name="connsiteX159" fmla="*/ 3740619 w 4835994"/>
                <a:gd name="connsiteY159" fmla="*/ 1406943 h 10829276"/>
                <a:gd name="connsiteX160" fmla="*/ 3710579 w 4835994"/>
                <a:gd name="connsiteY160" fmla="*/ 1290445 h 10829276"/>
                <a:gd name="connsiteX161" fmla="*/ 3622656 w 4835994"/>
                <a:gd name="connsiteY161" fmla="*/ 1184937 h 10829276"/>
                <a:gd name="connsiteX162" fmla="*/ 3587486 w 4835994"/>
                <a:gd name="connsiteY162" fmla="*/ 1132183 h 10829276"/>
                <a:gd name="connsiteX163" fmla="*/ 3552317 w 4835994"/>
                <a:gd name="connsiteY163" fmla="*/ 1044260 h 10829276"/>
                <a:gd name="connsiteX164" fmla="*/ 3600048 w 4835994"/>
                <a:gd name="connsiteY164" fmla="*/ 700940 h 10829276"/>
                <a:gd name="connsiteX165" fmla="*/ 3499563 w 4835994"/>
                <a:gd name="connsiteY165" fmla="*/ 340875 h 10829276"/>
                <a:gd name="connsiteX166" fmla="*/ 3306133 w 4835994"/>
                <a:gd name="connsiteY166" fmla="*/ 182614 h 10829276"/>
                <a:gd name="connsiteX167" fmla="*/ 3059948 w 4835994"/>
                <a:gd name="connsiteY167" fmla="*/ 77106 h 10829276"/>
                <a:gd name="connsiteX168" fmla="*/ 2796179 w 4835994"/>
                <a:gd name="connsiteY168" fmla="*/ 6768 h 10829276"/>
                <a:gd name="connsiteX169" fmla="*/ 2532410 w 4835994"/>
                <a:gd name="connsiteY169" fmla="*/ 6768 h 10829276"/>
                <a:gd name="connsiteX170" fmla="*/ 2198302 w 4835994"/>
                <a:gd name="connsiteY170" fmla="*/ 41937 h 10829276"/>
                <a:gd name="connsiteX171" fmla="*/ 1987286 w 4835994"/>
                <a:gd name="connsiteY171" fmla="*/ 165029 h 10829276"/>
                <a:gd name="connsiteX172" fmla="*/ 1776271 w 4835994"/>
                <a:gd name="connsiteY172" fmla="*/ 358460 h 10829276"/>
                <a:gd name="connsiteX173" fmla="*/ 1705932 w 4835994"/>
                <a:gd name="connsiteY173" fmla="*/ 639814 h 10829276"/>
                <a:gd name="connsiteX174" fmla="*/ 1776271 w 4835994"/>
                <a:gd name="connsiteY174" fmla="*/ 991507 h 10829276"/>
                <a:gd name="connsiteX175" fmla="*/ 1952117 w 4835994"/>
                <a:gd name="connsiteY175" fmla="*/ 1272860 h 10829276"/>
                <a:gd name="connsiteX176" fmla="*/ 2163133 w 4835994"/>
                <a:gd name="connsiteY176" fmla="*/ 1448706 h 10829276"/>
                <a:gd name="connsiteX177" fmla="*/ 2215887 w 4835994"/>
                <a:gd name="connsiteY177" fmla="*/ 1554213 h 10829276"/>
                <a:gd name="connsiteX178" fmla="*/ 2215886 w 4835994"/>
                <a:gd name="connsiteY178" fmla="*/ 1888321 h 10829276"/>
                <a:gd name="connsiteX179" fmla="*/ 2084421 w 4835994"/>
                <a:gd name="connsiteY179" fmla="*/ 2295000 h 10829276"/>
                <a:gd name="connsiteX180" fmla="*/ 2004871 w 4835994"/>
                <a:gd name="connsiteY180" fmla="*/ 2503783 h 10829276"/>
                <a:gd name="connsiteX181" fmla="*/ 1562185 w 4835994"/>
                <a:gd name="connsiteY181" fmla="*/ 2803560 h 10829276"/>
                <a:gd name="connsiteX182" fmla="*/ 1139317 w 4835994"/>
                <a:gd name="connsiteY182" fmla="*/ 3011504 h 10829276"/>
                <a:gd name="connsiteX183" fmla="*/ 689933 w 4835994"/>
                <a:gd name="connsiteY183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308456 w 4835994"/>
                <a:gd name="connsiteY135" fmla="*/ 3295091 h 10829276"/>
                <a:gd name="connsiteX136" fmla="*/ 4202948 w 4835994"/>
                <a:gd name="connsiteY136" fmla="*/ 3189583 h 10829276"/>
                <a:gd name="connsiteX137" fmla="*/ 4062271 w 4835994"/>
                <a:gd name="connsiteY137" fmla="*/ 3101660 h 10829276"/>
                <a:gd name="connsiteX138" fmla="*/ 3797665 w 4835994"/>
                <a:gd name="connsiteY138" fmla="*/ 3034392 h 10829276"/>
                <a:gd name="connsiteX139" fmla="*/ 3402429 w 4835994"/>
                <a:gd name="connsiteY139" fmla="*/ 2826447 h 10829276"/>
                <a:gd name="connsiteX140" fmla="*/ 3024779 w 4835994"/>
                <a:gd name="connsiteY140" fmla="*/ 2609291 h 10829276"/>
                <a:gd name="connsiteX141" fmla="*/ 2866517 w 4835994"/>
                <a:gd name="connsiteY141" fmla="*/ 2204845 h 10829276"/>
                <a:gd name="connsiteX142" fmla="*/ 2831348 w 4835994"/>
                <a:gd name="connsiteY142" fmla="*/ 1958660 h 10829276"/>
                <a:gd name="connsiteX143" fmla="*/ 2831348 w 4835994"/>
                <a:gd name="connsiteY143" fmla="*/ 1870737 h 10829276"/>
                <a:gd name="connsiteX144" fmla="*/ 3077533 w 4835994"/>
                <a:gd name="connsiteY144" fmla="*/ 1958660 h 10829276"/>
                <a:gd name="connsiteX145" fmla="*/ 3288548 w 4835994"/>
                <a:gd name="connsiteY145" fmla="*/ 1993829 h 10829276"/>
                <a:gd name="connsiteX146" fmla="*/ 3411640 w 4835994"/>
                <a:gd name="connsiteY146" fmla="*/ 1958660 h 10829276"/>
                <a:gd name="connsiteX147" fmla="*/ 3446810 w 4835994"/>
                <a:gd name="connsiteY147" fmla="*/ 1923491 h 10829276"/>
                <a:gd name="connsiteX148" fmla="*/ 3446810 w 4835994"/>
                <a:gd name="connsiteY148" fmla="*/ 1835568 h 10829276"/>
                <a:gd name="connsiteX149" fmla="*/ 3429225 w 4835994"/>
                <a:gd name="connsiteY149" fmla="*/ 1782814 h 10829276"/>
                <a:gd name="connsiteX150" fmla="*/ 3464394 w 4835994"/>
                <a:gd name="connsiteY150" fmla="*/ 1782814 h 10829276"/>
                <a:gd name="connsiteX151" fmla="*/ 3534733 w 4835994"/>
                <a:gd name="connsiteY151" fmla="*/ 1765229 h 10829276"/>
                <a:gd name="connsiteX152" fmla="*/ 3517148 w 4835994"/>
                <a:gd name="connsiteY152" fmla="*/ 1712475 h 10829276"/>
                <a:gd name="connsiteX153" fmla="*/ 3499563 w 4835994"/>
                <a:gd name="connsiteY153" fmla="*/ 1694891 h 10829276"/>
                <a:gd name="connsiteX154" fmla="*/ 3552317 w 4835994"/>
                <a:gd name="connsiteY154" fmla="*/ 1677306 h 10829276"/>
                <a:gd name="connsiteX155" fmla="*/ 3552317 w 4835994"/>
                <a:gd name="connsiteY155" fmla="*/ 1571798 h 10829276"/>
                <a:gd name="connsiteX156" fmla="*/ 3534733 w 4835994"/>
                <a:gd name="connsiteY156" fmla="*/ 1413537 h 10829276"/>
                <a:gd name="connsiteX157" fmla="*/ 3640240 w 4835994"/>
                <a:gd name="connsiteY157" fmla="*/ 1413537 h 10829276"/>
                <a:gd name="connsiteX158" fmla="*/ 3740619 w 4835994"/>
                <a:gd name="connsiteY158" fmla="*/ 1406943 h 10829276"/>
                <a:gd name="connsiteX159" fmla="*/ 3710579 w 4835994"/>
                <a:gd name="connsiteY159" fmla="*/ 1290445 h 10829276"/>
                <a:gd name="connsiteX160" fmla="*/ 3622656 w 4835994"/>
                <a:gd name="connsiteY160" fmla="*/ 1184937 h 10829276"/>
                <a:gd name="connsiteX161" fmla="*/ 3587486 w 4835994"/>
                <a:gd name="connsiteY161" fmla="*/ 1132183 h 10829276"/>
                <a:gd name="connsiteX162" fmla="*/ 3552317 w 4835994"/>
                <a:gd name="connsiteY162" fmla="*/ 1044260 h 10829276"/>
                <a:gd name="connsiteX163" fmla="*/ 3600048 w 4835994"/>
                <a:gd name="connsiteY163" fmla="*/ 700940 h 10829276"/>
                <a:gd name="connsiteX164" fmla="*/ 3499563 w 4835994"/>
                <a:gd name="connsiteY164" fmla="*/ 340875 h 10829276"/>
                <a:gd name="connsiteX165" fmla="*/ 3306133 w 4835994"/>
                <a:gd name="connsiteY165" fmla="*/ 182614 h 10829276"/>
                <a:gd name="connsiteX166" fmla="*/ 3059948 w 4835994"/>
                <a:gd name="connsiteY166" fmla="*/ 77106 h 10829276"/>
                <a:gd name="connsiteX167" fmla="*/ 2796179 w 4835994"/>
                <a:gd name="connsiteY167" fmla="*/ 6768 h 10829276"/>
                <a:gd name="connsiteX168" fmla="*/ 2532410 w 4835994"/>
                <a:gd name="connsiteY168" fmla="*/ 6768 h 10829276"/>
                <a:gd name="connsiteX169" fmla="*/ 2198302 w 4835994"/>
                <a:gd name="connsiteY169" fmla="*/ 41937 h 10829276"/>
                <a:gd name="connsiteX170" fmla="*/ 1987286 w 4835994"/>
                <a:gd name="connsiteY170" fmla="*/ 165029 h 10829276"/>
                <a:gd name="connsiteX171" fmla="*/ 1776271 w 4835994"/>
                <a:gd name="connsiteY171" fmla="*/ 358460 h 10829276"/>
                <a:gd name="connsiteX172" fmla="*/ 1705932 w 4835994"/>
                <a:gd name="connsiteY172" fmla="*/ 639814 h 10829276"/>
                <a:gd name="connsiteX173" fmla="*/ 1776271 w 4835994"/>
                <a:gd name="connsiteY173" fmla="*/ 991507 h 10829276"/>
                <a:gd name="connsiteX174" fmla="*/ 1952117 w 4835994"/>
                <a:gd name="connsiteY174" fmla="*/ 1272860 h 10829276"/>
                <a:gd name="connsiteX175" fmla="*/ 2163133 w 4835994"/>
                <a:gd name="connsiteY175" fmla="*/ 1448706 h 10829276"/>
                <a:gd name="connsiteX176" fmla="*/ 2215887 w 4835994"/>
                <a:gd name="connsiteY176" fmla="*/ 1554213 h 10829276"/>
                <a:gd name="connsiteX177" fmla="*/ 2215886 w 4835994"/>
                <a:gd name="connsiteY177" fmla="*/ 1888321 h 10829276"/>
                <a:gd name="connsiteX178" fmla="*/ 2084421 w 4835994"/>
                <a:gd name="connsiteY178" fmla="*/ 2295000 h 10829276"/>
                <a:gd name="connsiteX179" fmla="*/ 2004871 w 4835994"/>
                <a:gd name="connsiteY179" fmla="*/ 2503783 h 10829276"/>
                <a:gd name="connsiteX180" fmla="*/ 1562185 w 4835994"/>
                <a:gd name="connsiteY180" fmla="*/ 2803560 h 10829276"/>
                <a:gd name="connsiteX181" fmla="*/ 1139317 w 4835994"/>
                <a:gd name="connsiteY181" fmla="*/ 3011504 h 10829276"/>
                <a:gd name="connsiteX182" fmla="*/ 689933 w 4835994"/>
                <a:gd name="connsiteY182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308456 w 4835994"/>
                <a:gd name="connsiteY135" fmla="*/ 3295091 h 10829276"/>
                <a:gd name="connsiteX136" fmla="*/ 4202948 w 4835994"/>
                <a:gd name="connsiteY136" fmla="*/ 3189583 h 10829276"/>
                <a:gd name="connsiteX137" fmla="*/ 3797665 w 4835994"/>
                <a:gd name="connsiteY137" fmla="*/ 3034392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66517 w 4835994"/>
                <a:gd name="connsiteY140" fmla="*/ 2204845 h 10829276"/>
                <a:gd name="connsiteX141" fmla="*/ 2831348 w 4835994"/>
                <a:gd name="connsiteY141" fmla="*/ 1958660 h 10829276"/>
                <a:gd name="connsiteX142" fmla="*/ 2831348 w 4835994"/>
                <a:gd name="connsiteY142" fmla="*/ 1870737 h 10829276"/>
                <a:gd name="connsiteX143" fmla="*/ 3077533 w 4835994"/>
                <a:gd name="connsiteY143" fmla="*/ 1958660 h 10829276"/>
                <a:gd name="connsiteX144" fmla="*/ 3288548 w 4835994"/>
                <a:gd name="connsiteY144" fmla="*/ 1993829 h 10829276"/>
                <a:gd name="connsiteX145" fmla="*/ 3411640 w 4835994"/>
                <a:gd name="connsiteY145" fmla="*/ 1958660 h 10829276"/>
                <a:gd name="connsiteX146" fmla="*/ 3446810 w 4835994"/>
                <a:gd name="connsiteY146" fmla="*/ 1923491 h 10829276"/>
                <a:gd name="connsiteX147" fmla="*/ 3446810 w 4835994"/>
                <a:gd name="connsiteY147" fmla="*/ 1835568 h 10829276"/>
                <a:gd name="connsiteX148" fmla="*/ 3429225 w 4835994"/>
                <a:gd name="connsiteY148" fmla="*/ 1782814 h 10829276"/>
                <a:gd name="connsiteX149" fmla="*/ 3464394 w 4835994"/>
                <a:gd name="connsiteY149" fmla="*/ 1782814 h 10829276"/>
                <a:gd name="connsiteX150" fmla="*/ 3534733 w 4835994"/>
                <a:gd name="connsiteY150" fmla="*/ 1765229 h 10829276"/>
                <a:gd name="connsiteX151" fmla="*/ 3517148 w 4835994"/>
                <a:gd name="connsiteY151" fmla="*/ 1712475 h 10829276"/>
                <a:gd name="connsiteX152" fmla="*/ 3499563 w 4835994"/>
                <a:gd name="connsiteY152" fmla="*/ 1694891 h 10829276"/>
                <a:gd name="connsiteX153" fmla="*/ 3552317 w 4835994"/>
                <a:gd name="connsiteY153" fmla="*/ 1677306 h 10829276"/>
                <a:gd name="connsiteX154" fmla="*/ 3552317 w 4835994"/>
                <a:gd name="connsiteY154" fmla="*/ 1571798 h 10829276"/>
                <a:gd name="connsiteX155" fmla="*/ 3534733 w 4835994"/>
                <a:gd name="connsiteY155" fmla="*/ 1413537 h 10829276"/>
                <a:gd name="connsiteX156" fmla="*/ 3640240 w 4835994"/>
                <a:gd name="connsiteY156" fmla="*/ 1413537 h 10829276"/>
                <a:gd name="connsiteX157" fmla="*/ 3740619 w 4835994"/>
                <a:gd name="connsiteY157" fmla="*/ 1406943 h 10829276"/>
                <a:gd name="connsiteX158" fmla="*/ 3710579 w 4835994"/>
                <a:gd name="connsiteY158" fmla="*/ 1290445 h 10829276"/>
                <a:gd name="connsiteX159" fmla="*/ 3622656 w 4835994"/>
                <a:gd name="connsiteY159" fmla="*/ 1184937 h 10829276"/>
                <a:gd name="connsiteX160" fmla="*/ 3587486 w 4835994"/>
                <a:gd name="connsiteY160" fmla="*/ 1132183 h 10829276"/>
                <a:gd name="connsiteX161" fmla="*/ 3552317 w 4835994"/>
                <a:gd name="connsiteY161" fmla="*/ 1044260 h 10829276"/>
                <a:gd name="connsiteX162" fmla="*/ 3600048 w 4835994"/>
                <a:gd name="connsiteY162" fmla="*/ 700940 h 10829276"/>
                <a:gd name="connsiteX163" fmla="*/ 3499563 w 4835994"/>
                <a:gd name="connsiteY163" fmla="*/ 340875 h 10829276"/>
                <a:gd name="connsiteX164" fmla="*/ 3306133 w 4835994"/>
                <a:gd name="connsiteY164" fmla="*/ 182614 h 10829276"/>
                <a:gd name="connsiteX165" fmla="*/ 3059948 w 4835994"/>
                <a:gd name="connsiteY165" fmla="*/ 77106 h 10829276"/>
                <a:gd name="connsiteX166" fmla="*/ 2796179 w 4835994"/>
                <a:gd name="connsiteY166" fmla="*/ 6768 h 10829276"/>
                <a:gd name="connsiteX167" fmla="*/ 2532410 w 4835994"/>
                <a:gd name="connsiteY167" fmla="*/ 6768 h 10829276"/>
                <a:gd name="connsiteX168" fmla="*/ 2198302 w 4835994"/>
                <a:gd name="connsiteY168" fmla="*/ 41937 h 10829276"/>
                <a:gd name="connsiteX169" fmla="*/ 1987286 w 4835994"/>
                <a:gd name="connsiteY169" fmla="*/ 165029 h 10829276"/>
                <a:gd name="connsiteX170" fmla="*/ 1776271 w 4835994"/>
                <a:gd name="connsiteY170" fmla="*/ 358460 h 10829276"/>
                <a:gd name="connsiteX171" fmla="*/ 1705932 w 4835994"/>
                <a:gd name="connsiteY171" fmla="*/ 639814 h 10829276"/>
                <a:gd name="connsiteX172" fmla="*/ 1776271 w 4835994"/>
                <a:gd name="connsiteY172" fmla="*/ 991507 h 10829276"/>
                <a:gd name="connsiteX173" fmla="*/ 1952117 w 4835994"/>
                <a:gd name="connsiteY173" fmla="*/ 1272860 h 10829276"/>
                <a:gd name="connsiteX174" fmla="*/ 2163133 w 4835994"/>
                <a:gd name="connsiteY174" fmla="*/ 1448706 h 10829276"/>
                <a:gd name="connsiteX175" fmla="*/ 2215887 w 4835994"/>
                <a:gd name="connsiteY175" fmla="*/ 1554213 h 10829276"/>
                <a:gd name="connsiteX176" fmla="*/ 2215886 w 4835994"/>
                <a:gd name="connsiteY176" fmla="*/ 1888321 h 10829276"/>
                <a:gd name="connsiteX177" fmla="*/ 2084421 w 4835994"/>
                <a:gd name="connsiteY177" fmla="*/ 2295000 h 10829276"/>
                <a:gd name="connsiteX178" fmla="*/ 2004871 w 4835994"/>
                <a:gd name="connsiteY178" fmla="*/ 2503783 h 10829276"/>
                <a:gd name="connsiteX179" fmla="*/ 1562185 w 4835994"/>
                <a:gd name="connsiteY179" fmla="*/ 2803560 h 10829276"/>
                <a:gd name="connsiteX180" fmla="*/ 1139317 w 4835994"/>
                <a:gd name="connsiteY180" fmla="*/ 3011504 h 10829276"/>
                <a:gd name="connsiteX181" fmla="*/ 689933 w 4835994"/>
                <a:gd name="connsiteY181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308456 w 4835994"/>
                <a:gd name="connsiteY135" fmla="*/ 3295091 h 10829276"/>
                <a:gd name="connsiteX136" fmla="*/ 3797665 w 4835994"/>
                <a:gd name="connsiteY136" fmla="*/ 3034392 h 10829276"/>
                <a:gd name="connsiteX137" fmla="*/ 3402429 w 4835994"/>
                <a:gd name="connsiteY137" fmla="*/ 2826447 h 10829276"/>
                <a:gd name="connsiteX138" fmla="*/ 3024779 w 4835994"/>
                <a:gd name="connsiteY138" fmla="*/ 2609291 h 10829276"/>
                <a:gd name="connsiteX139" fmla="*/ 2866517 w 4835994"/>
                <a:gd name="connsiteY139" fmla="*/ 2204845 h 10829276"/>
                <a:gd name="connsiteX140" fmla="*/ 2831348 w 4835994"/>
                <a:gd name="connsiteY140" fmla="*/ 1958660 h 10829276"/>
                <a:gd name="connsiteX141" fmla="*/ 2831348 w 4835994"/>
                <a:gd name="connsiteY141" fmla="*/ 1870737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180" fmla="*/ 689933 w 4835994"/>
                <a:gd name="connsiteY180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249079 w 4835994"/>
                <a:gd name="connsiteY135" fmla="*/ 3330717 h 10829276"/>
                <a:gd name="connsiteX136" fmla="*/ 3797665 w 4835994"/>
                <a:gd name="connsiteY136" fmla="*/ 3034392 h 10829276"/>
                <a:gd name="connsiteX137" fmla="*/ 3402429 w 4835994"/>
                <a:gd name="connsiteY137" fmla="*/ 2826447 h 10829276"/>
                <a:gd name="connsiteX138" fmla="*/ 3024779 w 4835994"/>
                <a:gd name="connsiteY138" fmla="*/ 2609291 h 10829276"/>
                <a:gd name="connsiteX139" fmla="*/ 2866517 w 4835994"/>
                <a:gd name="connsiteY139" fmla="*/ 2204845 h 10829276"/>
                <a:gd name="connsiteX140" fmla="*/ 2831348 w 4835994"/>
                <a:gd name="connsiteY140" fmla="*/ 1958660 h 10829276"/>
                <a:gd name="connsiteX141" fmla="*/ 2831348 w 4835994"/>
                <a:gd name="connsiteY141" fmla="*/ 1870737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180" fmla="*/ 689933 w 4835994"/>
                <a:gd name="connsiteY180" fmla="*/ 3139062 h 10829276"/>
                <a:gd name="connsiteX0" fmla="*/ 1139317 w 4835994"/>
                <a:gd name="connsiteY0" fmla="*/ 3011504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249079 w 4835994"/>
                <a:gd name="connsiteY135" fmla="*/ 3330717 h 10829276"/>
                <a:gd name="connsiteX136" fmla="*/ 3797665 w 4835994"/>
                <a:gd name="connsiteY136" fmla="*/ 3034392 h 10829276"/>
                <a:gd name="connsiteX137" fmla="*/ 3402429 w 4835994"/>
                <a:gd name="connsiteY137" fmla="*/ 2826447 h 10829276"/>
                <a:gd name="connsiteX138" fmla="*/ 3024779 w 4835994"/>
                <a:gd name="connsiteY138" fmla="*/ 2609291 h 10829276"/>
                <a:gd name="connsiteX139" fmla="*/ 2866517 w 4835994"/>
                <a:gd name="connsiteY139" fmla="*/ 2204845 h 10829276"/>
                <a:gd name="connsiteX140" fmla="*/ 2831348 w 4835994"/>
                <a:gd name="connsiteY140" fmla="*/ 1958660 h 10829276"/>
                <a:gd name="connsiteX141" fmla="*/ 2831348 w 4835994"/>
                <a:gd name="connsiteY141" fmla="*/ 1870737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249079 w 4835994"/>
                <a:gd name="connsiteY135" fmla="*/ 3330717 h 10829276"/>
                <a:gd name="connsiteX136" fmla="*/ 3797665 w 4835994"/>
                <a:gd name="connsiteY136" fmla="*/ 3034392 h 10829276"/>
                <a:gd name="connsiteX137" fmla="*/ 3402429 w 4835994"/>
                <a:gd name="connsiteY137" fmla="*/ 2826447 h 10829276"/>
                <a:gd name="connsiteX138" fmla="*/ 3024779 w 4835994"/>
                <a:gd name="connsiteY138" fmla="*/ 2609291 h 10829276"/>
                <a:gd name="connsiteX139" fmla="*/ 2866517 w 4835994"/>
                <a:gd name="connsiteY139" fmla="*/ 2204845 h 10829276"/>
                <a:gd name="connsiteX140" fmla="*/ 2831348 w 4835994"/>
                <a:gd name="connsiteY140" fmla="*/ 1958660 h 10829276"/>
                <a:gd name="connsiteX141" fmla="*/ 2831348 w 4835994"/>
                <a:gd name="connsiteY141" fmla="*/ 1870737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249079 w 4835994"/>
                <a:gd name="connsiteY135" fmla="*/ 3330717 h 10829276"/>
                <a:gd name="connsiteX136" fmla="*/ 3797665 w 4835994"/>
                <a:gd name="connsiteY136" fmla="*/ 3034392 h 10829276"/>
                <a:gd name="connsiteX137" fmla="*/ 3402429 w 4835994"/>
                <a:gd name="connsiteY137" fmla="*/ 2826447 h 10829276"/>
                <a:gd name="connsiteX138" fmla="*/ 3024779 w 4835994"/>
                <a:gd name="connsiteY138" fmla="*/ 2609291 h 10829276"/>
                <a:gd name="connsiteX139" fmla="*/ 2866517 w 4835994"/>
                <a:gd name="connsiteY139" fmla="*/ 2204845 h 10829276"/>
                <a:gd name="connsiteX140" fmla="*/ 2831348 w 4835994"/>
                <a:gd name="connsiteY140" fmla="*/ 1958660 h 10829276"/>
                <a:gd name="connsiteX141" fmla="*/ 2831348 w 4835994"/>
                <a:gd name="connsiteY141" fmla="*/ 1870737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249079 w 4835994"/>
                <a:gd name="connsiteY135" fmla="*/ 3330717 h 10829276"/>
                <a:gd name="connsiteX136" fmla="*/ 3797665 w 4835994"/>
                <a:gd name="connsiteY136" fmla="*/ 3034392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66517 w 4835994"/>
                <a:gd name="connsiteY140" fmla="*/ 2204845 h 10829276"/>
                <a:gd name="connsiteX141" fmla="*/ 2831348 w 4835994"/>
                <a:gd name="connsiteY141" fmla="*/ 1958660 h 10829276"/>
                <a:gd name="connsiteX142" fmla="*/ 2831348 w 4835994"/>
                <a:gd name="connsiteY142" fmla="*/ 1870737 h 10829276"/>
                <a:gd name="connsiteX143" fmla="*/ 3077533 w 4835994"/>
                <a:gd name="connsiteY143" fmla="*/ 1958660 h 10829276"/>
                <a:gd name="connsiteX144" fmla="*/ 3288548 w 4835994"/>
                <a:gd name="connsiteY144" fmla="*/ 1993829 h 10829276"/>
                <a:gd name="connsiteX145" fmla="*/ 3411640 w 4835994"/>
                <a:gd name="connsiteY145" fmla="*/ 1958660 h 10829276"/>
                <a:gd name="connsiteX146" fmla="*/ 3446810 w 4835994"/>
                <a:gd name="connsiteY146" fmla="*/ 1923491 h 10829276"/>
                <a:gd name="connsiteX147" fmla="*/ 3446810 w 4835994"/>
                <a:gd name="connsiteY147" fmla="*/ 1835568 h 10829276"/>
                <a:gd name="connsiteX148" fmla="*/ 3429225 w 4835994"/>
                <a:gd name="connsiteY148" fmla="*/ 1782814 h 10829276"/>
                <a:gd name="connsiteX149" fmla="*/ 3464394 w 4835994"/>
                <a:gd name="connsiteY149" fmla="*/ 1782814 h 10829276"/>
                <a:gd name="connsiteX150" fmla="*/ 3534733 w 4835994"/>
                <a:gd name="connsiteY150" fmla="*/ 1765229 h 10829276"/>
                <a:gd name="connsiteX151" fmla="*/ 3517148 w 4835994"/>
                <a:gd name="connsiteY151" fmla="*/ 1712475 h 10829276"/>
                <a:gd name="connsiteX152" fmla="*/ 3499563 w 4835994"/>
                <a:gd name="connsiteY152" fmla="*/ 1694891 h 10829276"/>
                <a:gd name="connsiteX153" fmla="*/ 3552317 w 4835994"/>
                <a:gd name="connsiteY153" fmla="*/ 1677306 h 10829276"/>
                <a:gd name="connsiteX154" fmla="*/ 3552317 w 4835994"/>
                <a:gd name="connsiteY154" fmla="*/ 1571798 h 10829276"/>
                <a:gd name="connsiteX155" fmla="*/ 3534733 w 4835994"/>
                <a:gd name="connsiteY155" fmla="*/ 1413537 h 10829276"/>
                <a:gd name="connsiteX156" fmla="*/ 3640240 w 4835994"/>
                <a:gd name="connsiteY156" fmla="*/ 1413537 h 10829276"/>
                <a:gd name="connsiteX157" fmla="*/ 3740619 w 4835994"/>
                <a:gd name="connsiteY157" fmla="*/ 1406943 h 10829276"/>
                <a:gd name="connsiteX158" fmla="*/ 3710579 w 4835994"/>
                <a:gd name="connsiteY158" fmla="*/ 1290445 h 10829276"/>
                <a:gd name="connsiteX159" fmla="*/ 3622656 w 4835994"/>
                <a:gd name="connsiteY159" fmla="*/ 1184937 h 10829276"/>
                <a:gd name="connsiteX160" fmla="*/ 3587486 w 4835994"/>
                <a:gd name="connsiteY160" fmla="*/ 1132183 h 10829276"/>
                <a:gd name="connsiteX161" fmla="*/ 3552317 w 4835994"/>
                <a:gd name="connsiteY161" fmla="*/ 1044260 h 10829276"/>
                <a:gd name="connsiteX162" fmla="*/ 3600048 w 4835994"/>
                <a:gd name="connsiteY162" fmla="*/ 700940 h 10829276"/>
                <a:gd name="connsiteX163" fmla="*/ 3499563 w 4835994"/>
                <a:gd name="connsiteY163" fmla="*/ 340875 h 10829276"/>
                <a:gd name="connsiteX164" fmla="*/ 3306133 w 4835994"/>
                <a:gd name="connsiteY164" fmla="*/ 182614 h 10829276"/>
                <a:gd name="connsiteX165" fmla="*/ 3059948 w 4835994"/>
                <a:gd name="connsiteY165" fmla="*/ 77106 h 10829276"/>
                <a:gd name="connsiteX166" fmla="*/ 2796179 w 4835994"/>
                <a:gd name="connsiteY166" fmla="*/ 6768 h 10829276"/>
                <a:gd name="connsiteX167" fmla="*/ 2532410 w 4835994"/>
                <a:gd name="connsiteY167" fmla="*/ 6768 h 10829276"/>
                <a:gd name="connsiteX168" fmla="*/ 2198302 w 4835994"/>
                <a:gd name="connsiteY168" fmla="*/ 41937 h 10829276"/>
                <a:gd name="connsiteX169" fmla="*/ 1987286 w 4835994"/>
                <a:gd name="connsiteY169" fmla="*/ 165029 h 10829276"/>
                <a:gd name="connsiteX170" fmla="*/ 1776271 w 4835994"/>
                <a:gd name="connsiteY170" fmla="*/ 358460 h 10829276"/>
                <a:gd name="connsiteX171" fmla="*/ 1705932 w 4835994"/>
                <a:gd name="connsiteY171" fmla="*/ 639814 h 10829276"/>
                <a:gd name="connsiteX172" fmla="*/ 1776271 w 4835994"/>
                <a:gd name="connsiteY172" fmla="*/ 991507 h 10829276"/>
                <a:gd name="connsiteX173" fmla="*/ 1952117 w 4835994"/>
                <a:gd name="connsiteY173" fmla="*/ 1272860 h 10829276"/>
                <a:gd name="connsiteX174" fmla="*/ 2163133 w 4835994"/>
                <a:gd name="connsiteY174" fmla="*/ 1448706 h 10829276"/>
                <a:gd name="connsiteX175" fmla="*/ 2215887 w 4835994"/>
                <a:gd name="connsiteY175" fmla="*/ 1554213 h 10829276"/>
                <a:gd name="connsiteX176" fmla="*/ 2215886 w 4835994"/>
                <a:gd name="connsiteY176" fmla="*/ 1888321 h 10829276"/>
                <a:gd name="connsiteX177" fmla="*/ 2084421 w 4835994"/>
                <a:gd name="connsiteY177" fmla="*/ 2295000 h 10829276"/>
                <a:gd name="connsiteX178" fmla="*/ 2004871 w 4835994"/>
                <a:gd name="connsiteY178" fmla="*/ 2503783 h 10829276"/>
                <a:gd name="connsiteX179" fmla="*/ 1562185 w 4835994"/>
                <a:gd name="connsiteY179" fmla="*/ 2803560 h 10829276"/>
                <a:gd name="connsiteX180" fmla="*/ 1139317 w 4835994"/>
                <a:gd name="connsiteY180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66517 w 4835994"/>
                <a:gd name="connsiteY140" fmla="*/ 2204845 h 10829276"/>
                <a:gd name="connsiteX141" fmla="*/ 2831348 w 4835994"/>
                <a:gd name="connsiteY141" fmla="*/ 1958660 h 10829276"/>
                <a:gd name="connsiteX142" fmla="*/ 2831348 w 4835994"/>
                <a:gd name="connsiteY142" fmla="*/ 1870737 h 10829276"/>
                <a:gd name="connsiteX143" fmla="*/ 3077533 w 4835994"/>
                <a:gd name="connsiteY143" fmla="*/ 1958660 h 10829276"/>
                <a:gd name="connsiteX144" fmla="*/ 3288548 w 4835994"/>
                <a:gd name="connsiteY144" fmla="*/ 1993829 h 10829276"/>
                <a:gd name="connsiteX145" fmla="*/ 3411640 w 4835994"/>
                <a:gd name="connsiteY145" fmla="*/ 1958660 h 10829276"/>
                <a:gd name="connsiteX146" fmla="*/ 3446810 w 4835994"/>
                <a:gd name="connsiteY146" fmla="*/ 1923491 h 10829276"/>
                <a:gd name="connsiteX147" fmla="*/ 3446810 w 4835994"/>
                <a:gd name="connsiteY147" fmla="*/ 1835568 h 10829276"/>
                <a:gd name="connsiteX148" fmla="*/ 3429225 w 4835994"/>
                <a:gd name="connsiteY148" fmla="*/ 1782814 h 10829276"/>
                <a:gd name="connsiteX149" fmla="*/ 3464394 w 4835994"/>
                <a:gd name="connsiteY149" fmla="*/ 1782814 h 10829276"/>
                <a:gd name="connsiteX150" fmla="*/ 3534733 w 4835994"/>
                <a:gd name="connsiteY150" fmla="*/ 1765229 h 10829276"/>
                <a:gd name="connsiteX151" fmla="*/ 3517148 w 4835994"/>
                <a:gd name="connsiteY151" fmla="*/ 1712475 h 10829276"/>
                <a:gd name="connsiteX152" fmla="*/ 3499563 w 4835994"/>
                <a:gd name="connsiteY152" fmla="*/ 1694891 h 10829276"/>
                <a:gd name="connsiteX153" fmla="*/ 3552317 w 4835994"/>
                <a:gd name="connsiteY153" fmla="*/ 1677306 h 10829276"/>
                <a:gd name="connsiteX154" fmla="*/ 3552317 w 4835994"/>
                <a:gd name="connsiteY154" fmla="*/ 1571798 h 10829276"/>
                <a:gd name="connsiteX155" fmla="*/ 3534733 w 4835994"/>
                <a:gd name="connsiteY155" fmla="*/ 1413537 h 10829276"/>
                <a:gd name="connsiteX156" fmla="*/ 3640240 w 4835994"/>
                <a:gd name="connsiteY156" fmla="*/ 1413537 h 10829276"/>
                <a:gd name="connsiteX157" fmla="*/ 3740619 w 4835994"/>
                <a:gd name="connsiteY157" fmla="*/ 1406943 h 10829276"/>
                <a:gd name="connsiteX158" fmla="*/ 3710579 w 4835994"/>
                <a:gd name="connsiteY158" fmla="*/ 1290445 h 10829276"/>
                <a:gd name="connsiteX159" fmla="*/ 3622656 w 4835994"/>
                <a:gd name="connsiteY159" fmla="*/ 1184937 h 10829276"/>
                <a:gd name="connsiteX160" fmla="*/ 3587486 w 4835994"/>
                <a:gd name="connsiteY160" fmla="*/ 1132183 h 10829276"/>
                <a:gd name="connsiteX161" fmla="*/ 3552317 w 4835994"/>
                <a:gd name="connsiteY161" fmla="*/ 1044260 h 10829276"/>
                <a:gd name="connsiteX162" fmla="*/ 3600048 w 4835994"/>
                <a:gd name="connsiteY162" fmla="*/ 700940 h 10829276"/>
                <a:gd name="connsiteX163" fmla="*/ 3499563 w 4835994"/>
                <a:gd name="connsiteY163" fmla="*/ 340875 h 10829276"/>
                <a:gd name="connsiteX164" fmla="*/ 3306133 w 4835994"/>
                <a:gd name="connsiteY164" fmla="*/ 182614 h 10829276"/>
                <a:gd name="connsiteX165" fmla="*/ 3059948 w 4835994"/>
                <a:gd name="connsiteY165" fmla="*/ 77106 h 10829276"/>
                <a:gd name="connsiteX166" fmla="*/ 2796179 w 4835994"/>
                <a:gd name="connsiteY166" fmla="*/ 6768 h 10829276"/>
                <a:gd name="connsiteX167" fmla="*/ 2532410 w 4835994"/>
                <a:gd name="connsiteY167" fmla="*/ 6768 h 10829276"/>
                <a:gd name="connsiteX168" fmla="*/ 2198302 w 4835994"/>
                <a:gd name="connsiteY168" fmla="*/ 41937 h 10829276"/>
                <a:gd name="connsiteX169" fmla="*/ 1987286 w 4835994"/>
                <a:gd name="connsiteY169" fmla="*/ 165029 h 10829276"/>
                <a:gd name="connsiteX170" fmla="*/ 1776271 w 4835994"/>
                <a:gd name="connsiteY170" fmla="*/ 358460 h 10829276"/>
                <a:gd name="connsiteX171" fmla="*/ 1705932 w 4835994"/>
                <a:gd name="connsiteY171" fmla="*/ 639814 h 10829276"/>
                <a:gd name="connsiteX172" fmla="*/ 1776271 w 4835994"/>
                <a:gd name="connsiteY172" fmla="*/ 991507 h 10829276"/>
                <a:gd name="connsiteX173" fmla="*/ 1952117 w 4835994"/>
                <a:gd name="connsiteY173" fmla="*/ 1272860 h 10829276"/>
                <a:gd name="connsiteX174" fmla="*/ 2163133 w 4835994"/>
                <a:gd name="connsiteY174" fmla="*/ 1448706 h 10829276"/>
                <a:gd name="connsiteX175" fmla="*/ 2215887 w 4835994"/>
                <a:gd name="connsiteY175" fmla="*/ 1554213 h 10829276"/>
                <a:gd name="connsiteX176" fmla="*/ 2215886 w 4835994"/>
                <a:gd name="connsiteY176" fmla="*/ 1888321 h 10829276"/>
                <a:gd name="connsiteX177" fmla="*/ 2084421 w 4835994"/>
                <a:gd name="connsiteY177" fmla="*/ 2295000 h 10829276"/>
                <a:gd name="connsiteX178" fmla="*/ 2004871 w 4835994"/>
                <a:gd name="connsiteY178" fmla="*/ 2503783 h 10829276"/>
                <a:gd name="connsiteX179" fmla="*/ 1562185 w 4835994"/>
                <a:gd name="connsiteY179" fmla="*/ 2803560 h 10829276"/>
                <a:gd name="connsiteX180" fmla="*/ 1139317 w 4835994"/>
                <a:gd name="connsiteY180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66517 w 4835994"/>
                <a:gd name="connsiteY140" fmla="*/ 2204845 h 10829276"/>
                <a:gd name="connsiteX141" fmla="*/ 2831348 w 4835994"/>
                <a:gd name="connsiteY141" fmla="*/ 1958660 h 10829276"/>
                <a:gd name="connsiteX142" fmla="*/ 2831348 w 4835994"/>
                <a:gd name="connsiteY142" fmla="*/ 1870737 h 10829276"/>
                <a:gd name="connsiteX143" fmla="*/ 3077533 w 4835994"/>
                <a:gd name="connsiteY143" fmla="*/ 1958660 h 10829276"/>
                <a:gd name="connsiteX144" fmla="*/ 3288548 w 4835994"/>
                <a:gd name="connsiteY144" fmla="*/ 1993829 h 10829276"/>
                <a:gd name="connsiteX145" fmla="*/ 3411640 w 4835994"/>
                <a:gd name="connsiteY145" fmla="*/ 1958660 h 10829276"/>
                <a:gd name="connsiteX146" fmla="*/ 3446810 w 4835994"/>
                <a:gd name="connsiteY146" fmla="*/ 1923491 h 10829276"/>
                <a:gd name="connsiteX147" fmla="*/ 3446810 w 4835994"/>
                <a:gd name="connsiteY147" fmla="*/ 1835568 h 10829276"/>
                <a:gd name="connsiteX148" fmla="*/ 3429225 w 4835994"/>
                <a:gd name="connsiteY148" fmla="*/ 1782814 h 10829276"/>
                <a:gd name="connsiteX149" fmla="*/ 3464394 w 4835994"/>
                <a:gd name="connsiteY149" fmla="*/ 1782814 h 10829276"/>
                <a:gd name="connsiteX150" fmla="*/ 3534733 w 4835994"/>
                <a:gd name="connsiteY150" fmla="*/ 1765229 h 10829276"/>
                <a:gd name="connsiteX151" fmla="*/ 3517148 w 4835994"/>
                <a:gd name="connsiteY151" fmla="*/ 1712475 h 10829276"/>
                <a:gd name="connsiteX152" fmla="*/ 3499563 w 4835994"/>
                <a:gd name="connsiteY152" fmla="*/ 1694891 h 10829276"/>
                <a:gd name="connsiteX153" fmla="*/ 3552317 w 4835994"/>
                <a:gd name="connsiteY153" fmla="*/ 1677306 h 10829276"/>
                <a:gd name="connsiteX154" fmla="*/ 3552317 w 4835994"/>
                <a:gd name="connsiteY154" fmla="*/ 1571798 h 10829276"/>
                <a:gd name="connsiteX155" fmla="*/ 3534733 w 4835994"/>
                <a:gd name="connsiteY155" fmla="*/ 1413537 h 10829276"/>
                <a:gd name="connsiteX156" fmla="*/ 3640240 w 4835994"/>
                <a:gd name="connsiteY156" fmla="*/ 1413537 h 10829276"/>
                <a:gd name="connsiteX157" fmla="*/ 3740619 w 4835994"/>
                <a:gd name="connsiteY157" fmla="*/ 1406943 h 10829276"/>
                <a:gd name="connsiteX158" fmla="*/ 3710579 w 4835994"/>
                <a:gd name="connsiteY158" fmla="*/ 1290445 h 10829276"/>
                <a:gd name="connsiteX159" fmla="*/ 3622656 w 4835994"/>
                <a:gd name="connsiteY159" fmla="*/ 1184937 h 10829276"/>
                <a:gd name="connsiteX160" fmla="*/ 3587486 w 4835994"/>
                <a:gd name="connsiteY160" fmla="*/ 1132183 h 10829276"/>
                <a:gd name="connsiteX161" fmla="*/ 3552317 w 4835994"/>
                <a:gd name="connsiteY161" fmla="*/ 1044260 h 10829276"/>
                <a:gd name="connsiteX162" fmla="*/ 3600048 w 4835994"/>
                <a:gd name="connsiteY162" fmla="*/ 700940 h 10829276"/>
                <a:gd name="connsiteX163" fmla="*/ 3499563 w 4835994"/>
                <a:gd name="connsiteY163" fmla="*/ 340875 h 10829276"/>
                <a:gd name="connsiteX164" fmla="*/ 3306133 w 4835994"/>
                <a:gd name="connsiteY164" fmla="*/ 182614 h 10829276"/>
                <a:gd name="connsiteX165" fmla="*/ 3059948 w 4835994"/>
                <a:gd name="connsiteY165" fmla="*/ 77106 h 10829276"/>
                <a:gd name="connsiteX166" fmla="*/ 2796179 w 4835994"/>
                <a:gd name="connsiteY166" fmla="*/ 6768 h 10829276"/>
                <a:gd name="connsiteX167" fmla="*/ 2532410 w 4835994"/>
                <a:gd name="connsiteY167" fmla="*/ 6768 h 10829276"/>
                <a:gd name="connsiteX168" fmla="*/ 2198302 w 4835994"/>
                <a:gd name="connsiteY168" fmla="*/ 41937 h 10829276"/>
                <a:gd name="connsiteX169" fmla="*/ 1987286 w 4835994"/>
                <a:gd name="connsiteY169" fmla="*/ 165029 h 10829276"/>
                <a:gd name="connsiteX170" fmla="*/ 1776271 w 4835994"/>
                <a:gd name="connsiteY170" fmla="*/ 358460 h 10829276"/>
                <a:gd name="connsiteX171" fmla="*/ 1705932 w 4835994"/>
                <a:gd name="connsiteY171" fmla="*/ 639814 h 10829276"/>
                <a:gd name="connsiteX172" fmla="*/ 1776271 w 4835994"/>
                <a:gd name="connsiteY172" fmla="*/ 991507 h 10829276"/>
                <a:gd name="connsiteX173" fmla="*/ 1952117 w 4835994"/>
                <a:gd name="connsiteY173" fmla="*/ 1272860 h 10829276"/>
                <a:gd name="connsiteX174" fmla="*/ 2163133 w 4835994"/>
                <a:gd name="connsiteY174" fmla="*/ 1448706 h 10829276"/>
                <a:gd name="connsiteX175" fmla="*/ 2215887 w 4835994"/>
                <a:gd name="connsiteY175" fmla="*/ 1554213 h 10829276"/>
                <a:gd name="connsiteX176" fmla="*/ 2215886 w 4835994"/>
                <a:gd name="connsiteY176" fmla="*/ 1888321 h 10829276"/>
                <a:gd name="connsiteX177" fmla="*/ 2084421 w 4835994"/>
                <a:gd name="connsiteY177" fmla="*/ 2295000 h 10829276"/>
                <a:gd name="connsiteX178" fmla="*/ 2004871 w 4835994"/>
                <a:gd name="connsiteY178" fmla="*/ 2503783 h 10829276"/>
                <a:gd name="connsiteX179" fmla="*/ 1562185 w 4835994"/>
                <a:gd name="connsiteY179" fmla="*/ 2803560 h 10829276"/>
                <a:gd name="connsiteX180" fmla="*/ 1139317 w 4835994"/>
                <a:gd name="connsiteY180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7809 w 4835994"/>
                <a:gd name="connsiteY140" fmla="*/ 2309149 h 10829276"/>
                <a:gd name="connsiteX141" fmla="*/ 2831348 w 4835994"/>
                <a:gd name="connsiteY141" fmla="*/ 1958660 h 10829276"/>
                <a:gd name="connsiteX142" fmla="*/ 2831348 w 4835994"/>
                <a:gd name="connsiteY142" fmla="*/ 1870737 h 10829276"/>
                <a:gd name="connsiteX143" fmla="*/ 3077533 w 4835994"/>
                <a:gd name="connsiteY143" fmla="*/ 1958660 h 10829276"/>
                <a:gd name="connsiteX144" fmla="*/ 3288548 w 4835994"/>
                <a:gd name="connsiteY144" fmla="*/ 1993829 h 10829276"/>
                <a:gd name="connsiteX145" fmla="*/ 3411640 w 4835994"/>
                <a:gd name="connsiteY145" fmla="*/ 1958660 h 10829276"/>
                <a:gd name="connsiteX146" fmla="*/ 3446810 w 4835994"/>
                <a:gd name="connsiteY146" fmla="*/ 1923491 h 10829276"/>
                <a:gd name="connsiteX147" fmla="*/ 3446810 w 4835994"/>
                <a:gd name="connsiteY147" fmla="*/ 1835568 h 10829276"/>
                <a:gd name="connsiteX148" fmla="*/ 3429225 w 4835994"/>
                <a:gd name="connsiteY148" fmla="*/ 1782814 h 10829276"/>
                <a:gd name="connsiteX149" fmla="*/ 3464394 w 4835994"/>
                <a:gd name="connsiteY149" fmla="*/ 1782814 h 10829276"/>
                <a:gd name="connsiteX150" fmla="*/ 3534733 w 4835994"/>
                <a:gd name="connsiteY150" fmla="*/ 1765229 h 10829276"/>
                <a:gd name="connsiteX151" fmla="*/ 3517148 w 4835994"/>
                <a:gd name="connsiteY151" fmla="*/ 1712475 h 10829276"/>
                <a:gd name="connsiteX152" fmla="*/ 3499563 w 4835994"/>
                <a:gd name="connsiteY152" fmla="*/ 1694891 h 10829276"/>
                <a:gd name="connsiteX153" fmla="*/ 3552317 w 4835994"/>
                <a:gd name="connsiteY153" fmla="*/ 1677306 h 10829276"/>
                <a:gd name="connsiteX154" fmla="*/ 3552317 w 4835994"/>
                <a:gd name="connsiteY154" fmla="*/ 1571798 h 10829276"/>
                <a:gd name="connsiteX155" fmla="*/ 3534733 w 4835994"/>
                <a:gd name="connsiteY155" fmla="*/ 1413537 h 10829276"/>
                <a:gd name="connsiteX156" fmla="*/ 3640240 w 4835994"/>
                <a:gd name="connsiteY156" fmla="*/ 1413537 h 10829276"/>
                <a:gd name="connsiteX157" fmla="*/ 3740619 w 4835994"/>
                <a:gd name="connsiteY157" fmla="*/ 1406943 h 10829276"/>
                <a:gd name="connsiteX158" fmla="*/ 3710579 w 4835994"/>
                <a:gd name="connsiteY158" fmla="*/ 1290445 h 10829276"/>
                <a:gd name="connsiteX159" fmla="*/ 3622656 w 4835994"/>
                <a:gd name="connsiteY159" fmla="*/ 1184937 h 10829276"/>
                <a:gd name="connsiteX160" fmla="*/ 3587486 w 4835994"/>
                <a:gd name="connsiteY160" fmla="*/ 1132183 h 10829276"/>
                <a:gd name="connsiteX161" fmla="*/ 3552317 w 4835994"/>
                <a:gd name="connsiteY161" fmla="*/ 1044260 h 10829276"/>
                <a:gd name="connsiteX162" fmla="*/ 3600048 w 4835994"/>
                <a:gd name="connsiteY162" fmla="*/ 700940 h 10829276"/>
                <a:gd name="connsiteX163" fmla="*/ 3499563 w 4835994"/>
                <a:gd name="connsiteY163" fmla="*/ 340875 h 10829276"/>
                <a:gd name="connsiteX164" fmla="*/ 3306133 w 4835994"/>
                <a:gd name="connsiteY164" fmla="*/ 182614 h 10829276"/>
                <a:gd name="connsiteX165" fmla="*/ 3059948 w 4835994"/>
                <a:gd name="connsiteY165" fmla="*/ 77106 h 10829276"/>
                <a:gd name="connsiteX166" fmla="*/ 2796179 w 4835994"/>
                <a:gd name="connsiteY166" fmla="*/ 6768 h 10829276"/>
                <a:gd name="connsiteX167" fmla="*/ 2532410 w 4835994"/>
                <a:gd name="connsiteY167" fmla="*/ 6768 h 10829276"/>
                <a:gd name="connsiteX168" fmla="*/ 2198302 w 4835994"/>
                <a:gd name="connsiteY168" fmla="*/ 41937 h 10829276"/>
                <a:gd name="connsiteX169" fmla="*/ 1987286 w 4835994"/>
                <a:gd name="connsiteY169" fmla="*/ 165029 h 10829276"/>
                <a:gd name="connsiteX170" fmla="*/ 1776271 w 4835994"/>
                <a:gd name="connsiteY170" fmla="*/ 358460 h 10829276"/>
                <a:gd name="connsiteX171" fmla="*/ 1705932 w 4835994"/>
                <a:gd name="connsiteY171" fmla="*/ 639814 h 10829276"/>
                <a:gd name="connsiteX172" fmla="*/ 1776271 w 4835994"/>
                <a:gd name="connsiteY172" fmla="*/ 991507 h 10829276"/>
                <a:gd name="connsiteX173" fmla="*/ 1952117 w 4835994"/>
                <a:gd name="connsiteY173" fmla="*/ 1272860 h 10829276"/>
                <a:gd name="connsiteX174" fmla="*/ 2163133 w 4835994"/>
                <a:gd name="connsiteY174" fmla="*/ 1448706 h 10829276"/>
                <a:gd name="connsiteX175" fmla="*/ 2215887 w 4835994"/>
                <a:gd name="connsiteY175" fmla="*/ 1554213 h 10829276"/>
                <a:gd name="connsiteX176" fmla="*/ 2215886 w 4835994"/>
                <a:gd name="connsiteY176" fmla="*/ 1888321 h 10829276"/>
                <a:gd name="connsiteX177" fmla="*/ 2084421 w 4835994"/>
                <a:gd name="connsiteY177" fmla="*/ 2295000 h 10829276"/>
                <a:gd name="connsiteX178" fmla="*/ 2004871 w 4835994"/>
                <a:gd name="connsiteY178" fmla="*/ 2503783 h 10829276"/>
                <a:gd name="connsiteX179" fmla="*/ 1562185 w 4835994"/>
                <a:gd name="connsiteY179" fmla="*/ 2803560 h 10829276"/>
                <a:gd name="connsiteX180" fmla="*/ 1139317 w 4835994"/>
                <a:gd name="connsiteY180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31348 w 4835994"/>
                <a:gd name="connsiteY140" fmla="*/ 1958660 h 10829276"/>
                <a:gd name="connsiteX141" fmla="*/ 2831348 w 4835994"/>
                <a:gd name="connsiteY141" fmla="*/ 1870737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31348 w 4835994"/>
                <a:gd name="connsiteY141" fmla="*/ 1870737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288548 w 4835994"/>
                <a:gd name="connsiteY143" fmla="*/ 1993829 h 10829276"/>
                <a:gd name="connsiteX144" fmla="*/ 3358458 w 4835994"/>
                <a:gd name="connsiteY144" fmla="*/ 2134496 h 10829276"/>
                <a:gd name="connsiteX145" fmla="*/ 3411640 w 4835994"/>
                <a:gd name="connsiteY145" fmla="*/ 1958660 h 10829276"/>
                <a:gd name="connsiteX146" fmla="*/ 3446810 w 4835994"/>
                <a:gd name="connsiteY146" fmla="*/ 1923491 h 10829276"/>
                <a:gd name="connsiteX147" fmla="*/ 3446810 w 4835994"/>
                <a:gd name="connsiteY147" fmla="*/ 1835568 h 10829276"/>
                <a:gd name="connsiteX148" fmla="*/ 3429225 w 4835994"/>
                <a:gd name="connsiteY148" fmla="*/ 1782814 h 10829276"/>
                <a:gd name="connsiteX149" fmla="*/ 3464394 w 4835994"/>
                <a:gd name="connsiteY149" fmla="*/ 1782814 h 10829276"/>
                <a:gd name="connsiteX150" fmla="*/ 3534733 w 4835994"/>
                <a:gd name="connsiteY150" fmla="*/ 1765229 h 10829276"/>
                <a:gd name="connsiteX151" fmla="*/ 3517148 w 4835994"/>
                <a:gd name="connsiteY151" fmla="*/ 1712475 h 10829276"/>
                <a:gd name="connsiteX152" fmla="*/ 3499563 w 4835994"/>
                <a:gd name="connsiteY152" fmla="*/ 1694891 h 10829276"/>
                <a:gd name="connsiteX153" fmla="*/ 3552317 w 4835994"/>
                <a:gd name="connsiteY153" fmla="*/ 1677306 h 10829276"/>
                <a:gd name="connsiteX154" fmla="*/ 3552317 w 4835994"/>
                <a:gd name="connsiteY154" fmla="*/ 1571798 h 10829276"/>
                <a:gd name="connsiteX155" fmla="*/ 3534733 w 4835994"/>
                <a:gd name="connsiteY155" fmla="*/ 1413537 h 10829276"/>
                <a:gd name="connsiteX156" fmla="*/ 3640240 w 4835994"/>
                <a:gd name="connsiteY156" fmla="*/ 1413537 h 10829276"/>
                <a:gd name="connsiteX157" fmla="*/ 3740619 w 4835994"/>
                <a:gd name="connsiteY157" fmla="*/ 1406943 h 10829276"/>
                <a:gd name="connsiteX158" fmla="*/ 3710579 w 4835994"/>
                <a:gd name="connsiteY158" fmla="*/ 1290445 h 10829276"/>
                <a:gd name="connsiteX159" fmla="*/ 3622656 w 4835994"/>
                <a:gd name="connsiteY159" fmla="*/ 1184937 h 10829276"/>
                <a:gd name="connsiteX160" fmla="*/ 3587486 w 4835994"/>
                <a:gd name="connsiteY160" fmla="*/ 1132183 h 10829276"/>
                <a:gd name="connsiteX161" fmla="*/ 3552317 w 4835994"/>
                <a:gd name="connsiteY161" fmla="*/ 1044260 h 10829276"/>
                <a:gd name="connsiteX162" fmla="*/ 3600048 w 4835994"/>
                <a:gd name="connsiteY162" fmla="*/ 700940 h 10829276"/>
                <a:gd name="connsiteX163" fmla="*/ 3499563 w 4835994"/>
                <a:gd name="connsiteY163" fmla="*/ 340875 h 10829276"/>
                <a:gd name="connsiteX164" fmla="*/ 3306133 w 4835994"/>
                <a:gd name="connsiteY164" fmla="*/ 182614 h 10829276"/>
                <a:gd name="connsiteX165" fmla="*/ 3059948 w 4835994"/>
                <a:gd name="connsiteY165" fmla="*/ 77106 h 10829276"/>
                <a:gd name="connsiteX166" fmla="*/ 2796179 w 4835994"/>
                <a:gd name="connsiteY166" fmla="*/ 6768 h 10829276"/>
                <a:gd name="connsiteX167" fmla="*/ 2532410 w 4835994"/>
                <a:gd name="connsiteY167" fmla="*/ 6768 h 10829276"/>
                <a:gd name="connsiteX168" fmla="*/ 2198302 w 4835994"/>
                <a:gd name="connsiteY168" fmla="*/ 41937 h 10829276"/>
                <a:gd name="connsiteX169" fmla="*/ 1987286 w 4835994"/>
                <a:gd name="connsiteY169" fmla="*/ 165029 h 10829276"/>
                <a:gd name="connsiteX170" fmla="*/ 1776271 w 4835994"/>
                <a:gd name="connsiteY170" fmla="*/ 358460 h 10829276"/>
                <a:gd name="connsiteX171" fmla="*/ 1705932 w 4835994"/>
                <a:gd name="connsiteY171" fmla="*/ 639814 h 10829276"/>
                <a:gd name="connsiteX172" fmla="*/ 1776271 w 4835994"/>
                <a:gd name="connsiteY172" fmla="*/ 991507 h 10829276"/>
                <a:gd name="connsiteX173" fmla="*/ 1952117 w 4835994"/>
                <a:gd name="connsiteY173" fmla="*/ 1272860 h 10829276"/>
                <a:gd name="connsiteX174" fmla="*/ 2163133 w 4835994"/>
                <a:gd name="connsiteY174" fmla="*/ 1448706 h 10829276"/>
                <a:gd name="connsiteX175" fmla="*/ 2215887 w 4835994"/>
                <a:gd name="connsiteY175" fmla="*/ 1554213 h 10829276"/>
                <a:gd name="connsiteX176" fmla="*/ 2215886 w 4835994"/>
                <a:gd name="connsiteY176" fmla="*/ 1888321 h 10829276"/>
                <a:gd name="connsiteX177" fmla="*/ 2084421 w 4835994"/>
                <a:gd name="connsiteY177" fmla="*/ 2295000 h 10829276"/>
                <a:gd name="connsiteX178" fmla="*/ 2004871 w 4835994"/>
                <a:gd name="connsiteY178" fmla="*/ 2503783 h 10829276"/>
                <a:gd name="connsiteX179" fmla="*/ 1562185 w 4835994"/>
                <a:gd name="connsiteY179" fmla="*/ 2803560 h 10829276"/>
                <a:gd name="connsiteX180" fmla="*/ 1139317 w 4835994"/>
                <a:gd name="connsiteY180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29225 w 4835994"/>
                <a:gd name="connsiteY146" fmla="*/ 1782814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163133 w 4835994"/>
                <a:gd name="connsiteY172" fmla="*/ 1448706 h 10829276"/>
                <a:gd name="connsiteX173" fmla="*/ 2215887 w 4835994"/>
                <a:gd name="connsiteY173" fmla="*/ 1554213 h 10829276"/>
                <a:gd name="connsiteX174" fmla="*/ 2215886 w 4835994"/>
                <a:gd name="connsiteY174" fmla="*/ 1888321 h 10829276"/>
                <a:gd name="connsiteX175" fmla="*/ 2084421 w 4835994"/>
                <a:gd name="connsiteY175" fmla="*/ 2295000 h 10829276"/>
                <a:gd name="connsiteX176" fmla="*/ 2004871 w 4835994"/>
                <a:gd name="connsiteY176" fmla="*/ 2503783 h 10829276"/>
                <a:gd name="connsiteX177" fmla="*/ 1562185 w 4835994"/>
                <a:gd name="connsiteY177" fmla="*/ 2803560 h 10829276"/>
                <a:gd name="connsiteX178" fmla="*/ 1139317 w 4835994"/>
                <a:gd name="connsiteY178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163133 w 4835994"/>
                <a:gd name="connsiteY172" fmla="*/ 1448706 h 10829276"/>
                <a:gd name="connsiteX173" fmla="*/ 2215887 w 4835994"/>
                <a:gd name="connsiteY173" fmla="*/ 1554213 h 10829276"/>
                <a:gd name="connsiteX174" fmla="*/ 2215886 w 4835994"/>
                <a:gd name="connsiteY174" fmla="*/ 1888321 h 10829276"/>
                <a:gd name="connsiteX175" fmla="*/ 2084421 w 4835994"/>
                <a:gd name="connsiteY175" fmla="*/ 2295000 h 10829276"/>
                <a:gd name="connsiteX176" fmla="*/ 2004871 w 4835994"/>
                <a:gd name="connsiteY176" fmla="*/ 2503783 h 10829276"/>
                <a:gd name="connsiteX177" fmla="*/ 1562185 w 4835994"/>
                <a:gd name="connsiteY177" fmla="*/ 2803560 h 10829276"/>
                <a:gd name="connsiteX178" fmla="*/ 1139317 w 4835994"/>
                <a:gd name="connsiteY178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163133 w 4835994"/>
                <a:gd name="connsiteY172" fmla="*/ 1448706 h 10829276"/>
                <a:gd name="connsiteX173" fmla="*/ 2215887 w 4835994"/>
                <a:gd name="connsiteY173" fmla="*/ 1554213 h 10829276"/>
                <a:gd name="connsiteX174" fmla="*/ 2215886 w 4835994"/>
                <a:gd name="connsiteY174" fmla="*/ 1888321 h 10829276"/>
                <a:gd name="connsiteX175" fmla="*/ 2084421 w 4835994"/>
                <a:gd name="connsiteY175" fmla="*/ 2295000 h 10829276"/>
                <a:gd name="connsiteX176" fmla="*/ 2004871 w 4835994"/>
                <a:gd name="connsiteY176" fmla="*/ 2503783 h 10829276"/>
                <a:gd name="connsiteX177" fmla="*/ 1562185 w 4835994"/>
                <a:gd name="connsiteY177" fmla="*/ 2803560 h 10829276"/>
                <a:gd name="connsiteX178" fmla="*/ 1139317 w 4835994"/>
                <a:gd name="connsiteY178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163133 w 4835994"/>
                <a:gd name="connsiteY172" fmla="*/ 1448706 h 10829276"/>
                <a:gd name="connsiteX173" fmla="*/ 2215887 w 4835994"/>
                <a:gd name="connsiteY173" fmla="*/ 1554213 h 10829276"/>
                <a:gd name="connsiteX174" fmla="*/ 2215886 w 4835994"/>
                <a:gd name="connsiteY174" fmla="*/ 1888321 h 10829276"/>
                <a:gd name="connsiteX175" fmla="*/ 2004871 w 4835994"/>
                <a:gd name="connsiteY175" fmla="*/ 2503783 h 10829276"/>
                <a:gd name="connsiteX176" fmla="*/ 1562185 w 4835994"/>
                <a:gd name="connsiteY176" fmla="*/ 2803560 h 10829276"/>
                <a:gd name="connsiteX177" fmla="*/ 1139317 w 4835994"/>
                <a:gd name="connsiteY177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163133 w 4835994"/>
                <a:gd name="connsiteY172" fmla="*/ 1448706 h 10829276"/>
                <a:gd name="connsiteX173" fmla="*/ 2215887 w 4835994"/>
                <a:gd name="connsiteY173" fmla="*/ 1554213 h 10829276"/>
                <a:gd name="connsiteX174" fmla="*/ 2090721 w 4835994"/>
                <a:gd name="connsiteY174" fmla="*/ 2069115 h 10829276"/>
                <a:gd name="connsiteX175" fmla="*/ 2004871 w 4835994"/>
                <a:gd name="connsiteY175" fmla="*/ 2503783 h 10829276"/>
                <a:gd name="connsiteX176" fmla="*/ 1562185 w 4835994"/>
                <a:gd name="connsiteY176" fmla="*/ 2803560 h 10829276"/>
                <a:gd name="connsiteX177" fmla="*/ 1139317 w 4835994"/>
                <a:gd name="connsiteY177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163133 w 4835994"/>
                <a:gd name="connsiteY172" fmla="*/ 1448706 h 10829276"/>
                <a:gd name="connsiteX173" fmla="*/ 2215887 w 4835994"/>
                <a:gd name="connsiteY173" fmla="*/ 1554213 h 10829276"/>
                <a:gd name="connsiteX174" fmla="*/ 2090721 w 4835994"/>
                <a:gd name="connsiteY174" fmla="*/ 2069115 h 10829276"/>
                <a:gd name="connsiteX175" fmla="*/ 2004871 w 4835994"/>
                <a:gd name="connsiteY175" fmla="*/ 2503783 h 10829276"/>
                <a:gd name="connsiteX176" fmla="*/ 1562185 w 4835994"/>
                <a:gd name="connsiteY176" fmla="*/ 2803560 h 10829276"/>
                <a:gd name="connsiteX177" fmla="*/ 1139317 w 4835994"/>
                <a:gd name="connsiteY177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003200 w 4835994"/>
                <a:gd name="connsiteY172" fmla="*/ 1473043 h 10829276"/>
                <a:gd name="connsiteX173" fmla="*/ 2215887 w 4835994"/>
                <a:gd name="connsiteY173" fmla="*/ 1554213 h 10829276"/>
                <a:gd name="connsiteX174" fmla="*/ 2090721 w 4835994"/>
                <a:gd name="connsiteY174" fmla="*/ 2069115 h 10829276"/>
                <a:gd name="connsiteX175" fmla="*/ 2004871 w 4835994"/>
                <a:gd name="connsiteY175" fmla="*/ 2503783 h 10829276"/>
                <a:gd name="connsiteX176" fmla="*/ 1562185 w 4835994"/>
                <a:gd name="connsiteY176" fmla="*/ 2803560 h 10829276"/>
                <a:gd name="connsiteX177" fmla="*/ 1139317 w 4835994"/>
                <a:gd name="connsiteY177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215887 w 4835994"/>
                <a:gd name="connsiteY172" fmla="*/ 1554213 h 10829276"/>
                <a:gd name="connsiteX173" fmla="*/ 2090721 w 4835994"/>
                <a:gd name="connsiteY173" fmla="*/ 2069115 h 10829276"/>
                <a:gd name="connsiteX174" fmla="*/ 2004871 w 4835994"/>
                <a:gd name="connsiteY174" fmla="*/ 2503783 h 10829276"/>
                <a:gd name="connsiteX175" fmla="*/ 1562185 w 4835994"/>
                <a:gd name="connsiteY175" fmla="*/ 2803560 h 10829276"/>
                <a:gd name="connsiteX176" fmla="*/ 1139317 w 4835994"/>
                <a:gd name="connsiteY176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083769 w 4835994"/>
                <a:gd name="connsiteY172" fmla="*/ 1769775 h 10829276"/>
                <a:gd name="connsiteX173" fmla="*/ 2090721 w 4835994"/>
                <a:gd name="connsiteY173" fmla="*/ 2069115 h 10829276"/>
                <a:gd name="connsiteX174" fmla="*/ 2004871 w 4835994"/>
                <a:gd name="connsiteY174" fmla="*/ 2503783 h 10829276"/>
                <a:gd name="connsiteX175" fmla="*/ 1562185 w 4835994"/>
                <a:gd name="connsiteY175" fmla="*/ 2803560 h 10829276"/>
                <a:gd name="connsiteX176" fmla="*/ 1139317 w 4835994"/>
                <a:gd name="connsiteY176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792184 w 4835994"/>
                <a:gd name="connsiteY171" fmla="*/ 1457130 h 10829276"/>
                <a:gd name="connsiteX172" fmla="*/ 2083769 w 4835994"/>
                <a:gd name="connsiteY172" fmla="*/ 1769775 h 10829276"/>
                <a:gd name="connsiteX173" fmla="*/ 2090721 w 4835994"/>
                <a:gd name="connsiteY173" fmla="*/ 2069115 h 10829276"/>
                <a:gd name="connsiteX174" fmla="*/ 2004871 w 4835994"/>
                <a:gd name="connsiteY174" fmla="*/ 2503783 h 10829276"/>
                <a:gd name="connsiteX175" fmla="*/ 1562185 w 4835994"/>
                <a:gd name="connsiteY175" fmla="*/ 2803560 h 10829276"/>
                <a:gd name="connsiteX176" fmla="*/ 1139317 w 4835994"/>
                <a:gd name="connsiteY176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628634 w 4835994"/>
                <a:gd name="connsiteY170" fmla="*/ 1134382 h 10829276"/>
                <a:gd name="connsiteX171" fmla="*/ 1792184 w 4835994"/>
                <a:gd name="connsiteY171" fmla="*/ 1457130 h 10829276"/>
                <a:gd name="connsiteX172" fmla="*/ 2083769 w 4835994"/>
                <a:gd name="connsiteY172" fmla="*/ 1769775 h 10829276"/>
                <a:gd name="connsiteX173" fmla="*/ 2090721 w 4835994"/>
                <a:gd name="connsiteY173" fmla="*/ 2069115 h 10829276"/>
                <a:gd name="connsiteX174" fmla="*/ 2004871 w 4835994"/>
                <a:gd name="connsiteY174" fmla="*/ 2503783 h 10829276"/>
                <a:gd name="connsiteX175" fmla="*/ 1562185 w 4835994"/>
                <a:gd name="connsiteY175" fmla="*/ 2803560 h 10829276"/>
                <a:gd name="connsiteX176" fmla="*/ 1139317 w 4835994"/>
                <a:gd name="connsiteY176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639257 w 4835994"/>
                <a:gd name="connsiteY169" fmla="*/ 682677 h 10829276"/>
                <a:gd name="connsiteX170" fmla="*/ 1628634 w 4835994"/>
                <a:gd name="connsiteY170" fmla="*/ 1134382 h 10829276"/>
                <a:gd name="connsiteX171" fmla="*/ 1792184 w 4835994"/>
                <a:gd name="connsiteY171" fmla="*/ 1457130 h 10829276"/>
                <a:gd name="connsiteX172" fmla="*/ 2083769 w 4835994"/>
                <a:gd name="connsiteY172" fmla="*/ 1769775 h 10829276"/>
                <a:gd name="connsiteX173" fmla="*/ 2090721 w 4835994"/>
                <a:gd name="connsiteY173" fmla="*/ 2069115 h 10829276"/>
                <a:gd name="connsiteX174" fmla="*/ 2004871 w 4835994"/>
                <a:gd name="connsiteY174" fmla="*/ 2503783 h 10829276"/>
                <a:gd name="connsiteX175" fmla="*/ 1562185 w 4835994"/>
                <a:gd name="connsiteY175" fmla="*/ 2803560 h 10829276"/>
                <a:gd name="connsiteX176" fmla="*/ 1139317 w 4835994"/>
                <a:gd name="connsiteY176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06323 w 4835994"/>
                <a:gd name="connsiteY167" fmla="*/ 231704 h 10829276"/>
                <a:gd name="connsiteX168" fmla="*/ 1776271 w 4835994"/>
                <a:gd name="connsiteY168" fmla="*/ 358460 h 10829276"/>
                <a:gd name="connsiteX169" fmla="*/ 1639257 w 4835994"/>
                <a:gd name="connsiteY169" fmla="*/ 682677 h 10829276"/>
                <a:gd name="connsiteX170" fmla="*/ 1628634 w 4835994"/>
                <a:gd name="connsiteY170" fmla="*/ 1134382 h 10829276"/>
                <a:gd name="connsiteX171" fmla="*/ 1792184 w 4835994"/>
                <a:gd name="connsiteY171" fmla="*/ 1457130 h 10829276"/>
                <a:gd name="connsiteX172" fmla="*/ 2083769 w 4835994"/>
                <a:gd name="connsiteY172" fmla="*/ 1769775 h 10829276"/>
                <a:gd name="connsiteX173" fmla="*/ 2090721 w 4835994"/>
                <a:gd name="connsiteY173" fmla="*/ 2069115 h 10829276"/>
                <a:gd name="connsiteX174" fmla="*/ 2004871 w 4835994"/>
                <a:gd name="connsiteY174" fmla="*/ 2503783 h 10829276"/>
                <a:gd name="connsiteX175" fmla="*/ 1562185 w 4835994"/>
                <a:gd name="connsiteY175" fmla="*/ 2803560 h 10829276"/>
                <a:gd name="connsiteX176" fmla="*/ 1139317 w 4835994"/>
                <a:gd name="connsiteY176" fmla="*/ 3011504 h 10829276"/>
                <a:gd name="connsiteX0" fmla="*/ 1139317 w 4835994"/>
                <a:gd name="connsiteY0" fmla="*/ 3014015 h 10831787"/>
                <a:gd name="connsiteX1" fmla="*/ 521192 w 4835994"/>
                <a:gd name="connsiteY1" fmla="*/ 3341576 h 10831787"/>
                <a:gd name="connsiteX2" fmla="*/ 332099 w 4835994"/>
                <a:gd name="connsiteY2" fmla="*/ 4156177 h 10831787"/>
                <a:gd name="connsiteX3" fmla="*/ 341311 w 4835994"/>
                <a:gd name="connsiteY3" fmla="*/ 5070578 h 10831787"/>
                <a:gd name="connsiteX4" fmla="*/ 280183 w 4835994"/>
                <a:gd name="connsiteY4" fmla="*/ 5949250 h 10831787"/>
                <a:gd name="connsiteX5" fmla="*/ 113548 w 4835994"/>
                <a:gd name="connsiteY5" fmla="*/ 6772377 h 10831787"/>
                <a:gd name="connsiteX6" fmla="*/ 57724 w 4835994"/>
                <a:gd name="connsiteY6" fmla="*/ 7502279 h 10831787"/>
                <a:gd name="connsiteX7" fmla="*/ 83682 w 4835994"/>
                <a:gd name="connsiteY7" fmla="*/ 8057450 h 10831787"/>
                <a:gd name="connsiteX8" fmla="*/ 51583 w 4835994"/>
                <a:gd name="connsiteY8" fmla="*/ 8324569 h 10831787"/>
                <a:gd name="connsiteX9" fmla="*/ 51583 w 4835994"/>
                <a:gd name="connsiteY9" fmla="*/ 8594479 h 10831787"/>
                <a:gd name="connsiteX10" fmla="*/ 158486 w 4835994"/>
                <a:gd name="connsiteY10" fmla="*/ 8748833 h 10831787"/>
                <a:gd name="connsiteX11" fmla="*/ 105733 w 4835994"/>
                <a:gd name="connsiteY11" fmla="*/ 8801586 h 10831787"/>
                <a:gd name="connsiteX12" fmla="*/ 193656 w 4835994"/>
                <a:gd name="connsiteY12" fmla="*/ 8871925 h 10831787"/>
                <a:gd name="connsiteX13" fmla="*/ 211240 w 4835994"/>
                <a:gd name="connsiteY13" fmla="*/ 8942263 h 10831787"/>
                <a:gd name="connsiteX14" fmla="*/ 211240 w 4835994"/>
                <a:gd name="connsiteY14" fmla="*/ 8995017 h 10831787"/>
                <a:gd name="connsiteX15" fmla="*/ 158486 w 4835994"/>
                <a:gd name="connsiteY15" fmla="*/ 9065356 h 10831787"/>
                <a:gd name="connsiteX16" fmla="*/ 105733 w 4835994"/>
                <a:gd name="connsiteY16" fmla="*/ 9170863 h 10831787"/>
                <a:gd name="connsiteX17" fmla="*/ 52979 w 4835994"/>
                <a:gd name="connsiteY17" fmla="*/ 9504971 h 10831787"/>
                <a:gd name="connsiteX18" fmla="*/ 225 w 4835994"/>
                <a:gd name="connsiteY18" fmla="*/ 9768740 h 10831787"/>
                <a:gd name="connsiteX19" fmla="*/ 35394 w 4835994"/>
                <a:gd name="connsiteY19" fmla="*/ 9891833 h 10831787"/>
                <a:gd name="connsiteX20" fmla="*/ 70563 w 4835994"/>
                <a:gd name="connsiteY20" fmla="*/ 10050094 h 10831787"/>
                <a:gd name="connsiteX21" fmla="*/ 228825 w 4835994"/>
                <a:gd name="connsiteY21" fmla="*/ 10296279 h 10831787"/>
                <a:gd name="connsiteX22" fmla="*/ 422256 w 4835994"/>
                <a:gd name="connsiteY22" fmla="*/ 10472125 h 10831787"/>
                <a:gd name="connsiteX23" fmla="*/ 527763 w 4835994"/>
                <a:gd name="connsiteY23" fmla="*/ 10489709 h 10831787"/>
                <a:gd name="connsiteX24" fmla="*/ 562933 w 4835994"/>
                <a:gd name="connsiteY24" fmla="*/ 10472125 h 10831787"/>
                <a:gd name="connsiteX25" fmla="*/ 510179 w 4835994"/>
                <a:gd name="connsiteY25" fmla="*/ 10349033 h 10831787"/>
                <a:gd name="connsiteX26" fmla="*/ 457425 w 4835994"/>
                <a:gd name="connsiteY26" fmla="*/ 10278694 h 10831787"/>
                <a:gd name="connsiteX27" fmla="*/ 369502 w 4835994"/>
                <a:gd name="connsiteY27" fmla="*/ 10155602 h 10831787"/>
                <a:gd name="connsiteX28" fmla="*/ 351917 w 4835994"/>
                <a:gd name="connsiteY28" fmla="*/ 9839079 h 10831787"/>
                <a:gd name="connsiteX29" fmla="*/ 422256 w 4835994"/>
                <a:gd name="connsiteY29" fmla="*/ 9645648 h 10831787"/>
                <a:gd name="connsiteX30" fmla="*/ 422256 w 4835994"/>
                <a:gd name="connsiteY30" fmla="*/ 9610479 h 10831787"/>
                <a:gd name="connsiteX31" fmla="*/ 527763 w 4835994"/>
                <a:gd name="connsiteY31" fmla="*/ 9768740 h 10831787"/>
                <a:gd name="connsiteX32" fmla="*/ 510179 w 4835994"/>
                <a:gd name="connsiteY32" fmla="*/ 9927002 h 10831787"/>
                <a:gd name="connsiteX33" fmla="*/ 492594 w 4835994"/>
                <a:gd name="connsiteY33" fmla="*/ 10085263 h 10831787"/>
                <a:gd name="connsiteX34" fmla="*/ 492594 w 4835994"/>
                <a:gd name="connsiteY34" fmla="*/ 10155602 h 10831787"/>
                <a:gd name="connsiteX35" fmla="*/ 562933 w 4835994"/>
                <a:gd name="connsiteY35" fmla="*/ 10173186 h 10831787"/>
                <a:gd name="connsiteX36" fmla="*/ 615686 w 4835994"/>
                <a:gd name="connsiteY36" fmla="*/ 9927002 h 10831787"/>
                <a:gd name="connsiteX37" fmla="*/ 615686 w 4835994"/>
                <a:gd name="connsiteY37" fmla="*/ 9663233 h 10831787"/>
                <a:gd name="connsiteX38" fmla="*/ 562933 w 4835994"/>
                <a:gd name="connsiteY38" fmla="*/ 9311540 h 10831787"/>
                <a:gd name="connsiteX39" fmla="*/ 527763 w 4835994"/>
                <a:gd name="connsiteY39" fmla="*/ 9082940 h 10831787"/>
                <a:gd name="connsiteX40" fmla="*/ 492594 w 4835994"/>
                <a:gd name="connsiteY40" fmla="*/ 8854340 h 10831787"/>
                <a:gd name="connsiteX41" fmla="*/ 562933 w 4835994"/>
                <a:gd name="connsiteY41" fmla="*/ 8572986 h 10831787"/>
                <a:gd name="connsiteX42" fmla="*/ 502642 w 4835994"/>
                <a:gd name="connsiteY42" fmla="*/ 8211245 h 10831787"/>
                <a:gd name="connsiteX43" fmla="*/ 974382 w 4835994"/>
                <a:gd name="connsiteY43" fmla="*/ 6489426 h 10831787"/>
                <a:gd name="connsiteX44" fmla="*/ 1067405 w 4835994"/>
                <a:gd name="connsiteY44" fmla="*/ 5606210 h 10831787"/>
                <a:gd name="connsiteX45" fmla="*/ 1093998 w 4835994"/>
                <a:gd name="connsiteY45" fmla="*/ 5108564 h 10831787"/>
                <a:gd name="connsiteX46" fmla="*/ 1104715 w 4835994"/>
                <a:gd name="connsiteY46" fmla="*/ 5117126 h 10831787"/>
                <a:gd name="connsiteX47" fmla="*/ 1207423 w 4835994"/>
                <a:gd name="connsiteY47" fmla="*/ 5633540 h 10831787"/>
                <a:gd name="connsiteX48" fmla="*/ 1325236 w 4835994"/>
                <a:gd name="connsiteY48" fmla="*/ 6299091 h 10831787"/>
                <a:gd name="connsiteX49" fmla="*/ 1193086 w 4835994"/>
                <a:gd name="connsiteY49" fmla="*/ 6731474 h 10831787"/>
                <a:gd name="connsiteX50" fmla="*/ 822515 w 4835994"/>
                <a:gd name="connsiteY50" fmla="*/ 7765718 h 10831787"/>
                <a:gd name="connsiteX51" fmla="*/ 698306 w 4835994"/>
                <a:gd name="connsiteY51" fmla="*/ 8787631 h 10831787"/>
                <a:gd name="connsiteX52" fmla="*/ 861871 w 4835994"/>
                <a:gd name="connsiteY52" fmla="*/ 9856663 h 10831787"/>
                <a:gd name="connsiteX53" fmla="*/ 843458 w 4835994"/>
                <a:gd name="connsiteY53" fmla="*/ 9906840 h 10831787"/>
                <a:gd name="connsiteX54" fmla="*/ 1020133 w 4835994"/>
                <a:gd name="connsiteY54" fmla="*/ 10595217 h 10831787"/>
                <a:gd name="connsiteX55" fmla="*/ 1090471 w 4835994"/>
                <a:gd name="connsiteY55" fmla="*/ 10806233 h 10831787"/>
                <a:gd name="connsiteX56" fmla="*/ 1178394 w 4835994"/>
                <a:gd name="connsiteY56" fmla="*/ 10806233 h 10831787"/>
                <a:gd name="connsiteX57" fmla="*/ 1389410 w 4835994"/>
                <a:gd name="connsiteY57" fmla="*/ 10806233 h 10831787"/>
                <a:gd name="connsiteX58" fmla="*/ 1916948 w 4835994"/>
                <a:gd name="connsiteY58" fmla="*/ 10806233 h 10831787"/>
                <a:gd name="connsiteX59" fmla="*/ 2338979 w 4835994"/>
                <a:gd name="connsiteY59" fmla="*/ 10788648 h 10831787"/>
                <a:gd name="connsiteX60" fmla="*/ 2374148 w 4835994"/>
                <a:gd name="connsiteY60" fmla="*/ 10665556 h 10831787"/>
                <a:gd name="connsiteX61" fmla="*/ 2338979 w 4835994"/>
                <a:gd name="connsiteY61" fmla="*/ 10401786 h 10831787"/>
                <a:gd name="connsiteX62" fmla="*/ 2356563 w 4835994"/>
                <a:gd name="connsiteY62" fmla="*/ 9997340 h 10831787"/>
                <a:gd name="connsiteX63" fmla="*/ 2338979 w 4835994"/>
                <a:gd name="connsiteY63" fmla="*/ 9434633 h 10831787"/>
                <a:gd name="connsiteX64" fmla="*/ 2303810 w 4835994"/>
                <a:gd name="connsiteY64" fmla="*/ 9135694 h 10831787"/>
                <a:gd name="connsiteX65" fmla="*/ 2303810 w 4835994"/>
                <a:gd name="connsiteY65" fmla="*/ 9012602 h 10831787"/>
                <a:gd name="connsiteX66" fmla="*/ 2479656 w 4835994"/>
                <a:gd name="connsiteY66" fmla="*/ 9030186 h 10831787"/>
                <a:gd name="connsiteX67" fmla="*/ 2549994 w 4835994"/>
                <a:gd name="connsiteY67" fmla="*/ 9047771 h 10831787"/>
                <a:gd name="connsiteX68" fmla="*/ 2532410 w 4835994"/>
                <a:gd name="connsiteY68" fmla="*/ 9258786 h 10831787"/>
                <a:gd name="connsiteX69" fmla="*/ 2514825 w 4835994"/>
                <a:gd name="connsiteY69" fmla="*/ 9540140 h 10831787"/>
                <a:gd name="connsiteX70" fmla="*/ 2497240 w 4835994"/>
                <a:gd name="connsiteY70" fmla="*/ 9768740 h 10831787"/>
                <a:gd name="connsiteX71" fmla="*/ 2497240 w 4835994"/>
                <a:gd name="connsiteY71" fmla="*/ 10050094 h 10831787"/>
                <a:gd name="connsiteX72" fmla="*/ 2479656 w 4835994"/>
                <a:gd name="connsiteY72" fmla="*/ 10243525 h 10831787"/>
                <a:gd name="connsiteX73" fmla="*/ 2497240 w 4835994"/>
                <a:gd name="connsiteY73" fmla="*/ 10472125 h 10831787"/>
                <a:gd name="connsiteX74" fmla="*/ 2497240 w 4835994"/>
                <a:gd name="connsiteY74" fmla="*/ 10665556 h 10831787"/>
                <a:gd name="connsiteX75" fmla="*/ 2514825 w 4835994"/>
                <a:gd name="connsiteY75" fmla="*/ 10823817 h 10831787"/>
                <a:gd name="connsiteX76" fmla="*/ 2725840 w 4835994"/>
                <a:gd name="connsiteY76" fmla="*/ 10806233 h 10831787"/>
                <a:gd name="connsiteX77" fmla="*/ 3059948 w 4835994"/>
                <a:gd name="connsiteY77" fmla="*/ 10788648 h 10831787"/>
                <a:gd name="connsiteX78" fmla="*/ 3499563 w 4835994"/>
                <a:gd name="connsiteY78" fmla="*/ 10823817 h 10831787"/>
                <a:gd name="connsiteX79" fmla="*/ 3763333 w 4835994"/>
                <a:gd name="connsiteY79" fmla="*/ 10788648 h 10831787"/>
                <a:gd name="connsiteX80" fmla="*/ 3780917 w 4835994"/>
                <a:gd name="connsiteY80" fmla="*/ 10683140 h 10831787"/>
                <a:gd name="connsiteX81" fmla="*/ 3851256 w 4835994"/>
                <a:gd name="connsiteY81" fmla="*/ 10296279 h 10831787"/>
                <a:gd name="connsiteX82" fmla="*/ 3974348 w 4835994"/>
                <a:gd name="connsiteY82" fmla="*/ 9786325 h 10831787"/>
                <a:gd name="connsiteX83" fmla="*/ 4079856 w 4835994"/>
                <a:gd name="connsiteY83" fmla="*/ 9082940 h 10831787"/>
                <a:gd name="connsiteX84" fmla="*/ 4170011 w 4835994"/>
                <a:gd name="connsiteY84" fmla="*/ 8730411 h 10831787"/>
                <a:gd name="connsiteX85" fmla="*/ 4161486 w 4835994"/>
                <a:gd name="connsiteY85" fmla="*/ 8071660 h 10831787"/>
                <a:gd name="connsiteX86" fmla="*/ 4048340 w 4835994"/>
                <a:gd name="connsiteY86" fmla="*/ 7361475 h 10831787"/>
                <a:gd name="connsiteX87" fmla="*/ 3752447 w 4835994"/>
                <a:gd name="connsiteY87" fmla="*/ 6702877 h 10831787"/>
                <a:gd name="connsiteX88" fmla="*/ 3576297 w 4835994"/>
                <a:gd name="connsiteY88" fmla="*/ 6292924 h 10831787"/>
                <a:gd name="connsiteX89" fmla="*/ 3622656 w 4835994"/>
                <a:gd name="connsiteY89" fmla="*/ 5882540 h 10831787"/>
                <a:gd name="connsiteX90" fmla="*/ 3692994 w 4835994"/>
                <a:gd name="connsiteY90" fmla="*/ 5390171 h 10831787"/>
                <a:gd name="connsiteX91" fmla="*/ 3710579 w 4835994"/>
                <a:gd name="connsiteY91" fmla="*/ 5108817 h 10831787"/>
                <a:gd name="connsiteX92" fmla="*/ 3734304 w 4835994"/>
                <a:gd name="connsiteY92" fmla="*/ 5356956 h 10831787"/>
                <a:gd name="connsiteX93" fmla="*/ 3798502 w 4835994"/>
                <a:gd name="connsiteY93" fmla="*/ 6128725 h 10831787"/>
                <a:gd name="connsiteX94" fmla="*/ 3798502 w 4835994"/>
                <a:gd name="connsiteY94" fmla="*/ 6462833 h 10831787"/>
                <a:gd name="connsiteX95" fmla="*/ 3921594 w 4835994"/>
                <a:gd name="connsiteY95" fmla="*/ 6972786 h 10831787"/>
                <a:gd name="connsiteX96" fmla="*/ 4079856 w 4835994"/>
                <a:gd name="connsiteY96" fmla="*/ 7535494 h 10831787"/>
                <a:gd name="connsiteX97" fmla="*/ 4417591 w 4835994"/>
                <a:gd name="connsiteY97" fmla="*/ 8307543 h 10831787"/>
                <a:gd name="connsiteX98" fmla="*/ 4322970 w 4835994"/>
                <a:gd name="connsiteY98" fmla="*/ 8645557 h 10831787"/>
                <a:gd name="connsiteX99" fmla="*/ 4326040 w 4835994"/>
                <a:gd name="connsiteY99" fmla="*/ 8959848 h 10831787"/>
                <a:gd name="connsiteX100" fmla="*/ 4273286 w 4835994"/>
                <a:gd name="connsiteY100" fmla="*/ 9276371 h 10831787"/>
                <a:gd name="connsiteX101" fmla="*/ 4185363 w 4835994"/>
                <a:gd name="connsiteY101" fmla="*/ 9522556 h 10831787"/>
                <a:gd name="connsiteX102" fmla="*/ 4202948 w 4835994"/>
                <a:gd name="connsiteY102" fmla="*/ 9715986 h 10831787"/>
                <a:gd name="connsiteX103" fmla="*/ 4202948 w 4835994"/>
                <a:gd name="connsiteY103" fmla="*/ 9839079 h 10831787"/>
                <a:gd name="connsiteX104" fmla="*/ 4220533 w 4835994"/>
                <a:gd name="connsiteY104" fmla="*/ 10032509 h 10831787"/>
                <a:gd name="connsiteX105" fmla="*/ 4308456 w 4835994"/>
                <a:gd name="connsiteY105" fmla="*/ 10138017 h 10831787"/>
                <a:gd name="connsiteX106" fmla="*/ 4343625 w 4835994"/>
                <a:gd name="connsiteY106" fmla="*/ 10138017 h 10831787"/>
                <a:gd name="connsiteX107" fmla="*/ 4361210 w 4835994"/>
                <a:gd name="connsiteY107" fmla="*/ 10050094 h 10831787"/>
                <a:gd name="connsiteX108" fmla="*/ 4326040 w 4835994"/>
                <a:gd name="connsiteY108" fmla="*/ 9909417 h 10831787"/>
                <a:gd name="connsiteX109" fmla="*/ 4343625 w 4835994"/>
                <a:gd name="connsiteY109" fmla="*/ 9715986 h 10831787"/>
                <a:gd name="connsiteX110" fmla="*/ 4396379 w 4835994"/>
                <a:gd name="connsiteY110" fmla="*/ 9575309 h 10831787"/>
                <a:gd name="connsiteX111" fmla="*/ 4466717 w 4835994"/>
                <a:gd name="connsiteY111" fmla="*/ 9839079 h 10831787"/>
                <a:gd name="connsiteX112" fmla="*/ 4466717 w 4835994"/>
                <a:gd name="connsiteY112" fmla="*/ 10067679 h 10831787"/>
                <a:gd name="connsiteX113" fmla="*/ 4431548 w 4835994"/>
                <a:gd name="connsiteY113" fmla="*/ 10173186 h 10831787"/>
                <a:gd name="connsiteX114" fmla="*/ 4378794 w 4835994"/>
                <a:gd name="connsiteY114" fmla="*/ 10296279 h 10831787"/>
                <a:gd name="connsiteX115" fmla="*/ 4290871 w 4835994"/>
                <a:gd name="connsiteY115" fmla="*/ 10454540 h 10831787"/>
                <a:gd name="connsiteX116" fmla="*/ 4290871 w 4835994"/>
                <a:gd name="connsiteY116" fmla="*/ 10489709 h 10831787"/>
                <a:gd name="connsiteX117" fmla="*/ 4449133 w 4835994"/>
                <a:gd name="connsiteY117" fmla="*/ 10313863 h 10831787"/>
                <a:gd name="connsiteX118" fmla="*/ 4607394 w 4835994"/>
                <a:gd name="connsiteY118" fmla="*/ 10243525 h 10831787"/>
                <a:gd name="connsiteX119" fmla="*/ 4712902 w 4835994"/>
                <a:gd name="connsiteY119" fmla="*/ 10067679 h 10831787"/>
                <a:gd name="connsiteX120" fmla="*/ 4783240 w 4835994"/>
                <a:gd name="connsiteY120" fmla="*/ 9909417 h 10831787"/>
                <a:gd name="connsiteX121" fmla="*/ 4835994 w 4835994"/>
                <a:gd name="connsiteY121" fmla="*/ 9733571 h 10831787"/>
                <a:gd name="connsiteX122" fmla="*/ 4783240 w 4835994"/>
                <a:gd name="connsiteY122" fmla="*/ 9399463 h 10831787"/>
                <a:gd name="connsiteX123" fmla="*/ 4677733 w 4835994"/>
                <a:gd name="connsiteY123" fmla="*/ 9012602 h 10831787"/>
                <a:gd name="connsiteX124" fmla="*/ 4677733 w 4835994"/>
                <a:gd name="connsiteY124" fmla="*/ 8854340 h 10831787"/>
                <a:gd name="connsiteX125" fmla="*/ 4695317 w 4835994"/>
                <a:gd name="connsiteY125" fmla="*/ 8801586 h 10831787"/>
                <a:gd name="connsiteX126" fmla="*/ 4624979 w 4835994"/>
                <a:gd name="connsiteY126" fmla="*/ 8696079 h 10831787"/>
                <a:gd name="connsiteX127" fmla="*/ 4607394 w 4835994"/>
                <a:gd name="connsiteY127" fmla="*/ 8643325 h 10831787"/>
                <a:gd name="connsiteX128" fmla="*/ 4767051 w 4835994"/>
                <a:gd name="connsiteY128" fmla="*/ 8487855 h 10831787"/>
                <a:gd name="connsiteX129" fmla="*/ 4720438 w 4835994"/>
                <a:gd name="connsiteY129" fmla="*/ 7525166 h 10831787"/>
                <a:gd name="connsiteX130" fmla="*/ 4705086 w 4835994"/>
                <a:gd name="connsiteY130" fmla="*/ 6922823 h 10831787"/>
                <a:gd name="connsiteX131" fmla="*/ 4614094 w 4835994"/>
                <a:gd name="connsiteY131" fmla="*/ 6400031 h 10831787"/>
                <a:gd name="connsiteX132" fmla="*/ 4509423 w 4835994"/>
                <a:gd name="connsiteY132" fmla="*/ 5790709 h 10831787"/>
                <a:gd name="connsiteX133" fmla="*/ 4468950 w 4835994"/>
                <a:gd name="connsiteY133" fmla="*/ 4529920 h 10831787"/>
                <a:gd name="connsiteX134" fmla="*/ 4486334 w 4835994"/>
                <a:gd name="connsiteY134" fmla="*/ 3783601 h 10831787"/>
                <a:gd name="connsiteX135" fmla="*/ 4249079 w 4835994"/>
                <a:gd name="connsiteY135" fmla="*/ 3333228 h 10831787"/>
                <a:gd name="connsiteX136" fmla="*/ 3999320 w 4835994"/>
                <a:gd name="connsiteY136" fmla="*/ 3127300 h 10831787"/>
                <a:gd name="connsiteX137" fmla="*/ 3678324 w 4835994"/>
                <a:gd name="connsiteY137" fmla="*/ 2995778 h 10831787"/>
                <a:gd name="connsiteX138" fmla="*/ 3402429 w 4835994"/>
                <a:gd name="connsiteY138" fmla="*/ 2828958 h 10831787"/>
                <a:gd name="connsiteX139" fmla="*/ 3024779 w 4835994"/>
                <a:gd name="connsiteY139" fmla="*/ 2611802 h 10831787"/>
                <a:gd name="connsiteX140" fmla="*/ 2893930 w 4835994"/>
                <a:gd name="connsiteY140" fmla="*/ 2256699 h 10831787"/>
                <a:gd name="connsiteX141" fmla="*/ 2869593 w 4835994"/>
                <a:gd name="connsiteY141" fmla="*/ 2015797 h 10831787"/>
                <a:gd name="connsiteX142" fmla="*/ 3098394 w 4835994"/>
                <a:gd name="connsiteY142" fmla="*/ 2068952 h 10831787"/>
                <a:gd name="connsiteX143" fmla="*/ 3358458 w 4835994"/>
                <a:gd name="connsiteY143" fmla="*/ 2137007 h 10831787"/>
                <a:gd name="connsiteX144" fmla="*/ 3435978 w 4835994"/>
                <a:gd name="connsiteY144" fmla="*/ 1982031 h 10831787"/>
                <a:gd name="connsiteX145" fmla="*/ 3446810 w 4835994"/>
                <a:gd name="connsiteY145" fmla="*/ 1926002 h 10831787"/>
                <a:gd name="connsiteX146" fmla="*/ 3457040 w 4835994"/>
                <a:gd name="connsiteY146" fmla="*/ 1816616 h 10831787"/>
                <a:gd name="connsiteX147" fmla="*/ 3464394 w 4835994"/>
                <a:gd name="connsiteY147" fmla="*/ 1785325 h 10831787"/>
                <a:gd name="connsiteX148" fmla="*/ 3534733 w 4835994"/>
                <a:gd name="connsiteY148" fmla="*/ 1767740 h 10831787"/>
                <a:gd name="connsiteX149" fmla="*/ 3517148 w 4835994"/>
                <a:gd name="connsiteY149" fmla="*/ 1714986 h 10831787"/>
                <a:gd name="connsiteX150" fmla="*/ 3499563 w 4835994"/>
                <a:gd name="connsiteY150" fmla="*/ 1697402 h 10831787"/>
                <a:gd name="connsiteX151" fmla="*/ 3552317 w 4835994"/>
                <a:gd name="connsiteY151" fmla="*/ 1679817 h 10831787"/>
                <a:gd name="connsiteX152" fmla="*/ 3552317 w 4835994"/>
                <a:gd name="connsiteY152" fmla="*/ 1574309 h 10831787"/>
                <a:gd name="connsiteX153" fmla="*/ 3534733 w 4835994"/>
                <a:gd name="connsiteY153" fmla="*/ 1416048 h 10831787"/>
                <a:gd name="connsiteX154" fmla="*/ 3640240 w 4835994"/>
                <a:gd name="connsiteY154" fmla="*/ 1416048 h 10831787"/>
                <a:gd name="connsiteX155" fmla="*/ 3740619 w 4835994"/>
                <a:gd name="connsiteY155" fmla="*/ 1409454 h 10831787"/>
                <a:gd name="connsiteX156" fmla="*/ 3710579 w 4835994"/>
                <a:gd name="connsiteY156" fmla="*/ 1292956 h 10831787"/>
                <a:gd name="connsiteX157" fmla="*/ 3622656 w 4835994"/>
                <a:gd name="connsiteY157" fmla="*/ 1187448 h 10831787"/>
                <a:gd name="connsiteX158" fmla="*/ 3587486 w 4835994"/>
                <a:gd name="connsiteY158" fmla="*/ 1134694 h 10831787"/>
                <a:gd name="connsiteX159" fmla="*/ 3552317 w 4835994"/>
                <a:gd name="connsiteY159" fmla="*/ 1046771 h 10831787"/>
                <a:gd name="connsiteX160" fmla="*/ 3600048 w 4835994"/>
                <a:gd name="connsiteY160" fmla="*/ 703451 h 10831787"/>
                <a:gd name="connsiteX161" fmla="*/ 3499563 w 4835994"/>
                <a:gd name="connsiteY161" fmla="*/ 343386 h 10831787"/>
                <a:gd name="connsiteX162" fmla="*/ 3306133 w 4835994"/>
                <a:gd name="connsiteY162" fmla="*/ 185125 h 10831787"/>
                <a:gd name="connsiteX163" fmla="*/ 3059948 w 4835994"/>
                <a:gd name="connsiteY163" fmla="*/ 79617 h 10831787"/>
                <a:gd name="connsiteX164" fmla="*/ 2796179 w 4835994"/>
                <a:gd name="connsiteY164" fmla="*/ 9279 h 10831787"/>
                <a:gd name="connsiteX165" fmla="*/ 2532410 w 4835994"/>
                <a:gd name="connsiteY165" fmla="*/ 9279 h 10831787"/>
                <a:gd name="connsiteX166" fmla="*/ 2241164 w 4835994"/>
                <a:gd name="connsiteY166" fmla="*/ 87311 h 10831787"/>
                <a:gd name="connsiteX167" fmla="*/ 1906323 w 4835994"/>
                <a:gd name="connsiteY167" fmla="*/ 234215 h 10831787"/>
                <a:gd name="connsiteX168" fmla="*/ 1776271 w 4835994"/>
                <a:gd name="connsiteY168" fmla="*/ 360971 h 10831787"/>
                <a:gd name="connsiteX169" fmla="*/ 1639257 w 4835994"/>
                <a:gd name="connsiteY169" fmla="*/ 685188 h 10831787"/>
                <a:gd name="connsiteX170" fmla="*/ 1628634 w 4835994"/>
                <a:gd name="connsiteY170" fmla="*/ 1136893 h 10831787"/>
                <a:gd name="connsiteX171" fmla="*/ 1792184 w 4835994"/>
                <a:gd name="connsiteY171" fmla="*/ 1459641 h 10831787"/>
                <a:gd name="connsiteX172" fmla="*/ 2083769 w 4835994"/>
                <a:gd name="connsiteY172" fmla="*/ 1772286 h 10831787"/>
                <a:gd name="connsiteX173" fmla="*/ 2090721 w 4835994"/>
                <a:gd name="connsiteY173" fmla="*/ 2071626 h 10831787"/>
                <a:gd name="connsiteX174" fmla="*/ 2004871 w 4835994"/>
                <a:gd name="connsiteY174" fmla="*/ 2506294 h 10831787"/>
                <a:gd name="connsiteX175" fmla="*/ 1562185 w 4835994"/>
                <a:gd name="connsiteY175" fmla="*/ 2806071 h 10831787"/>
                <a:gd name="connsiteX176" fmla="*/ 1139317 w 4835994"/>
                <a:gd name="connsiteY176" fmla="*/ 3014015 h 10831787"/>
                <a:gd name="connsiteX0" fmla="*/ 1139317 w 4835994"/>
                <a:gd name="connsiteY0" fmla="*/ 3020531 h 10838303"/>
                <a:gd name="connsiteX1" fmla="*/ 521192 w 4835994"/>
                <a:gd name="connsiteY1" fmla="*/ 3348092 h 10838303"/>
                <a:gd name="connsiteX2" fmla="*/ 332099 w 4835994"/>
                <a:gd name="connsiteY2" fmla="*/ 4162693 h 10838303"/>
                <a:gd name="connsiteX3" fmla="*/ 341311 w 4835994"/>
                <a:gd name="connsiteY3" fmla="*/ 5077094 h 10838303"/>
                <a:gd name="connsiteX4" fmla="*/ 280183 w 4835994"/>
                <a:gd name="connsiteY4" fmla="*/ 5955766 h 10838303"/>
                <a:gd name="connsiteX5" fmla="*/ 113548 w 4835994"/>
                <a:gd name="connsiteY5" fmla="*/ 6778893 h 10838303"/>
                <a:gd name="connsiteX6" fmla="*/ 57724 w 4835994"/>
                <a:gd name="connsiteY6" fmla="*/ 7508795 h 10838303"/>
                <a:gd name="connsiteX7" fmla="*/ 83682 w 4835994"/>
                <a:gd name="connsiteY7" fmla="*/ 8063966 h 10838303"/>
                <a:gd name="connsiteX8" fmla="*/ 51583 w 4835994"/>
                <a:gd name="connsiteY8" fmla="*/ 8331085 h 10838303"/>
                <a:gd name="connsiteX9" fmla="*/ 51583 w 4835994"/>
                <a:gd name="connsiteY9" fmla="*/ 8600995 h 10838303"/>
                <a:gd name="connsiteX10" fmla="*/ 158486 w 4835994"/>
                <a:gd name="connsiteY10" fmla="*/ 8755349 h 10838303"/>
                <a:gd name="connsiteX11" fmla="*/ 105733 w 4835994"/>
                <a:gd name="connsiteY11" fmla="*/ 8808102 h 10838303"/>
                <a:gd name="connsiteX12" fmla="*/ 193656 w 4835994"/>
                <a:gd name="connsiteY12" fmla="*/ 8878441 h 10838303"/>
                <a:gd name="connsiteX13" fmla="*/ 211240 w 4835994"/>
                <a:gd name="connsiteY13" fmla="*/ 8948779 h 10838303"/>
                <a:gd name="connsiteX14" fmla="*/ 211240 w 4835994"/>
                <a:gd name="connsiteY14" fmla="*/ 9001533 h 10838303"/>
                <a:gd name="connsiteX15" fmla="*/ 158486 w 4835994"/>
                <a:gd name="connsiteY15" fmla="*/ 9071872 h 10838303"/>
                <a:gd name="connsiteX16" fmla="*/ 105733 w 4835994"/>
                <a:gd name="connsiteY16" fmla="*/ 9177379 h 10838303"/>
                <a:gd name="connsiteX17" fmla="*/ 52979 w 4835994"/>
                <a:gd name="connsiteY17" fmla="*/ 9511487 h 10838303"/>
                <a:gd name="connsiteX18" fmla="*/ 225 w 4835994"/>
                <a:gd name="connsiteY18" fmla="*/ 9775256 h 10838303"/>
                <a:gd name="connsiteX19" fmla="*/ 35394 w 4835994"/>
                <a:gd name="connsiteY19" fmla="*/ 9898349 h 10838303"/>
                <a:gd name="connsiteX20" fmla="*/ 70563 w 4835994"/>
                <a:gd name="connsiteY20" fmla="*/ 10056610 h 10838303"/>
                <a:gd name="connsiteX21" fmla="*/ 228825 w 4835994"/>
                <a:gd name="connsiteY21" fmla="*/ 10302795 h 10838303"/>
                <a:gd name="connsiteX22" fmla="*/ 422256 w 4835994"/>
                <a:gd name="connsiteY22" fmla="*/ 10478641 h 10838303"/>
                <a:gd name="connsiteX23" fmla="*/ 527763 w 4835994"/>
                <a:gd name="connsiteY23" fmla="*/ 10496225 h 10838303"/>
                <a:gd name="connsiteX24" fmla="*/ 562933 w 4835994"/>
                <a:gd name="connsiteY24" fmla="*/ 10478641 h 10838303"/>
                <a:gd name="connsiteX25" fmla="*/ 510179 w 4835994"/>
                <a:gd name="connsiteY25" fmla="*/ 10355549 h 10838303"/>
                <a:gd name="connsiteX26" fmla="*/ 457425 w 4835994"/>
                <a:gd name="connsiteY26" fmla="*/ 10285210 h 10838303"/>
                <a:gd name="connsiteX27" fmla="*/ 369502 w 4835994"/>
                <a:gd name="connsiteY27" fmla="*/ 10162118 h 10838303"/>
                <a:gd name="connsiteX28" fmla="*/ 351917 w 4835994"/>
                <a:gd name="connsiteY28" fmla="*/ 9845595 h 10838303"/>
                <a:gd name="connsiteX29" fmla="*/ 422256 w 4835994"/>
                <a:gd name="connsiteY29" fmla="*/ 9652164 h 10838303"/>
                <a:gd name="connsiteX30" fmla="*/ 422256 w 4835994"/>
                <a:gd name="connsiteY30" fmla="*/ 9616995 h 10838303"/>
                <a:gd name="connsiteX31" fmla="*/ 527763 w 4835994"/>
                <a:gd name="connsiteY31" fmla="*/ 9775256 h 10838303"/>
                <a:gd name="connsiteX32" fmla="*/ 510179 w 4835994"/>
                <a:gd name="connsiteY32" fmla="*/ 9933518 h 10838303"/>
                <a:gd name="connsiteX33" fmla="*/ 492594 w 4835994"/>
                <a:gd name="connsiteY33" fmla="*/ 10091779 h 10838303"/>
                <a:gd name="connsiteX34" fmla="*/ 492594 w 4835994"/>
                <a:gd name="connsiteY34" fmla="*/ 10162118 h 10838303"/>
                <a:gd name="connsiteX35" fmla="*/ 562933 w 4835994"/>
                <a:gd name="connsiteY35" fmla="*/ 10179702 h 10838303"/>
                <a:gd name="connsiteX36" fmla="*/ 615686 w 4835994"/>
                <a:gd name="connsiteY36" fmla="*/ 9933518 h 10838303"/>
                <a:gd name="connsiteX37" fmla="*/ 615686 w 4835994"/>
                <a:gd name="connsiteY37" fmla="*/ 9669749 h 10838303"/>
                <a:gd name="connsiteX38" fmla="*/ 562933 w 4835994"/>
                <a:gd name="connsiteY38" fmla="*/ 9318056 h 10838303"/>
                <a:gd name="connsiteX39" fmla="*/ 527763 w 4835994"/>
                <a:gd name="connsiteY39" fmla="*/ 9089456 h 10838303"/>
                <a:gd name="connsiteX40" fmla="*/ 492594 w 4835994"/>
                <a:gd name="connsiteY40" fmla="*/ 8860856 h 10838303"/>
                <a:gd name="connsiteX41" fmla="*/ 562933 w 4835994"/>
                <a:gd name="connsiteY41" fmla="*/ 8579502 h 10838303"/>
                <a:gd name="connsiteX42" fmla="*/ 502642 w 4835994"/>
                <a:gd name="connsiteY42" fmla="*/ 8217761 h 10838303"/>
                <a:gd name="connsiteX43" fmla="*/ 974382 w 4835994"/>
                <a:gd name="connsiteY43" fmla="*/ 6495942 h 10838303"/>
                <a:gd name="connsiteX44" fmla="*/ 1067405 w 4835994"/>
                <a:gd name="connsiteY44" fmla="*/ 5612726 h 10838303"/>
                <a:gd name="connsiteX45" fmla="*/ 1093998 w 4835994"/>
                <a:gd name="connsiteY45" fmla="*/ 5115080 h 10838303"/>
                <a:gd name="connsiteX46" fmla="*/ 1104715 w 4835994"/>
                <a:gd name="connsiteY46" fmla="*/ 5123642 h 10838303"/>
                <a:gd name="connsiteX47" fmla="*/ 1207423 w 4835994"/>
                <a:gd name="connsiteY47" fmla="*/ 5640056 h 10838303"/>
                <a:gd name="connsiteX48" fmla="*/ 1325236 w 4835994"/>
                <a:gd name="connsiteY48" fmla="*/ 6305607 h 10838303"/>
                <a:gd name="connsiteX49" fmla="*/ 1193086 w 4835994"/>
                <a:gd name="connsiteY49" fmla="*/ 6737990 h 10838303"/>
                <a:gd name="connsiteX50" fmla="*/ 822515 w 4835994"/>
                <a:gd name="connsiteY50" fmla="*/ 7772234 h 10838303"/>
                <a:gd name="connsiteX51" fmla="*/ 698306 w 4835994"/>
                <a:gd name="connsiteY51" fmla="*/ 8794147 h 10838303"/>
                <a:gd name="connsiteX52" fmla="*/ 861871 w 4835994"/>
                <a:gd name="connsiteY52" fmla="*/ 9863179 h 10838303"/>
                <a:gd name="connsiteX53" fmla="*/ 843458 w 4835994"/>
                <a:gd name="connsiteY53" fmla="*/ 9913356 h 10838303"/>
                <a:gd name="connsiteX54" fmla="*/ 1020133 w 4835994"/>
                <a:gd name="connsiteY54" fmla="*/ 10601733 h 10838303"/>
                <a:gd name="connsiteX55" fmla="*/ 1090471 w 4835994"/>
                <a:gd name="connsiteY55" fmla="*/ 10812749 h 10838303"/>
                <a:gd name="connsiteX56" fmla="*/ 1178394 w 4835994"/>
                <a:gd name="connsiteY56" fmla="*/ 10812749 h 10838303"/>
                <a:gd name="connsiteX57" fmla="*/ 1389410 w 4835994"/>
                <a:gd name="connsiteY57" fmla="*/ 10812749 h 10838303"/>
                <a:gd name="connsiteX58" fmla="*/ 1916948 w 4835994"/>
                <a:gd name="connsiteY58" fmla="*/ 10812749 h 10838303"/>
                <a:gd name="connsiteX59" fmla="*/ 2338979 w 4835994"/>
                <a:gd name="connsiteY59" fmla="*/ 10795164 h 10838303"/>
                <a:gd name="connsiteX60" fmla="*/ 2374148 w 4835994"/>
                <a:gd name="connsiteY60" fmla="*/ 10672072 h 10838303"/>
                <a:gd name="connsiteX61" fmla="*/ 2338979 w 4835994"/>
                <a:gd name="connsiteY61" fmla="*/ 10408302 h 10838303"/>
                <a:gd name="connsiteX62" fmla="*/ 2356563 w 4835994"/>
                <a:gd name="connsiteY62" fmla="*/ 10003856 h 10838303"/>
                <a:gd name="connsiteX63" fmla="*/ 2338979 w 4835994"/>
                <a:gd name="connsiteY63" fmla="*/ 9441149 h 10838303"/>
                <a:gd name="connsiteX64" fmla="*/ 2303810 w 4835994"/>
                <a:gd name="connsiteY64" fmla="*/ 9142210 h 10838303"/>
                <a:gd name="connsiteX65" fmla="*/ 2303810 w 4835994"/>
                <a:gd name="connsiteY65" fmla="*/ 9019118 h 10838303"/>
                <a:gd name="connsiteX66" fmla="*/ 2479656 w 4835994"/>
                <a:gd name="connsiteY66" fmla="*/ 9036702 h 10838303"/>
                <a:gd name="connsiteX67" fmla="*/ 2549994 w 4835994"/>
                <a:gd name="connsiteY67" fmla="*/ 9054287 h 10838303"/>
                <a:gd name="connsiteX68" fmla="*/ 2532410 w 4835994"/>
                <a:gd name="connsiteY68" fmla="*/ 9265302 h 10838303"/>
                <a:gd name="connsiteX69" fmla="*/ 2514825 w 4835994"/>
                <a:gd name="connsiteY69" fmla="*/ 9546656 h 10838303"/>
                <a:gd name="connsiteX70" fmla="*/ 2497240 w 4835994"/>
                <a:gd name="connsiteY70" fmla="*/ 9775256 h 10838303"/>
                <a:gd name="connsiteX71" fmla="*/ 2497240 w 4835994"/>
                <a:gd name="connsiteY71" fmla="*/ 10056610 h 10838303"/>
                <a:gd name="connsiteX72" fmla="*/ 2479656 w 4835994"/>
                <a:gd name="connsiteY72" fmla="*/ 10250041 h 10838303"/>
                <a:gd name="connsiteX73" fmla="*/ 2497240 w 4835994"/>
                <a:gd name="connsiteY73" fmla="*/ 10478641 h 10838303"/>
                <a:gd name="connsiteX74" fmla="*/ 2497240 w 4835994"/>
                <a:gd name="connsiteY74" fmla="*/ 10672072 h 10838303"/>
                <a:gd name="connsiteX75" fmla="*/ 2514825 w 4835994"/>
                <a:gd name="connsiteY75" fmla="*/ 10830333 h 10838303"/>
                <a:gd name="connsiteX76" fmla="*/ 2725840 w 4835994"/>
                <a:gd name="connsiteY76" fmla="*/ 10812749 h 10838303"/>
                <a:gd name="connsiteX77" fmla="*/ 3059948 w 4835994"/>
                <a:gd name="connsiteY77" fmla="*/ 10795164 h 10838303"/>
                <a:gd name="connsiteX78" fmla="*/ 3499563 w 4835994"/>
                <a:gd name="connsiteY78" fmla="*/ 10830333 h 10838303"/>
                <a:gd name="connsiteX79" fmla="*/ 3763333 w 4835994"/>
                <a:gd name="connsiteY79" fmla="*/ 10795164 h 10838303"/>
                <a:gd name="connsiteX80" fmla="*/ 3780917 w 4835994"/>
                <a:gd name="connsiteY80" fmla="*/ 10689656 h 10838303"/>
                <a:gd name="connsiteX81" fmla="*/ 3851256 w 4835994"/>
                <a:gd name="connsiteY81" fmla="*/ 10302795 h 10838303"/>
                <a:gd name="connsiteX82" fmla="*/ 3974348 w 4835994"/>
                <a:gd name="connsiteY82" fmla="*/ 9792841 h 10838303"/>
                <a:gd name="connsiteX83" fmla="*/ 4079856 w 4835994"/>
                <a:gd name="connsiteY83" fmla="*/ 9089456 h 10838303"/>
                <a:gd name="connsiteX84" fmla="*/ 4170011 w 4835994"/>
                <a:gd name="connsiteY84" fmla="*/ 8736927 h 10838303"/>
                <a:gd name="connsiteX85" fmla="*/ 4161486 w 4835994"/>
                <a:gd name="connsiteY85" fmla="*/ 8078176 h 10838303"/>
                <a:gd name="connsiteX86" fmla="*/ 4048340 w 4835994"/>
                <a:gd name="connsiteY86" fmla="*/ 7367991 h 10838303"/>
                <a:gd name="connsiteX87" fmla="*/ 3752447 w 4835994"/>
                <a:gd name="connsiteY87" fmla="*/ 6709393 h 10838303"/>
                <a:gd name="connsiteX88" fmla="*/ 3576297 w 4835994"/>
                <a:gd name="connsiteY88" fmla="*/ 6299440 h 10838303"/>
                <a:gd name="connsiteX89" fmla="*/ 3622656 w 4835994"/>
                <a:gd name="connsiteY89" fmla="*/ 5889056 h 10838303"/>
                <a:gd name="connsiteX90" fmla="*/ 3692994 w 4835994"/>
                <a:gd name="connsiteY90" fmla="*/ 5396687 h 10838303"/>
                <a:gd name="connsiteX91" fmla="*/ 3710579 w 4835994"/>
                <a:gd name="connsiteY91" fmla="*/ 5115333 h 10838303"/>
                <a:gd name="connsiteX92" fmla="*/ 3734304 w 4835994"/>
                <a:gd name="connsiteY92" fmla="*/ 5363472 h 10838303"/>
                <a:gd name="connsiteX93" fmla="*/ 3798502 w 4835994"/>
                <a:gd name="connsiteY93" fmla="*/ 6135241 h 10838303"/>
                <a:gd name="connsiteX94" fmla="*/ 3798502 w 4835994"/>
                <a:gd name="connsiteY94" fmla="*/ 6469349 h 10838303"/>
                <a:gd name="connsiteX95" fmla="*/ 3921594 w 4835994"/>
                <a:gd name="connsiteY95" fmla="*/ 6979302 h 10838303"/>
                <a:gd name="connsiteX96" fmla="*/ 4079856 w 4835994"/>
                <a:gd name="connsiteY96" fmla="*/ 7542010 h 10838303"/>
                <a:gd name="connsiteX97" fmla="*/ 4417591 w 4835994"/>
                <a:gd name="connsiteY97" fmla="*/ 8314059 h 10838303"/>
                <a:gd name="connsiteX98" fmla="*/ 4322970 w 4835994"/>
                <a:gd name="connsiteY98" fmla="*/ 8652073 h 10838303"/>
                <a:gd name="connsiteX99" fmla="*/ 4326040 w 4835994"/>
                <a:gd name="connsiteY99" fmla="*/ 8966364 h 10838303"/>
                <a:gd name="connsiteX100" fmla="*/ 4273286 w 4835994"/>
                <a:gd name="connsiteY100" fmla="*/ 9282887 h 10838303"/>
                <a:gd name="connsiteX101" fmla="*/ 4185363 w 4835994"/>
                <a:gd name="connsiteY101" fmla="*/ 9529072 h 10838303"/>
                <a:gd name="connsiteX102" fmla="*/ 4202948 w 4835994"/>
                <a:gd name="connsiteY102" fmla="*/ 9722502 h 10838303"/>
                <a:gd name="connsiteX103" fmla="*/ 4202948 w 4835994"/>
                <a:gd name="connsiteY103" fmla="*/ 9845595 h 10838303"/>
                <a:gd name="connsiteX104" fmla="*/ 4220533 w 4835994"/>
                <a:gd name="connsiteY104" fmla="*/ 10039025 h 10838303"/>
                <a:gd name="connsiteX105" fmla="*/ 4308456 w 4835994"/>
                <a:gd name="connsiteY105" fmla="*/ 10144533 h 10838303"/>
                <a:gd name="connsiteX106" fmla="*/ 4343625 w 4835994"/>
                <a:gd name="connsiteY106" fmla="*/ 10144533 h 10838303"/>
                <a:gd name="connsiteX107" fmla="*/ 4361210 w 4835994"/>
                <a:gd name="connsiteY107" fmla="*/ 10056610 h 10838303"/>
                <a:gd name="connsiteX108" fmla="*/ 4326040 w 4835994"/>
                <a:gd name="connsiteY108" fmla="*/ 9915933 h 10838303"/>
                <a:gd name="connsiteX109" fmla="*/ 4343625 w 4835994"/>
                <a:gd name="connsiteY109" fmla="*/ 9722502 h 10838303"/>
                <a:gd name="connsiteX110" fmla="*/ 4396379 w 4835994"/>
                <a:gd name="connsiteY110" fmla="*/ 9581825 h 10838303"/>
                <a:gd name="connsiteX111" fmla="*/ 4466717 w 4835994"/>
                <a:gd name="connsiteY111" fmla="*/ 9845595 h 10838303"/>
                <a:gd name="connsiteX112" fmla="*/ 4466717 w 4835994"/>
                <a:gd name="connsiteY112" fmla="*/ 10074195 h 10838303"/>
                <a:gd name="connsiteX113" fmla="*/ 4431548 w 4835994"/>
                <a:gd name="connsiteY113" fmla="*/ 10179702 h 10838303"/>
                <a:gd name="connsiteX114" fmla="*/ 4378794 w 4835994"/>
                <a:gd name="connsiteY114" fmla="*/ 10302795 h 10838303"/>
                <a:gd name="connsiteX115" fmla="*/ 4290871 w 4835994"/>
                <a:gd name="connsiteY115" fmla="*/ 10461056 h 10838303"/>
                <a:gd name="connsiteX116" fmla="*/ 4290871 w 4835994"/>
                <a:gd name="connsiteY116" fmla="*/ 10496225 h 10838303"/>
                <a:gd name="connsiteX117" fmla="*/ 4449133 w 4835994"/>
                <a:gd name="connsiteY117" fmla="*/ 10320379 h 10838303"/>
                <a:gd name="connsiteX118" fmla="*/ 4607394 w 4835994"/>
                <a:gd name="connsiteY118" fmla="*/ 10250041 h 10838303"/>
                <a:gd name="connsiteX119" fmla="*/ 4712902 w 4835994"/>
                <a:gd name="connsiteY119" fmla="*/ 10074195 h 10838303"/>
                <a:gd name="connsiteX120" fmla="*/ 4783240 w 4835994"/>
                <a:gd name="connsiteY120" fmla="*/ 9915933 h 10838303"/>
                <a:gd name="connsiteX121" fmla="*/ 4835994 w 4835994"/>
                <a:gd name="connsiteY121" fmla="*/ 9740087 h 10838303"/>
                <a:gd name="connsiteX122" fmla="*/ 4783240 w 4835994"/>
                <a:gd name="connsiteY122" fmla="*/ 9405979 h 10838303"/>
                <a:gd name="connsiteX123" fmla="*/ 4677733 w 4835994"/>
                <a:gd name="connsiteY123" fmla="*/ 9019118 h 10838303"/>
                <a:gd name="connsiteX124" fmla="*/ 4677733 w 4835994"/>
                <a:gd name="connsiteY124" fmla="*/ 8860856 h 10838303"/>
                <a:gd name="connsiteX125" fmla="*/ 4695317 w 4835994"/>
                <a:gd name="connsiteY125" fmla="*/ 8808102 h 10838303"/>
                <a:gd name="connsiteX126" fmla="*/ 4624979 w 4835994"/>
                <a:gd name="connsiteY126" fmla="*/ 8702595 h 10838303"/>
                <a:gd name="connsiteX127" fmla="*/ 4607394 w 4835994"/>
                <a:gd name="connsiteY127" fmla="*/ 8649841 h 10838303"/>
                <a:gd name="connsiteX128" fmla="*/ 4767051 w 4835994"/>
                <a:gd name="connsiteY128" fmla="*/ 8494371 h 10838303"/>
                <a:gd name="connsiteX129" fmla="*/ 4720438 w 4835994"/>
                <a:gd name="connsiteY129" fmla="*/ 7531682 h 10838303"/>
                <a:gd name="connsiteX130" fmla="*/ 4705086 w 4835994"/>
                <a:gd name="connsiteY130" fmla="*/ 6929339 h 10838303"/>
                <a:gd name="connsiteX131" fmla="*/ 4614094 w 4835994"/>
                <a:gd name="connsiteY131" fmla="*/ 6406547 h 10838303"/>
                <a:gd name="connsiteX132" fmla="*/ 4509423 w 4835994"/>
                <a:gd name="connsiteY132" fmla="*/ 5797225 h 10838303"/>
                <a:gd name="connsiteX133" fmla="*/ 4468950 w 4835994"/>
                <a:gd name="connsiteY133" fmla="*/ 4536436 h 10838303"/>
                <a:gd name="connsiteX134" fmla="*/ 4486334 w 4835994"/>
                <a:gd name="connsiteY134" fmla="*/ 3790117 h 10838303"/>
                <a:gd name="connsiteX135" fmla="*/ 4249079 w 4835994"/>
                <a:gd name="connsiteY135" fmla="*/ 3339744 h 10838303"/>
                <a:gd name="connsiteX136" fmla="*/ 3999320 w 4835994"/>
                <a:gd name="connsiteY136" fmla="*/ 3133816 h 10838303"/>
                <a:gd name="connsiteX137" fmla="*/ 3678324 w 4835994"/>
                <a:gd name="connsiteY137" fmla="*/ 3002294 h 10838303"/>
                <a:gd name="connsiteX138" fmla="*/ 3402429 w 4835994"/>
                <a:gd name="connsiteY138" fmla="*/ 2835474 h 10838303"/>
                <a:gd name="connsiteX139" fmla="*/ 3024779 w 4835994"/>
                <a:gd name="connsiteY139" fmla="*/ 2618318 h 10838303"/>
                <a:gd name="connsiteX140" fmla="*/ 2893930 w 4835994"/>
                <a:gd name="connsiteY140" fmla="*/ 2263215 h 10838303"/>
                <a:gd name="connsiteX141" fmla="*/ 2869593 w 4835994"/>
                <a:gd name="connsiteY141" fmla="*/ 2022313 h 10838303"/>
                <a:gd name="connsiteX142" fmla="*/ 3098394 w 4835994"/>
                <a:gd name="connsiteY142" fmla="*/ 2075468 h 10838303"/>
                <a:gd name="connsiteX143" fmla="*/ 3358458 w 4835994"/>
                <a:gd name="connsiteY143" fmla="*/ 2143523 h 10838303"/>
                <a:gd name="connsiteX144" fmla="*/ 3435978 w 4835994"/>
                <a:gd name="connsiteY144" fmla="*/ 1988547 h 10838303"/>
                <a:gd name="connsiteX145" fmla="*/ 3446810 w 4835994"/>
                <a:gd name="connsiteY145" fmla="*/ 1932518 h 10838303"/>
                <a:gd name="connsiteX146" fmla="*/ 3457040 w 4835994"/>
                <a:gd name="connsiteY146" fmla="*/ 1823132 h 10838303"/>
                <a:gd name="connsiteX147" fmla="*/ 3464394 w 4835994"/>
                <a:gd name="connsiteY147" fmla="*/ 1791841 h 10838303"/>
                <a:gd name="connsiteX148" fmla="*/ 3534733 w 4835994"/>
                <a:gd name="connsiteY148" fmla="*/ 1774256 h 10838303"/>
                <a:gd name="connsiteX149" fmla="*/ 3517148 w 4835994"/>
                <a:gd name="connsiteY149" fmla="*/ 1721502 h 10838303"/>
                <a:gd name="connsiteX150" fmla="*/ 3499563 w 4835994"/>
                <a:gd name="connsiteY150" fmla="*/ 1703918 h 10838303"/>
                <a:gd name="connsiteX151" fmla="*/ 3552317 w 4835994"/>
                <a:gd name="connsiteY151" fmla="*/ 1686333 h 10838303"/>
                <a:gd name="connsiteX152" fmla="*/ 3552317 w 4835994"/>
                <a:gd name="connsiteY152" fmla="*/ 1580825 h 10838303"/>
                <a:gd name="connsiteX153" fmla="*/ 3534733 w 4835994"/>
                <a:gd name="connsiteY153" fmla="*/ 1422564 h 10838303"/>
                <a:gd name="connsiteX154" fmla="*/ 3640240 w 4835994"/>
                <a:gd name="connsiteY154" fmla="*/ 1422564 h 10838303"/>
                <a:gd name="connsiteX155" fmla="*/ 3740619 w 4835994"/>
                <a:gd name="connsiteY155" fmla="*/ 1415970 h 10838303"/>
                <a:gd name="connsiteX156" fmla="*/ 3710579 w 4835994"/>
                <a:gd name="connsiteY156" fmla="*/ 1299472 h 10838303"/>
                <a:gd name="connsiteX157" fmla="*/ 3622656 w 4835994"/>
                <a:gd name="connsiteY157" fmla="*/ 1193964 h 10838303"/>
                <a:gd name="connsiteX158" fmla="*/ 3587486 w 4835994"/>
                <a:gd name="connsiteY158" fmla="*/ 1141210 h 10838303"/>
                <a:gd name="connsiteX159" fmla="*/ 3552317 w 4835994"/>
                <a:gd name="connsiteY159" fmla="*/ 1053287 h 10838303"/>
                <a:gd name="connsiteX160" fmla="*/ 3600048 w 4835994"/>
                <a:gd name="connsiteY160" fmla="*/ 709967 h 10838303"/>
                <a:gd name="connsiteX161" fmla="*/ 3499563 w 4835994"/>
                <a:gd name="connsiteY161" fmla="*/ 349902 h 10838303"/>
                <a:gd name="connsiteX162" fmla="*/ 3306133 w 4835994"/>
                <a:gd name="connsiteY162" fmla="*/ 191641 h 10838303"/>
                <a:gd name="connsiteX163" fmla="*/ 3059948 w 4835994"/>
                <a:gd name="connsiteY163" fmla="*/ 86133 h 10838303"/>
                <a:gd name="connsiteX164" fmla="*/ 2796179 w 4835994"/>
                <a:gd name="connsiteY164" fmla="*/ 15795 h 10838303"/>
                <a:gd name="connsiteX165" fmla="*/ 2484785 w 4835994"/>
                <a:gd name="connsiteY165" fmla="*/ 6270 h 10838303"/>
                <a:gd name="connsiteX166" fmla="*/ 2241164 w 4835994"/>
                <a:gd name="connsiteY166" fmla="*/ 93827 h 10838303"/>
                <a:gd name="connsiteX167" fmla="*/ 1906323 w 4835994"/>
                <a:gd name="connsiteY167" fmla="*/ 240731 h 10838303"/>
                <a:gd name="connsiteX168" fmla="*/ 1776271 w 4835994"/>
                <a:gd name="connsiteY168" fmla="*/ 367487 h 10838303"/>
                <a:gd name="connsiteX169" fmla="*/ 1639257 w 4835994"/>
                <a:gd name="connsiteY169" fmla="*/ 691704 h 10838303"/>
                <a:gd name="connsiteX170" fmla="*/ 1628634 w 4835994"/>
                <a:gd name="connsiteY170" fmla="*/ 1143409 h 10838303"/>
                <a:gd name="connsiteX171" fmla="*/ 1792184 w 4835994"/>
                <a:gd name="connsiteY171" fmla="*/ 1466157 h 10838303"/>
                <a:gd name="connsiteX172" fmla="*/ 2083769 w 4835994"/>
                <a:gd name="connsiteY172" fmla="*/ 1778802 h 10838303"/>
                <a:gd name="connsiteX173" fmla="*/ 2090721 w 4835994"/>
                <a:gd name="connsiteY173" fmla="*/ 2078142 h 10838303"/>
                <a:gd name="connsiteX174" fmla="*/ 2004871 w 4835994"/>
                <a:gd name="connsiteY174" fmla="*/ 2512810 h 10838303"/>
                <a:gd name="connsiteX175" fmla="*/ 1562185 w 4835994"/>
                <a:gd name="connsiteY175" fmla="*/ 2812587 h 10838303"/>
                <a:gd name="connsiteX176" fmla="*/ 1139317 w 4835994"/>
                <a:gd name="connsiteY176" fmla="*/ 3020531 h 10838303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22656 w 4835994"/>
                <a:gd name="connsiteY157" fmla="*/ 1192202 h 10836541"/>
                <a:gd name="connsiteX158" fmla="*/ 3587486 w 4835994"/>
                <a:gd name="connsiteY158" fmla="*/ 1139448 h 10836541"/>
                <a:gd name="connsiteX159" fmla="*/ 3552317 w 4835994"/>
                <a:gd name="connsiteY159" fmla="*/ 1051525 h 10836541"/>
                <a:gd name="connsiteX160" fmla="*/ 3600048 w 4835994"/>
                <a:gd name="connsiteY160" fmla="*/ 7082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906323 w 4835994"/>
                <a:gd name="connsiteY167" fmla="*/ 238969 h 10836541"/>
                <a:gd name="connsiteX168" fmla="*/ 1776271 w 4835994"/>
                <a:gd name="connsiteY168" fmla="*/ 365725 h 10836541"/>
                <a:gd name="connsiteX169" fmla="*/ 1639257 w 4835994"/>
                <a:gd name="connsiteY169" fmla="*/ 689942 h 10836541"/>
                <a:gd name="connsiteX170" fmla="*/ 1628634 w 4835994"/>
                <a:gd name="connsiteY170" fmla="*/ 1141647 h 10836541"/>
                <a:gd name="connsiteX171" fmla="*/ 1792184 w 4835994"/>
                <a:gd name="connsiteY171" fmla="*/ 1464395 h 10836541"/>
                <a:gd name="connsiteX172" fmla="*/ 2083769 w 4835994"/>
                <a:gd name="connsiteY172" fmla="*/ 1777040 h 10836541"/>
                <a:gd name="connsiteX173" fmla="*/ 2090721 w 4835994"/>
                <a:gd name="connsiteY173" fmla="*/ 2076380 h 10836541"/>
                <a:gd name="connsiteX174" fmla="*/ 2004871 w 4835994"/>
                <a:gd name="connsiteY174" fmla="*/ 2511048 h 10836541"/>
                <a:gd name="connsiteX175" fmla="*/ 1562185 w 4835994"/>
                <a:gd name="connsiteY175" fmla="*/ 2810825 h 10836541"/>
                <a:gd name="connsiteX176" fmla="*/ 1139317 w 4835994"/>
                <a:gd name="connsiteY176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22656 w 4835994"/>
                <a:gd name="connsiteY157" fmla="*/ 1192202 h 10836541"/>
                <a:gd name="connsiteX158" fmla="*/ 3587486 w 4835994"/>
                <a:gd name="connsiteY158" fmla="*/ 1139448 h 10836541"/>
                <a:gd name="connsiteX159" fmla="*/ 3552317 w 4835994"/>
                <a:gd name="connsiteY159" fmla="*/ 1051525 h 10836541"/>
                <a:gd name="connsiteX160" fmla="*/ 3600048 w 4835994"/>
                <a:gd name="connsiteY160" fmla="*/ 7082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22656 w 4835994"/>
                <a:gd name="connsiteY157" fmla="*/ 1192202 h 10836541"/>
                <a:gd name="connsiteX158" fmla="*/ 3587486 w 4835994"/>
                <a:gd name="connsiteY158" fmla="*/ 1139448 h 10836541"/>
                <a:gd name="connsiteX159" fmla="*/ 3552317 w 4835994"/>
                <a:gd name="connsiteY159" fmla="*/ 1051525 h 10836541"/>
                <a:gd name="connsiteX160" fmla="*/ 3600048 w 4835994"/>
                <a:gd name="connsiteY160" fmla="*/ 7082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22656 w 4835994"/>
                <a:gd name="connsiteY157" fmla="*/ 1192202 h 10836541"/>
                <a:gd name="connsiteX158" fmla="*/ 3587486 w 4835994"/>
                <a:gd name="connsiteY158" fmla="*/ 1139448 h 10836541"/>
                <a:gd name="connsiteX159" fmla="*/ 3552317 w 4835994"/>
                <a:gd name="connsiteY159" fmla="*/ 1051525 h 10836541"/>
                <a:gd name="connsiteX160" fmla="*/ 3590523 w 4835994"/>
                <a:gd name="connsiteY160" fmla="*/ 770118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22656 w 4835994"/>
                <a:gd name="connsiteY157" fmla="*/ 1192202 h 10836541"/>
                <a:gd name="connsiteX158" fmla="*/ 3587486 w 4835994"/>
                <a:gd name="connsiteY158" fmla="*/ 1139448 h 10836541"/>
                <a:gd name="connsiteX159" fmla="*/ 3552317 w 4835994"/>
                <a:gd name="connsiteY159" fmla="*/ 1051525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22656 w 4835994"/>
                <a:gd name="connsiteY157" fmla="*/ 1192202 h 10836541"/>
                <a:gd name="connsiteX158" fmla="*/ 3587486 w 4835994"/>
                <a:gd name="connsiteY158" fmla="*/ 1139448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22656 w 4835994"/>
                <a:gd name="connsiteY157" fmla="*/ 1192202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79806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58204 w 4835994"/>
                <a:gd name="connsiteY156" fmla="*/ 1273898 h 10836541"/>
                <a:gd name="connsiteX157" fmla="*/ 3679806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77254 w 4835994"/>
                <a:gd name="connsiteY156" fmla="*/ 1292948 h 10836541"/>
                <a:gd name="connsiteX157" fmla="*/ 3679806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82358 w 4835994"/>
                <a:gd name="connsiteY153" fmla="*/ 1435090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85655 w 4835994"/>
                <a:gd name="connsiteY152" fmla="*/ 1583826 h 10836541"/>
                <a:gd name="connsiteX153" fmla="*/ 3582358 w 4835994"/>
                <a:gd name="connsiteY153" fmla="*/ 1435090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33267 w 4835994"/>
                <a:gd name="connsiteY151" fmla="*/ 1655996 h 10836541"/>
                <a:gd name="connsiteX152" fmla="*/ 3585655 w 4835994"/>
                <a:gd name="connsiteY152" fmla="*/ 1583826 h 10836541"/>
                <a:gd name="connsiteX153" fmla="*/ 3582358 w 4835994"/>
                <a:gd name="connsiteY153" fmla="*/ 1435090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3124 w 4835994"/>
                <a:gd name="connsiteY150" fmla="*/ 1692497 h 10836541"/>
                <a:gd name="connsiteX151" fmla="*/ 3533267 w 4835994"/>
                <a:gd name="connsiteY151" fmla="*/ 1655996 h 10836541"/>
                <a:gd name="connsiteX152" fmla="*/ 3585655 w 4835994"/>
                <a:gd name="connsiteY152" fmla="*/ 1583826 h 10836541"/>
                <a:gd name="connsiteX153" fmla="*/ 3582358 w 4835994"/>
                <a:gd name="connsiteY153" fmla="*/ 1435090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3124 w 4835994"/>
                <a:gd name="connsiteY150" fmla="*/ 1692497 h 10836541"/>
                <a:gd name="connsiteX151" fmla="*/ 3584782 w 4835994"/>
                <a:gd name="connsiteY151" fmla="*/ 1643117 h 10836541"/>
                <a:gd name="connsiteX152" fmla="*/ 3585655 w 4835994"/>
                <a:gd name="connsiteY152" fmla="*/ 1583826 h 10836541"/>
                <a:gd name="connsiteX153" fmla="*/ 3582358 w 4835994"/>
                <a:gd name="connsiteY153" fmla="*/ 1435090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4439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3124 w 4835994"/>
                <a:gd name="connsiteY150" fmla="*/ 1692497 h 10836541"/>
                <a:gd name="connsiteX151" fmla="*/ 3584782 w 4835994"/>
                <a:gd name="connsiteY151" fmla="*/ 1643117 h 10836541"/>
                <a:gd name="connsiteX152" fmla="*/ 3585655 w 4835994"/>
                <a:gd name="connsiteY152" fmla="*/ 1583826 h 10836541"/>
                <a:gd name="connsiteX153" fmla="*/ 3582358 w 4835994"/>
                <a:gd name="connsiteY153" fmla="*/ 1435090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90152 w 4835994"/>
                <a:gd name="connsiteY147" fmla="*/ 1831936 h 10836541"/>
                <a:gd name="connsiteX148" fmla="*/ 354439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3124 w 4835994"/>
                <a:gd name="connsiteY150" fmla="*/ 1692497 h 10836541"/>
                <a:gd name="connsiteX151" fmla="*/ 3584782 w 4835994"/>
                <a:gd name="connsiteY151" fmla="*/ 1643117 h 10836541"/>
                <a:gd name="connsiteX152" fmla="*/ 3585655 w 4835994"/>
                <a:gd name="connsiteY152" fmla="*/ 1583826 h 10836541"/>
                <a:gd name="connsiteX153" fmla="*/ 3582358 w 4835994"/>
                <a:gd name="connsiteY153" fmla="*/ 1435090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83769 w 4835994"/>
                <a:gd name="connsiteY170" fmla="*/ 1777040 h 10836541"/>
                <a:gd name="connsiteX171" fmla="*/ 2090721 w 4835994"/>
                <a:gd name="connsiteY171" fmla="*/ 2076380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64898 w 4835994"/>
                <a:gd name="connsiteY143" fmla="*/ 2032290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83769 w 4835994"/>
                <a:gd name="connsiteY170" fmla="*/ 1777040 h 10836541"/>
                <a:gd name="connsiteX171" fmla="*/ 2090721 w 4835994"/>
                <a:gd name="connsiteY171" fmla="*/ 2076380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83769 w 4835994"/>
                <a:gd name="connsiteY170" fmla="*/ 1777040 h 10836541"/>
                <a:gd name="connsiteX171" fmla="*/ 2090721 w 4835994"/>
                <a:gd name="connsiteY171" fmla="*/ 2076380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83769 w 4835994"/>
                <a:gd name="connsiteY170" fmla="*/ 1777040 h 10836541"/>
                <a:gd name="connsiteX171" fmla="*/ 2090721 w 4835994"/>
                <a:gd name="connsiteY171" fmla="*/ 2076380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83769 w 4835994"/>
                <a:gd name="connsiteY170" fmla="*/ 1777040 h 10836541"/>
                <a:gd name="connsiteX171" fmla="*/ 2090721 w 4835994"/>
                <a:gd name="connsiteY171" fmla="*/ 2076380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83769 w 4835994"/>
                <a:gd name="connsiteY170" fmla="*/ 1777040 h 10836541"/>
                <a:gd name="connsiteX171" fmla="*/ 2090721 w 4835994"/>
                <a:gd name="connsiteY171" fmla="*/ 2076380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90721 w 4835994"/>
                <a:gd name="connsiteY171" fmla="*/ 2076380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45499 w 4835994"/>
                <a:gd name="connsiteY149" fmla="*/ 1695672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5058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46810 w 4835994"/>
                <a:gd name="connsiteY144" fmla="*/ 1930756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505824 w 4835994"/>
                <a:gd name="connsiteY148" fmla="*/ 1692497 h 10836541"/>
                <a:gd name="connsiteX149" fmla="*/ 3584782 w 4835994"/>
                <a:gd name="connsiteY149" fmla="*/ 1643117 h 10836541"/>
                <a:gd name="connsiteX150" fmla="*/ 3585655 w 4835994"/>
                <a:gd name="connsiteY150" fmla="*/ 1583826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46810 w 4835994"/>
                <a:gd name="connsiteY144" fmla="*/ 1930756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505824 w 4835994"/>
                <a:gd name="connsiteY148" fmla="*/ 1692497 h 10836541"/>
                <a:gd name="connsiteX149" fmla="*/ 3584782 w 4835994"/>
                <a:gd name="connsiteY149" fmla="*/ 1643117 h 10836541"/>
                <a:gd name="connsiteX150" fmla="*/ 3585655 w 4835994"/>
                <a:gd name="connsiteY150" fmla="*/ 1583826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505824 w 4835994"/>
                <a:gd name="connsiteY148" fmla="*/ 1692497 h 10836541"/>
                <a:gd name="connsiteX149" fmla="*/ 3584782 w 4835994"/>
                <a:gd name="connsiteY149" fmla="*/ 1643117 h 10836541"/>
                <a:gd name="connsiteX150" fmla="*/ 3585655 w 4835994"/>
                <a:gd name="connsiteY150" fmla="*/ 1583826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505824 w 4835994"/>
                <a:gd name="connsiteY148" fmla="*/ 1692497 h 10836541"/>
                <a:gd name="connsiteX149" fmla="*/ 3584782 w 4835994"/>
                <a:gd name="connsiteY149" fmla="*/ 1643117 h 10836541"/>
                <a:gd name="connsiteX150" fmla="*/ 3568013 w 4835994"/>
                <a:gd name="connsiteY150" fmla="*/ 1536783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505824 w 4835994"/>
                <a:gd name="connsiteY148" fmla="*/ 1692497 h 10836541"/>
                <a:gd name="connsiteX149" fmla="*/ 3581842 w 4835994"/>
                <a:gd name="connsiteY149" fmla="*/ 1596074 h 10836541"/>
                <a:gd name="connsiteX150" fmla="*/ 3568013 w 4835994"/>
                <a:gd name="connsiteY150" fmla="*/ 1536783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505824 w 4835994"/>
                <a:gd name="connsiteY148" fmla="*/ 1692497 h 10836541"/>
                <a:gd name="connsiteX149" fmla="*/ 3581842 w 4835994"/>
                <a:gd name="connsiteY149" fmla="*/ 1596074 h 10836541"/>
                <a:gd name="connsiteX150" fmla="*/ 3576833 w 4835994"/>
                <a:gd name="connsiteY150" fmla="*/ 1530903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470542 w 4835994"/>
                <a:gd name="connsiteY148" fmla="*/ 1660155 h 10836541"/>
                <a:gd name="connsiteX149" fmla="*/ 3581842 w 4835994"/>
                <a:gd name="connsiteY149" fmla="*/ 1596074 h 10836541"/>
                <a:gd name="connsiteX150" fmla="*/ 3576833 w 4835994"/>
                <a:gd name="connsiteY150" fmla="*/ 1530903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538167 w 4835994"/>
                <a:gd name="connsiteY148" fmla="*/ 1645454 h 10836541"/>
                <a:gd name="connsiteX149" fmla="*/ 3581842 w 4835994"/>
                <a:gd name="connsiteY149" fmla="*/ 1596074 h 10836541"/>
                <a:gd name="connsiteX150" fmla="*/ 3576833 w 4835994"/>
                <a:gd name="connsiteY150" fmla="*/ 1530903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455563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55563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087 w 4835994"/>
                <a:gd name="connsiteY143" fmla="*/ 205654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81669 w 4835994"/>
                <a:gd name="connsiteY143" fmla="*/ 206242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6471 w 4835994"/>
                <a:gd name="connsiteY142" fmla="*/ 2053124 h 10836541"/>
                <a:gd name="connsiteX143" fmla="*/ 3381669 w 4835994"/>
                <a:gd name="connsiteY143" fmla="*/ 206242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6471 w 4835994"/>
                <a:gd name="connsiteY142" fmla="*/ 2053124 h 10836541"/>
                <a:gd name="connsiteX143" fmla="*/ 3381669 w 4835994"/>
                <a:gd name="connsiteY143" fmla="*/ 206242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534846 w 4835994"/>
                <a:gd name="connsiteY160" fmla="*/ 327558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6471 w 4835994"/>
                <a:gd name="connsiteY142" fmla="*/ 2053124 h 10836541"/>
                <a:gd name="connsiteX143" fmla="*/ 3381669 w 4835994"/>
                <a:gd name="connsiteY143" fmla="*/ 206242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558367 w 4835994"/>
                <a:gd name="connsiteY160" fmla="*/ 371661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6471 w 4835994"/>
                <a:gd name="connsiteY142" fmla="*/ 2053124 h 10836541"/>
                <a:gd name="connsiteX143" fmla="*/ 3381669 w 4835994"/>
                <a:gd name="connsiteY143" fmla="*/ 206242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18394 w 4835994"/>
                <a:gd name="connsiteY159" fmla="*/ 796166 h 10836541"/>
                <a:gd name="connsiteX160" fmla="*/ 3558367 w 4835994"/>
                <a:gd name="connsiteY160" fmla="*/ 371661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6471 w 4835994"/>
                <a:gd name="connsiteY142" fmla="*/ 2053124 h 10836541"/>
                <a:gd name="connsiteX143" fmla="*/ 3381669 w 4835994"/>
                <a:gd name="connsiteY143" fmla="*/ 206242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18394 w 4835994"/>
                <a:gd name="connsiteY159" fmla="*/ 796166 h 10836541"/>
                <a:gd name="connsiteX160" fmla="*/ 3578949 w 4835994"/>
                <a:gd name="connsiteY160" fmla="*/ 377541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6471 w 4835994"/>
                <a:gd name="connsiteY142" fmla="*/ 2053124 h 10836541"/>
                <a:gd name="connsiteX143" fmla="*/ 3381669 w 4835994"/>
                <a:gd name="connsiteY143" fmla="*/ 206242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18394 w 4835994"/>
                <a:gd name="connsiteY159" fmla="*/ 796166 h 10836541"/>
                <a:gd name="connsiteX160" fmla="*/ 3578949 w 4835994"/>
                <a:gd name="connsiteY160" fmla="*/ 377541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9246 h 10837018"/>
                <a:gd name="connsiteX1" fmla="*/ 521192 w 4835994"/>
                <a:gd name="connsiteY1" fmla="*/ 3346807 h 10837018"/>
                <a:gd name="connsiteX2" fmla="*/ 332099 w 4835994"/>
                <a:gd name="connsiteY2" fmla="*/ 4161408 h 10837018"/>
                <a:gd name="connsiteX3" fmla="*/ 341311 w 4835994"/>
                <a:gd name="connsiteY3" fmla="*/ 5075809 h 10837018"/>
                <a:gd name="connsiteX4" fmla="*/ 280183 w 4835994"/>
                <a:gd name="connsiteY4" fmla="*/ 5954481 h 10837018"/>
                <a:gd name="connsiteX5" fmla="*/ 113548 w 4835994"/>
                <a:gd name="connsiteY5" fmla="*/ 6777608 h 10837018"/>
                <a:gd name="connsiteX6" fmla="*/ 57724 w 4835994"/>
                <a:gd name="connsiteY6" fmla="*/ 7507510 h 10837018"/>
                <a:gd name="connsiteX7" fmla="*/ 83682 w 4835994"/>
                <a:gd name="connsiteY7" fmla="*/ 8062681 h 10837018"/>
                <a:gd name="connsiteX8" fmla="*/ 51583 w 4835994"/>
                <a:gd name="connsiteY8" fmla="*/ 8329800 h 10837018"/>
                <a:gd name="connsiteX9" fmla="*/ 51583 w 4835994"/>
                <a:gd name="connsiteY9" fmla="*/ 8599710 h 10837018"/>
                <a:gd name="connsiteX10" fmla="*/ 158486 w 4835994"/>
                <a:gd name="connsiteY10" fmla="*/ 8754064 h 10837018"/>
                <a:gd name="connsiteX11" fmla="*/ 105733 w 4835994"/>
                <a:gd name="connsiteY11" fmla="*/ 8806817 h 10837018"/>
                <a:gd name="connsiteX12" fmla="*/ 193656 w 4835994"/>
                <a:gd name="connsiteY12" fmla="*/ 8877156 h 10837018"/>
                <a:gd name="connsiteX13" fmla="*/ 211240 w 4835994"/>
                <a:gd name="connsiteY13" fmla="*/ 8947494 h 10837018"/>
                <a:gd name="connsiteX14" fmla="*/ 211240 w 4835994"/>
                <a:gd name="connsiteY14" fmla="*/ 9000248 h 10837018"/>
                <a:gd name="connsiteX15" fmla="*/ 158486 w 4835994"/>
                <a:gd name="connsiteY15" fmla="*/ 9070587 h 10837018"/>
                <a:gd name="connsiteX16" fmla="*/ 105733 w 4835994"/>
                <a:gd name="connsiteY16" fmla="*/ 9176094 h 10837018"/>
                <a:gd name="connsiteX17" fmla="*/ 52979 w 4835994"/>
                <a:gd name="connsiteY17" fmla="*/ 9510202 h 10837018"/>
                <a:gd name="connsiteX18" fmla="*/ 225 w 4835994"/>
                <a:gd name="connsiteY18" fmla="*/ 9773971 h 10837018"/>
                <a:gd name="connsiteX19" fmla="*/ 35394 w 4835994"/>
                <a:gd name="connsiteY19" fmla="*/ 9897064 h 10837018"/>
                <a:gd name="connsiteX20" fmla="*/ 70563 w 4835994"/>
                <a:gd name="connsiteY20" fmla="*/ 10055325 h 10837018"/>
                <a:gd name="connsiteX21" fmla="*/ 228825 w 4835994"/>
                <a:gd name="connsiteY21" fmla="*/ 10301510 h 10837018"/>
                <a:gd name="connsiteX22" fmla="*/ 422256 w 4835994"/>
                <a:gd name="connsiteY22" fmla="*/ 10477356 h 10837018"/>
                <a:gd name="connsiteX23" fmla="*/ 527763 w 4835994"/>
                <a:gd name="connsiteY23" fmla="*/ 10494940 h 10837018"/>
                <a:gd name="connsiteX24" fmla="*/ 562933 w 4835994"/>
                <a:gd name="connsiteY24" fmla="*/ 10477356 h 10837018"/>
                <a:gd name="connsiteX25" fmla="*/ 510179 w 4835994"/>
                <a:gd name="connsiteY25" fmla="*/ 10354264 h 10837018"/>
                <a:gd name="connsiteX26" fmla="*/ 457425 w 4835994"/>
                <a:gd name="connsiteY26" fmla="*/ 10283925 h 10837018"/>
                <a:gd name="connsiteX27" fmla="*/ 369502 w 4835994"/>
                <a:gd name="connsiteY27" fmla="*/ 10160833 h 10837018"/>
                <a:gd name="connsiteX28" fmla="*/ 351917 w 4835994"/>
                <a:gd name="connsiteY28" fmla="*/ 9844310 h 10837018"/>
                <a:gd name="connsiteX29" fmla="*/ 422256 w 4835994"/>
                <a:gd name="connsiteY29" fmla="*/ 9650879 h 10837018"/>
                <a:gd name="connsiteX30" fmla="*/ 422256 w 4835994"/>
                <a:gd name="connsiteY30" fmla="*/ 9615710 h 10837018"/>
                <a:gd name="connsiteX31" fmla="*/ 527763 w 4835994"/>
                <a:gd name="connsiteY31" fmla="*/ 9773971 h 10837018"/>
                <a:gd name="connsiteX32" fmla="*/ 510179 w 4835994"/>
                <a:gd name="connsiteY32" fmla="*/ 9932233 h 10837018"/>
                <a:gd name="connsiteX33" fmla="*/ 492594 w 4835994"/>
                <a:gd name="connsiteY33" fmla="*/ 10090494 h 10837018"/>
                <a:gd name="connsiteX34" fmla="*/ 492594 w 4835994"/>
                <a:gd name="connsiteY34" fmla="*/ 10160833 h 10837018"/>
                <a:gd name="connsiteX35" fmla="*/ 562933 w 4835994"/>
                <a:gd name="connsiteY35" fmla="*/ 10178417 h 10837018"/>
                <a:gd name="connsiteX36" fmla="*/ 615686 w 4835994"/>
                <a:gd name="connsiteY36" fmla="*/ 9932233 h 10837018"/>
                <a:gd name="connsiteX37" fmla="*/ 615686 w 4835994"/>
                <a:gd name="connsiteY37" fmla="*/ 9668464 h 10837018"/>
                <a:gd name="connsiteX38" fmla="*/ 562933 w 4835994"/>
                <a:gd name="connsiteY38" fmla="*/ 9316771 h 10837018"/>
                <a:gd name="connsiteX39" fmla="*/ 527763 w 4835994"/>
                <a:gd name="connsiteY39" fmla="*/ 9088171 h 10837018"/>
                <a:gd name="connsiteX40" fmla="*/ 492594 w 4835994"/>
                <a:gd name="connsiteY40" fmla="*/ 8859571 h 10837018"/>
                <a:gd name="connsiteX41" fmla="*/ 562933 w 4835994"/>
                <a:gd name="connsiteY41" fmla="*/ 8578217 h 10837018"/>
                <a:gd name="connsiteX42" fmla="*/ 502642 w 4835994"/>
                <a:gd name="connsiteY42" fmla="*/ 8216476 h 10837018"/>
                <a:gd name="connsiteX43" fmla="*/ 974382 w 4835994"/>
                <a:gd name="connsiteY43" fmla="*/ 6494657 h 10837018"/>
                <a:gd name="connsiteX44" fmla="*/ 1067405 w 4835994"/>
                <a:gd name="connsiteY44" fmla="*/ 5611441 h 10837018"/>
                <a:gd name="connsiteX45" fmla="*/ 1093998 w 4835994"/>
                <a:gd name="connsiteY45" fmla="*/ 5113795 h 10837018"/>
                <a:gd name="connsiteX46" fmla="*/ 1104715 w 4835994"/>
                <a:gd name="connsiteY46" fmla="*/ 5122357 h 10837018"/>
                <a:gd name="connsiteX47" fmla="*/ 1207423 w 4835994"/>
                <a:gd name="connsiteY47" fmla="*/ 5638771 h 10837018"/>
                <a:gd name="connsiteX48" fmla="*/ 1325236 w 4835994"/>
                <a:gd name="connsiteY48" fmla="*/ 6304322 h 10837018"/>
                <a:gd name="connsiteX49" fmla="*/ 1193086 w 4835994"/>
                <a:gd name="connsiteY49" fmla="*/ 6736705 h 10837018"/>
                <a:gd name="connsiteX50" fmla="*/ 822515 w 4835994"/>
                <a:gd name="connsiteY50" fmla="*/ 7770949 h 10837018"/>
                <a:gd name="connsiteX51" fmla="*/ 698306 w 4835994"/>
                <a:gd name="connsiteY51" fmla="*/ 8792862 h 10837018"/>
                <a:gd name="connsiteX52" fmla="*/ 861871 w 4835994"/>
                <a:gd name="connsiteY52" fmla="*/ 9861894 h 10837018"/>
                <a:gd name="connsiteX53" fmla="*/ 843458 w 4835994"/>
                <a:gd name="connsiteY53" fmla="*/ 9912071 h 10837018"/>
                <a:gd name="connsiteX54" fmla="*/ 1020133 w 4835994"/>
                <a:gd name="connsiteY54" fmla="*/ 10600448 h 10837018"/>
                <a:gd name="connsiteX55" fmla="*/ 1090471 w 4835994"/>
                <a:gd name="connsiteY55" fmla="*/ 10811464 h 10837018"/>
                <a:gd name="connsiteX56" fmla="*/ 1178394 w 4835994"/>
                <a:gd name="connsiteY56" fmla="*/ 10811464 h 10837018"/>
                <a:gd name="connsiteX57" fmla="*/ 1389410 w 4835994"/>
                <a:gd name="connsiteY57" fmla="*/ 10811464 h 10837018"/>
                <a:gd name="connsiteX58" fmla="*/ 1916948 w 4835994"/>
                <a:gd name="connsiteY58" fmla="*/ 10811464 h 10837018"/>
                <a:gd name="connsiteX59" fmla="*/ 2338979 w 4835994"/>
                <a:gd name="connsiteY59" fmla="*/ 10793879 h 10837018"/>
                <a:gd name="connsiteX60" fmla="*/ 2374148 w 4835994"/>
                <a:gd name="connsiteY60" fmla="*/ 10670787 h 10837018"/>
                <a:gd name="connsiteX61" fmla="*/ 2338979 w 4835994"/>
                <a:gd name="connsiteY61" fmla="*/ 10407017 h 10837018"/>
                <a:gd name="connsiteX62" fmla="*/ 2356563 w 4835994"/>
                <a:gd name="connsiteY62" fmla="*/ 10002571 h 10837018"/>
                <a:gd name="connsiteX63" fmla="*/ 2338979 w 4835994"/>
                <a:gd name="connsiteY63" fmla="*/ 9439864 h 10837018"/>
                <a:gd name="connsiteX64" fmla="*/ 2303810 w 4835994"/>
                <a:gd name="connsiteY64" fmla="*/ 9140925 h 10837018"/>
                <a:gd name="connsiteX65" fmla="*/ 2303810 w 4835994"/>
                <a:gd name="connsiteY65" fmla="*/ 9017833 h 10837018"/>
                <a:gd name="connsiteX66" fmla="*/ 2479656 w 4835994"/>
                <a:gd name="connsiteY66" fmla="*/ 9035417 h 10837018"/>
                <a:gd name="connsiteX67" fmla="*/ 2549994 w 4835994"/>
                <a:gd name="connsiteY67" fmla="*/ 9053002 h 10837018"/>
                <a:gd name="connsiteX68" fmla="*/ 2532410 w 4835994"/>
                <a:gd name="connsiteY68" fmla="*/ 9264017 h 10837018"/>
                <a:gd name="connsiteX69" fmla="*/ 2514825 w 4835994"/>
                <a:gd name="connsiteY69" fmla="*/ 9545371 h 10837018"/>
                <a:gd name="connsiteX70" fmla="*/ 2497240 w 4835994"/>
                <a:gd name="connsiteY70" fmla="*/ 9773971 h 10837018"/>
                <a:gd name="connsiteX71" fmla="*/ 2497240 w 4835994"/>
                <a:gd name="connsiteY71" fmla="*/ 10055325 h 10837018"/>
                <a:gd name="connsiteX72" fmla="*/ 2479656 w 4835994"/>
                <a:gd name="connsiteY72" fmla="*/ 10248756 h 10837018"/>
                <a:gd name="connsiteX73" fmla="*/ 2497240 w 4835994"/>
                <a:gd name="connsiteY73" fmla="*/ 10477356 h 10837018"/>
                <a:gd name="connsiteX74" fmla="*/ 2497240 w 4835994"/>
                <a:gd name="connsiteY74" fmla="*/ 10670787 h 10837018"/>
                <a:gd name="connsiteX75" fmla="*/ 2514825 w 4835994"/>
                <a:gd name="connsiteY75" fmla="*/ 10829048 h 10837018"/>
                <a:gd name="connsiteX76" fmla="*/ 2725840 w 4835994"/>
                <a:gd name="connsiteY76" fmla="*/ 10811464 h 10837018"/>
                <a:gd name="connsiteX77" fmla="*/ 3059948 w 4835994"/>
                <a:gd name="connsiteY77" fmla="*/ 10793879 h 10837018"/>
                <a:gd name="connsiteX78" fmla="*/ 3499563 w 4835994"/>
                <a:gd name="connsiteY78" fmla="*/ 10829048 h 10837018"/>
                <a:gd name="connsiteX79" fmla="*/ 3763333 w 4835994"/>
                <a:gd name="connsiteY79" fmla="*/ 10793879 h 10837018"/>
                <a:gd name="connsiteX80" fmla="*/ 3780917 w 4835994"/>
                <a:gd name="connsiteY80" fmla="*/ 10688371 h 10837018"/>
                <a:gd name="connsiteX81" fmla="*/ 3851256 w 4835994"/>
                <a:gd name="connsiteY81" fmla="*/ 10301510 h 10837018"/>
                <a:gd name="connsiteX82" fmla="*/ 3974348 w 4835994"/>
                <a:gd name="connsiteY82" fmla="*/ 9791556 h 10837018"/>
                <a:gd name="connsiteX83" fmla="*/ 4079856 w 4835994"/>
                <a:gd name="connsiteY83" fmla="*/ 9088171 h 10837018"/>
                <a:gd name="connsiteX84" fmla="*/ 4170011 w 4835994"/>
                <a:gd name="connsiteY84" fmla="*/ 8735642 h 10837018"/>
                <a:gd name="connsiteX85" fmla="*/ 4161486 w 4835994"/>
                <a:gd name="connsiteY85" fmla="*/ 8076891 h 10837018"/>
                <a:gd name="connsiteX86" fmla="*/ 4048340 w 4835994"/>
                <a:gd name="connsiteY86" fmla="*/ 7366706 h 10837018"/>
                <a:gd name="connsiteX87" fmla="*/ 3752447 w 4835994"/>
                <a:gd name="connsiteY87" fmla="*/ 6708108 h 10837018"/>
                <a:gd name="connsiteX88" fmla="*/ 3576297 w 4835994"/>
                <a:gd name="connsiteY88" fmla="*/ 6298155 h 10837018"/>
                <a:gd name="connsiteX89" fmla="*/ 3622656 w 4835994"/>
                <a:gd name="connsiteY89" fmla="*/ 5887771 h 10837018"/>
                <a:gd name="connsiteX90" fmla="*/ 3692994 w 4835994"/>
                <a:gd name="connsiteY90" fmla="*/ 5395402 h 10837018"/>
                <a:gd name="connsiteX91" fmla="*/ 3710579 w 4835994"/>
                <a:gd name="connsiteY91" fmla="*/ 5114048 h 10837018"/>
                <a:gd name="connsiteX92" fmla="*/ 3734304 w 4835994"/>
                <a:gd name="connsiteY92" fmla="*/ 5362187 h 10837018"/>
                <a:gd name="connsiteX93" fmla="*/ 3798502 w 4835994"/>
                <a:gd name="connsiteY93" fmla="*/ 6133956 h 10837018"/>
                <a:gd name="connsiteX94" fmla="*/ 3798502 w 4835994"/>
                <a:gd name="connsiteY94" fmla="*/ 6468064 h 10837018"/>
                <a:gd name="connsiteX95" fmla="*/ 3921594 w 4835994"/>
                <a:gd name="connsiteY95" fmla="*/ 6978017 h 10837018"/>
                <a:gd name="connsiteX96" fmla="*/ 4079856 w 4835994"/>
                <a:gd name="connsiteY96" fmla="*/ 7540725 h 10837018"/>
                <a:gd name="connsiteX97" fmla="*/ 4417591 w 4835994"/>
                <a:gd name="connsiteY97" fmla="*/ 8312774 h 10837018"/>
                <a:gd name="connsiteX98" fmla="*/ 4322970 w 4835994"/>
                <a:gd name="connsiteY98" fmla="*/ 8650788 h 10837018"/>
                <a:gd name="connsiteX99" fmla="*/ 4326040 w 4835994"/>
                <a:gd name="connsiteY99" fmla="*/ 8965079 h 10837018"/>
                <a:gd name="connsiteX100" fmla="*/ 4273286 w 4835994"/>
                <a:gd name="connsiteY100" fmla="*/ 9281602 h 10837018"/>
                <a:gd name="connsiteX101" fmla="*/ 4185363 w 4835994"/>
                <a:gd name="connsiteY101" fmla="*/ 9527787 h 10837018"/>
                <a:gd name="connsiteX102" fmla="*/ 4202948 w 4835994"/>
                <a:gd name="connsiteY102" fmla="*/ 9721217 h 10837018"/>
                <a:gd name="connsiteX103" fmla="*/ 4202948 w 4835994"/>
                <a:gd name="connsiteY103" fmla="*/ 9844310 h 10837018"/>
                <a:gd name="connsiteX104" fmla="*/ 4220533 w 4835994"/>
                <a:gd name="connsiteY104" fmla="*/ 10037740 h 10837018"/>
                <a:gd name="connsiteX105" fmla="*/ 4308456 w 4835994"/>
                <a:gd name="connsiteY105" fmla="*/ 10143248 h 10837018"/>
                <a:gd name="connsiteX106" fmla="*/ 4343625 w 4835994"/>
                <a:gd name="connsiteY106" fmla="*/ 10143248 h 10837018"/>
                <a:gd name="connsiteX107" fmla="*/ 4361210 w 4835994"/>
                <a:gd name="connsiteY107" fmla="*/ 10055325 h 10837018"/>
                <a:gd name="connsiteX108" fmla="*/ 4326040 w 4835994"/>
                <a:gd name="connsiteY108" fmla="*/ 9914648 h 10837018"/>
                <a:gd name="connsiteX109" fmla="*/ 4343625 w 4835994"/>
                <a:gd name="connsiteY109" fmla="*/ 9721217 h 10837018"/>
                <a:gd name="connsiteX110" fmla="*/ 4396379 w 4835994"/>
                <a:gd name="connsiteY110" fmla="*/ 9580540 h 10837018"/>
                <a:gd name="connsiteX111" fmla="*/ 4466717 w 4835994"/>
                <a:gd name="connsiteY111" fmla="*/ 9844310 h 10837018"/>
                <a:gd name="connsiteX112" fmla="*/ 4466717 w 4835994"/>
                <a:gd name="connsiteY112" fmla="*/ 10072910 h 10837018"/>
                <a:gd name="connsiteX113" fmla="*/ 4431548 w 4835994"/>
                <a:gd name="connsiteY113" fmla="*/ 10178417 h 10837018"/>
                <a:gd name="connsiteX114" fmla="*/ 4378794 w 4835994"/>
                <a:gd name="connsiteY114" fmla="*/ 10301510 h 10837018"/>
                <a:gd name="connsiteX115" fmla="*/ 4290871 w 4835994"/>
                <a:gd name="connsiteY115" fmla="*/ 10459771 h 10837018"/>
                <a:gd name="connsiteX116" fmla="*/ 4290871 w 4835994"/>
                <a:gd name="connsiteY116" fmla="*/ 10494940 h 10837018"/>
                <a:gd name="connsiteX117" fmla="*/ 4449133 w 4835994"/>
                <a:gd name="connsiteY117" fmla="*/ 10319094 h 10837018"/>
                <a:gd name="connsiteX118" fmla="*/ 4607394 w 4835994"/>
                <a:gd name="connsiteY118" fmla="*/ 10248756 h 10837018"/>
                <a:gd name="connsiteX119" fmla="*/ 4712902 w 4835994"/>
                <a:gd name="connsiteY119" fmla="*/ 10072910 h 10837018"/>
                <a:gd name="connsiteX120" fmla="*/ 4783240 w 4835994"/>
                <a:gd name="connsiteY120" fmla="*/ 9914648 h 10837018"/>
                <a:gd name="connsiteX121" fmla="*/ 4835994 w 4835994"/>
                <a:gd name="connsiteY121" fmla="*/ 9738802 h 10837018"/>
                <a:gd name="connsiteX122" fmla="*/ 4783240 w 4835994"/>
                <a:gd name="connsiteY122" fmla="*/ 9404694 h 10837018"/>
                <a:gd name="connsiteX123" fmla="*/ 4677733 w 4835994"/>
                <a:gd name="connsiteY123" fmla="*/ 9017833 h 10837018"/>
                <a:gd name="connsiteX124" fmla="*/ 4677733 w 4835994"/>
                <a:gd name="connsiteY124" fmla="*/ 8859571 h 10837018"/>
                <a:gd name="connsiteX125" fmla="*/ 4695317 w 4835994"/>
                <a:gd name="connsiteY125" fmla="*/ 8806817 h 10837018"/>
                <a:gd name="connsiteX126" fmla="*/ 4624979 w 4835994"/>
                <a:gd name="connsiteY126" fmla="*/ 8701310 h 10837018"/>
                <a:gd name="connsiteX127" fmla="*/ 4607394 w 4835994"/>
                <a:gd name="connsiteY127" fmla="*/ 8648556 h 10837018"/>
                <a:gd name="connsiteX128" fmla="*/ 4767051 w 4835994"/>
                <a:gd name="connsiteY128" fmla="*/ 8493086 h 10837018"/>
                <a:gd name="connsiteX129" fmla="*/ 4720438 w 4835994"/>
                <a:gd name="connsiteY129" fmla="*/ 7530397 h 10837018"/>
                <a:gd name="connsiteX130" fmla="*/ 4705086 w 4835994"/>
                <a:gd name="connsiteY130" fmla="*/ 6928054 h 10837018"/>
                <a:gd name="connsiteX131" fmla="*/ 4614094 w 4835994"/>
                <a:gd name="connsiteY131" fmla="*/ 6405262 h 10837018"/>
                <a:gd name="connsiteX132" fmla="*/ 4509423 w 4835994"/>
                <a:gd name="connsiteY132" fmla="*/ 5795940 h 10837018"/>
                <a:gd name="connsiteX133" fmla="*/ 4468950 w 4835994"/>
                <a:gd name="connsiteY133" fmla="*/ 4535151 h 10837018"/>
                <a:gd name="connsiteX134" fmla="*/ 4486334 w 4835994"/>
                <a:gd name="connsiteY134" fmla="*/ 3788832 h 10837018"/>
                <a:gd name="connsiteX135" fmla="*/ 4249079 w 4835994"/>
                <a:gd name="connsiteY135" fmla="*/ 3338459 h 10837018"/>
                <a:gd name="connsiteX136" fmla="*/ 3999320 w 4835994"/>
                <a:gd name="connsiteY136" fmla="*/ 3132531 h 10837018"/>
                <a:gd name="connsiteX137" fmla="*/ 3678324 w 4835994"/>
                <a:gd name="connsiteY137" fmla="*/ 3001009 h 10837018"/>
                <a:gd name="connsiteX138" fmla="*/ 3402429 w 4835994"/>
                <a:gd name="connsiteY138" fmla="*/ 2834189 h 10837018"/>
                <a:gd name="connsiteX139" fmla="*/ 3024779 w 4835994"/>
                <a:gd name="connsiteY139" fmla="*/ 2617033 h 10837018"/>
                <a:gd name="connsiteX140" fmla="*/ 2932566 w 4835994"/>
                <a:gd name="connsiteY140" fmla="*/ 2319885 h 10837018"/>
                <a:gd name="connsiteX141" fmla="*/ 2940426 w 4835994"/>
                <a:gd name="connsiteY141" fmla="*/ 2046785 h 10837018"/>
                <a:gd name="connsiteX142" fmla="*/ 3136471 w 4835994"/>
                <a:gd name="connsiteY142" fmla="*/ 2053601 h 10837018"/>
                <a:gd name="connsiteX143" fmla="*/ 3381669 w 4835994"/>
                <a:gd name="connsiteY143" fmla="*/ 2062906 h 10837018"/>
                <a:gd name="connsiteX144" fmla="*/ 3456335 w 4835994"/>
                <a:gd name="connsiteY144" fmla="*/ 1870908 h 10837018"/>
                <a:gd name="connsiteX145" fmla="*/ 3490152 w 4835994"/>
                <a:gd name="connsiteY145" fmla="*/ 1832413 h 10837018"/>
                <a:gd name="connsiteX146" fmla="*/ 3544393 w 4835994"/>
                <a:gd name="connsiteY146" fmla="*/ 1772971 h 10837018"/>
                <a:gd name="connsiteX147" fmla="*/ 3517148 w 4835994"/>
                <a:gd name="connsiteY147" fmla="*/ 1696695 h 10837018"/>
                <a:gd name="connsiteX148" fmla="*/ 3479084 w 4835994"/>
                <a:gd name="connsiteY148" fmla="*/ 1670992 h 10837018"/>
                <a:gd name="connsiteX149" fmla="*/ 3538167 w 4835994"/>
                <a:gd name="connsiteY149" fmla="*/ 1645931 h 10837018"/>
                <a:gd name="connsiteX150" fmla="*/ 3581842 w 4835994"/>
                <a:gd name="connsiteY150" fmla="*/ 1596551 h 10837018"/>
                <a:gd name="connsiteX151" fmla="*/ 3576833 w 4835994"/>
                <a:gd name="connsiteY151" fmla="*/ 1531380 h 10837018"/>
                <a:gd name="connsiteX152" fmla="*/ 3582358 w 4835994"/>
                <a:gd name="connsiteY152" fmla="*/ 1435567 h 10837018"/>
                <a:gd name="connsiteX153" fmla="*/ 3625953 w 4835994"/>
                <a:gd name="connsiteY153" fmla="*/ 1392704 h 10837018"/>
                <a:gd name="connsiteX154" fmla="*/ 3724744 w 4835994"/>
                <a:gd name="connsiteY154" fmla="*/ 1371823 h 10837018"/>
                <a:gd name="connsiteX155" fmla="*/ 3777254 w 4835994"/>
                <a:gd name="connsiteY155" fmla="*/ 1293425 h 10837018"/>
                <a:gd name="connsiteX156" fmla="*/ 3694093 w 4835994"/>
                <a:gd name="connsiteY156" fmla="*/ 1187916 h 10837018"/>
                <a:gd name="connsiteX157" fmla="*/ 3635111 w 4835994"/>
                <a:gd name="connsiteY157" fmla="*/ 1105000 h 10837018"/>
                <a:gd name="connsiteX158" fmla="*/ 3576129 w 4835994"/>
                <a:gd name="connsiteY158" fmla="*/ 990089 h 10837018"/>
                <a:gd name="connsiteX159" fmla="*/ 3618394 w 4835994"/>
                <a:gd name="connsiteY159" fmla="*/ 796643 h 10837018"/>
                <a:gd name="connsiteX160" fmla="*/ 3578949 w 4835994"/>
                <a:gd name="connsiteY160" fmla="*/ 378018 h 10837018"/>
                <a:gd name="connsiteX161" fmla="*/ 3230479 w 4835994"/>
                <a:gd name="connsiteY161" fmla="*/ 96609 h 10837018"/>
                <a:gd name="connsiteX162" fmla="*/ 2796179 w 4835994"/>
                <a:gd name="connsiteY162" fmla="*/ 14510 h 10837018"/>
                <a:gd name="connsiteX163" fmla="*/ 2484785 w 4835994"/>
                <a:gd name="connsiteY163" fmla="*/ 4985 h 10837018"/>
                <a:gd name="connsiteX164" fmla="*/ 2198302 w 4835994"/>
                <a:gd name="connsiteY164" fmla="*/ 68730 h 10837018"/>
                <a:gd name="connsiteX165" fmla="*/ 1776271 w 4835994"/>
                <a:gd name="connsiteY165" fmla="*/ 366202 h 10837018"/>
                <a:gd name="connsiteX166" fmla="*/ 1639257 w 4835994"/>
                <a:gd name="connsiteY166" fmla="*/ 690419 h 10837018"/>
                <a:gd name="connsiteX167" fmla="*/ 1628634 w 4835994"/>
                <a:gd name="connsiteY167" fmla="*/ 1142124 h 10837018"/>
                <a:gd name="connsiteX168" fmla="*/ 1792184 w 4835994"/>
                <a:gd name="connsiteY168" fmla="*/ 1464872 h 10837018"/>
                <a:gd name="connsiteX169" fmla="*/ 2061231 w 4835994"/>
                <a:gd name="connsiteY169" fmla="*/ 1851571 h 10837018"/>
                <a:gd name="connsiteX170" fmla="*/ 2064963 w 4835994"/>
                <a:gd name="connsiteY170" fmla="*/ 2160569 h 10837018"/>
                <a:gd name="connsiteX171" fmla="*/ 2004871 w 4835994"/>
                <a:gd name="connsiteY171" fmla="*/ 2511525 h 10837018"/>
                <a:gd name="connsiteX172" fmla="*/ 1562185 w 4835994"/>
                <a:gd name="connsiteY172" fmla="*/ 2811302 h 10837018"/>
                <a:gd name="connsiteX173" fmla="*/ 1139317 w 4835994"/>
                <a:gd name="connsiteY173" fmla="*/ 3019246 h 10837018"/>
                <a:gd name="connsiteX0" fmla="*/ 1139317 w 4835994"/>
                <a:gd name="connsiteY0" fmla="*/ 3015354 h 10833126"/>
                <a:gd name="connsiteX1" fmla="*/ 521192 w 4835994"/>
                <a:gd name="connsiteY1" fmla="*/ 3342915 h 10833126"/>
                <a:gd name="connsiteX2" fmla="*/ 332099 w 4835994"/>
                <a:gd name="connsiteY2" fmla="*/ 4157516 h 10833126"/>
                <a:gd name="connsiteX3" fmla="*/ 341311 w 4835994"/>
                <a:gd name="connsiteY3" fmla="*/ 5071917 h 10833126"/>
                <a:gd name="connsiteX4" fmla="*/ 280183 w 4835994"/>
                <a:gd name="connsiteY4" fmla="*/ 5950589 h 10833126"/>
                <a:gd name="connsiteX5" fmla="*/ 113548 w 4835994"/>
                <a:gd name="connsiteY5" fmla="*/ 6773716 h 10833126"/>
                <a:gd name="connsiteX6" fmla="*/ 57724 w 4835994"/>
                <a:gd name="connsiteY6" fmla="*/ 7503618 h 10833126"/>
                <a:gd name="connsiteX7" fmla="*/ 83682 w 4835994"/>
                <a:gd name="connsiteY7" fmla="*/ 8058789 h 10833126"/>
                <a:gd name="connsiteX8" fmla="*/ 51583 w 4835994"/>
                <a:gd name="connsiteY8" fmla="*/ 8325908 h 10833126"/>
                <a:gd name="connsiteX9" fmla="*/ 51583 w 4835994"/>
                <a:gd name="connsiteY9" fmla="*/ 8595818 h 10833126"/>
                <a:gd name="connsiteX10" fmla="*/ 158486 w 4835994"/>
                <a:gd name="connsiteY10" fmla="*/ 8750172 h 10833126"/>
                <a:gd name="connsiteX11" fmla="*/ 105733 w 4835994"/>
                <a:gd name="connsiteY11" fmla="*/ 8802925 h 10833126"/>
                <a:gd name="connsiteX12" fmla="*/ 193656 w 4835994"/>
                <a:gd name="connsiteY12" fmla="*/ 8873264 h 10833126"/>
                <a:gd name="connsiteX13" fmla="*/ 211240 w 4835994"/>
                <a:gd name="connsiteY13" fmla="*/ 8943602 h 10833126"/>
                <a:gd name="connsiteX14" fmla="*/ 211240 w 4835994"/>
                <a:gd name="connsiteY14" fmla="*/ 8996356 h 10833126"/>
                <a:gd name="connsiteX15" fmla="*/ 158486 w 4835994"/>
                <a:gd name="connsiteY15" fmla="*/ 9066695 h 10833126"/>
                <a:gd name="connsiteX16" fmla="*/ 105733 w 4835994"/>
                <a:gd name="connsiteY16" fmla="*/ 9172202 h 10833126"/>
                <a:gd name="connsiteX17" fmla="*/ 52979 w 4835994"/>
                <a:gd name="connsiteY17" fmla="*/ 9506310 h 10833126"/>
                <a:gd name="connsiteX18" fmla="*/ 225 w 4835994"/>
                <a:gd name="connsiteY18" fmla="*/ 9770079 h 10833126"/>
                <a:gd name="connsiteX19" fmla="*/ 35394 w 4835994"/>
                <a:gd name="connsiteY19" fmla="*/ 9893172 h 10833126"/>
                <a:gd name="connsiteX20" fmla="*/ 70563 w 4835994"/>
                <a:gd name="connsiteY20" fmla="*/ 10051433 h 10833126"/>
                <a:gd name="connsiteX21" fmla="*/ 228825 w 4835994"/>
                <a:gd name="connsiteY21" fmla="*/ 10297618 h 10833126"/>
                <a:gd name="connsiteX22" fmla="*/ 422256 w 4835994"/>
                <a:gd name="connsiteY22" fmla="*/ 10473464 h 10833126"/>
                <a:gd name="connsiteX23" fmla="*/ 527763 w 4835994"/>
                <a:gd name="connsiteY23" fmla="*/ 10491048 h 10833126"/>
                <a:gd name="connsiteX24" fmla="*/ 562933 w 4835994"/>
                <a:gd name="connsiteY24" fmla="*/ 10473464 h 10833126"/>
                <a:gd name="connsiteX25" fmla="*/ 510179 w 4835994"/>
                <a:gd name="connsiteY25" fmla="*/ 10350372 h 10833126"/>
                <a:gd name="connsiteX26" fmla="*/ 457425 w 4835994"/>
                <a:gd name="connsiteY26" fmla="*/ 10280033 h 10833126"/>
                <a:gd name="connsiteX27" fmla="*/ 369502 w 4835994"/>
                <a:gd name="connsiteY27" fmla="*/ 10156941 h 10833126"/>
                <a:gd name="connsiteX28" fmla="*/ 351917 w 4835994"/>
                <a:gd name="connsiteY28" fmla="*/ 9840418 h 10833126"/>
                <a:gd name="connsiteX29" fmla="*/ 422256 w 4835994"/>
                <a:gd name="connsiteY29" fmla="*/ 9646987 h 10833126"/>
                <a:gd name="connsiteX30" fmla="*/ 422256 w 4835994"/>
                <a:gd name="connsiteY30" fmla="*/ 9611818 h 10833126"/>
                <a:gd name="connsiteX31" fmla="*/ 527763 w 4835994"/>
                <a:gd name="connsiteY31" fmla="*/ 9770079 h 10833126"/>
                <a:gd name="connsiteX32" fmla="*/ 510179 w 4835994"/>
                <a:gd name="connsiteY32" fmla="*/ 9928341 h 10833126"/>
                <a:gd name="connsiteX33" fmla="*/ 492594 w 4835994"/>
                <a:gd name="connsiteY33" fmla="*/ 10086602 h 10833126"/>
                <a:gd name="connsiteX34" fmla="*/ 492594 w 4835994"/>
                <a:gd name="connsiteY34" fmla="*/ 10156941 h 10833126"/>
                <a:gd name="connsiteX35" fmla="*/ 562933 w 4835994"/>
                <a:gd name="connsiteY35" fmla="*/ 10174525 h 10833126"/>
                <a:gd name="connsiteX36" fmla="*/ 615686 w 4835994"/>
                <a:gd name="connsiteY36" fmla="*/ 9928341 h 10833126"/>
                <a:gd name="connsiteX37" fmla="*/ 615686 w 4835994"/>
                <a:gd name="connsiteY37" fmla="*/ 9664572 h 10833126"/>
                <a:gd name="connsiteX38" fmla="*/ 562933 w 4835994"/>
                <a:gd name="connsiteY38" fmla="*/ 9312879 h 10833126"/>
                <a:gd name="connsiteX39" fmla="*/ 527763 w 4835994"/>
                <a:gd name="connsiteY39" fmla="*/ 9084279 h 10833126"/>
                <a:gd name="connsiteX40" fmla="*/ 492594 w 4835994"/>
                <a:gd name="connsiteY40" fmla="*/ 8855679 h 10833126"/>
                <a:gd name="connsiteX41" fmla="*/ 562933 w 4835994"/>
                <a:gd name="connsiteY41" fmla="*/ 8574325 h 10833126"/>
                <a:gd name="connsiteX42" fmla="*/ 502642 w 4835994"/>
                <a:gd name="connsiteY42" fmla="*/ 8212584 h 10833126"/>
                <a:gd name="connsiteX43" fmla="*/ 974382 w 4835994"/>
                <a:gd name="connsiteY43" fmla="*/ 6490765 h 10833126"/>
                <a:gd name="connsiteX44" fmla="*/ 1067405 w 4835994"/>
                <a:gd name="connsiteY44" fmla="*/ 5607549 h 10833126"/>
                <a:gd name="connsiteX45" fmla="*/ 1093998 w 4835994"/>
                <a:gd name="connsiteY45" fmla="*/ 5109903 h 10833126"/>
                <a:gd name="connsiteX46" fmla="*/ 1104715 w 4835994"/>
                <a:gd name="connsiteY46" fmla="*/ 5118465 h 10833126"/>
                <a:gd name="connsiteX47" fmla="*/ 1207423 w 4835994"/>
                <a:gd name="connsiteY47" fmla="*/ 5634879 h 10833126"/>
                <a:gd name="connsiteX48" fmla="*/ 1325236 w 4835994"/>
                <a:gd name="connsiteY48" fmla="*/ 6300430 h 10833126"/>
                <a:gd name="connsiteX49" fmla="*/ 1193086 w 4835994"/>
                <a:gd name="connsiteY49" fmla="*/ 6732813 h 10833126"/>
                <a:gd name="connsiteX50" fmla="*/ 822515 w 4835994"/>
                <a:gd name="connsiteY50" fmla="*/ 7767057 h 10833126"/>
                <a:gd name="connsiteX51" fmla="*/ 698306 w 4835994"/>
                <a:gd name="connsiteY51" fmla="*/ 8788970 h 10833126"/>
                <a:gd name="connsiteX52" fmla="*/ 861871 w 4835994"/>
                <a:gd name="connsiteY52" fmla="*/ 9858002 h 10833126"/>
                <a:gd name="connsiteX53" fmla="*/ 843458 w 4835994"/>
                <a:gd name="connsiteY53" fmla="*/ 9908179 h 10833126"/>
                <a:gd name="connsiteX54" fmla="*/ 1020133 w 4835994"/>
                <a:gd name="connsiteY54" fmla="*/ 10596556 h 10833126"/>
                <a:gd name="connsiteX55" fmla="*/ 1090471 w 4835994"/>
                <a:gd name="connsiteY55" fmla="*/ 10807572 h 10833126"/>
                <a:gd name="connsiteX56" fmla="*/ 1178394 w 4835994"/>
                <a:gd name="connsiteY56" fmla="*/ 10807572 h 10833126"/>
                <a:gd name="connsiteX57" fmla="*/ 1389410 w 4835994"/>
                <a:gd name="connsiteY57" fmla="*/ 10807572 h 10833126"/>
                <a:gd name="connsiteX58" fmla="*/ 1916948 w 4835994"/>
                <a:gd name="connsiteY58" fmla="*/ 10807572 h 10833126"/>
                <a:gd name="connsiteX59" fmla="*/ 2338979 w 4835994"/>
                <a:gd name="connsiteY59" fmla="*/ 10789987 h 10833126"/>
                <a:gd name="connsiteX60" fmla="*/ 2374148 w 4835994"/>
                <a:gd name="connsiteY60" fmla="*/ 10666895 h 10833126"/>
                <a:gd name="connsiteX61" fmla="*/ 2338979 w 4835994"/>
                <a:gd name="connsiteY61" fmla="*/ 10403125 h 10833126"/>
                <a:gd name="connsiteX62" fmla="*/ 2356563 w 4835994"/>
                <a:gd name="connsiteY62" fmla="*/ 9998679 h 10833126"/>
                <a:gd name="connsiteX63" fmla="*/ 2338979 w 4835994"/>
                <a:gd name="connsiteY63" fmla="*/ 9435972 h 10833126"/>
                <a:gd name="connsiteX64" fmla="*/ 2303810 w 4835994"/>
                <a:gd name="connsiteY64" fmla="*/ 9137033 h 10833126"/>
                <a:gd name="connsiteX65" fmla="*/ 2303810 w 4835994"/>
                <a:gd name="connsiteY65" fmla="*/ 9013941 h 10833126"/>
                <a:gd name="connsiteX66" fmla="*/ 2479656 w 4835994"/>
                <a:gd name="connsiteY66" fmla="*/ 9031525 h 10833126"/>
                <a:gd name="connsiteX67" fmla="*/ 2549994 w 4835994"/>
                <a:gd name="connsiteY67" fmla="*/ 9049110 h 10833126"/>
                <a:gd name="connsiteX68" fmla="*/ 2532410 w 4835994"/>
                <a:gd name="connsiteY68" fmla="*/ 9260125 h 10833126"/>
                <a:gd name="connsiteX69" fmla="*/ 2514825 w 4835994"/>
                <a:gd name="connsiteY69" fmla="*/ 9541479 h 10833126"/>
                <a:gd name="connsiteX70" fmla="*/ 2497240 w 4835994"/>
                <a:gd name="connsiteY70" fmla="*/ 9770079 h 10833126"/>
                <a:gd name="connsiteX71" fmla="*/ 2497240 w 4835994"/>
                <a:gd name="connsiteY71" fmla="*/ 10051433 h 10833126"/>
                <a:gd name="connsiteX72" fmla="*/ 2479656 w 4835994"/>
                <a:gd name="connsiteY72" fmla="*/ 10244864 h 10833126"/>
                <a:gd name="connsiteX73" fmla="*/ 2497240 w 4835994"/>
                <a:gd name="connsiteY73" fmla="*/ 10473464 h 10833126"/>
                <a:gd name="connsiteX74" fmla="*/ 2497240 w 4835994"/>
                <a:gd name="connsiteY74" fmla="*/ 10666895 h 10833126"/>
                <a:gd name="connsiteX75" fmla="*/ 2514825 w 4835994"/>
                <a:gd name="connsiteY75" fmla="*/ 10825156 h 10833126"/>
                <a:gd name="connsiteX76" fmla="*/ 2725840 w 4835994"/>
                <a:gd name="connsiteY76" fmla="*/ 10807572 h 10833126"/>
                <a:gd name="connsiteX77" fmla="*/ 3059948 w 4835994"/>
                <a:gd name="connsiteY77" fmla="*/ 10789987 h 10833126"/>
                <a:gd name="connsiteX78" fmla="*/ 3499563 w 4835994"/>
                <a:gd name="connsiteY78" fmla="*/ 10825156 h 10833126"/>
                <a:gd name="connsiteX79" fmla="*/ 3763333 w 4835994"/>
                <a:gd name="connsiteY79" fmla="*/ 10789987 h 10833126"/>
                <a:gd name="connsiteX80" fmla="*/ 3780917 w 4835994"/>
                <a:gd name="connsiteY80" fmla="*/ 10684479 h 10833126"/>
                <a:gd name="connsiteX81" fmla="*/ 3851256 w 4835994"/>
                <a:gd name="connsiteY81" fmla="*/ 10297618 h 10833126"/>
                <a:gd name="connsiteX82" fmla="*/ 3974348 w 4835994"/>
                <a:gd name="connsiteY82" fmla="*/ 9787664 h 10833126"/>
                <a:gd name="connsiteX83" fmla="*/ 4079856 w 4835994"/>
                <a:gd name="connsiteY83" fmla="*/ 9084279 h 10833126"/>
                <a:gd name="connsiteX84" fmla="*/ 4170011 w 4835994"/>
                <a:gd name="connsiteY84" fmla="*/ 8731750 h 10833126"/>
                <a:gd name="connsiteX85" fmla="*/ 4161486 w 4835994"/>
                <a:gd name="connsiteY85" fmla="*/ 8072999 h 10833126"/>
                <a:gd name="connsiteX86" fmla="*/ 4048340 w 4835994"/>
                <a:gd name="connsiteY86" fmla="*/ 7362814 h 10833126"/>
                <a:gd name="connsiteX87" fmla="*/ 3752447 w 4835994"/>
                <a:gd name="connsiteY87" fmla="*/ 6704216 h 10833126"/>
                <a:gd name="connsiteX88" fmla="*/ 3576297 w 4835994"/>
                <a:gd name="connsiteY88" fmla="*/ 6294263 h 10833126"/>
                <a:gd name="connsiteX89" fmla="*/ 3622656 w 4835994"/>
                <a:gd name="connsiteY89" fmla="*/ 5883879 h 10833126"/>
                <a:gd name="connsiteX90" fmla="*/ 3692994 w 4835994"/>
                <a:gd name="connsiteY90" fmla="*/ 5391510 h 10833126"/>
                <a:gd name="connsiteX91" fmla="*/ 3710579 w 4835994"/>
                <a:gd name="connsiteY91" fmla="*/ 5110156 h 10833126"/>
                <a:gd name="connsiteX92" fmla="*/ 3734304 w 4835994"/>
                <a:gd name="connsiteY92" fmla="*/ 5358295 h 10833126"/>
                <a:gd name="connsiteX93" fmla="*/ 3798502 w 4835994"/>
                <a:gd name="connsiteY93" fmla="*/ 6130064 h 10833126"/>
                <a:gd name="connsiteX94" fmla="*/ 3798502 w 4835994"/>
                <a:gd name="connsiteY94" fmla="*/ 6464172 h 10833126"/>
                <a:gd name="connsiteX95" fmla="*/ 3921594 w 4835994"/>
                <a:gd name="connsiteY95" fmla="*/ 6974125 h 10833126"/>
                <a:gd name="connsiteX96" fmla="*/ 4079856 w 4835994"/>
                <a:gd name="connsiteY96" fmla="*/ 7536833 h 10833126"/>
                <a:gd name="connsiteX97" fmla="*/ 4417591 w 4835994"/>
                <a:gd name="connsiteY97" fmla="*/ 8308882 h 10833126"/>
                <a:gd name="connsiteX98" fmla="*/ 4322970 w 4835994"/>
                <a:gd name="connsiteY98" fmla="*/ 8646896 h 10833126"/>
                <a:gd name="connsiteX99" fmla="*/ 4326040 w 4835994"/>
                <a:gd name="connsiteY99" fmla="*/ 8961187 h 10833126"/>
                <a:gd name="connsiteX100" fmla="*/ 4273286 w 4835994"/>
                <a:gd name="connsiteY100" fmla="*/ 9277710 h 10833126"/>
                <a:gd name="connsiteX101" fmla="*/ 4185363 w 4835994"/>
                <a:gd name="connsiteY101" fmla="*/ 9523895 h 10833126"/>
                <a:gd name="connsiteX102" fmla="*/ 4202948 w 4835994"/>
                <a:gd name="connsiteY102" fmla="*/ 9717325 h 10833126"/>
                <a:gd name="connsiteX103" fmla="*/ 4202948 w 4835994"/>
                <a:gd name="connsiteY103" fmla="*/ 9840418 h 10833126"/>
                <a:gd name="connsiteX104" fmla="*/ 4220533 w 4835994"/>
                <a:gd name="connsiteY104" fmla="*/ 10033848 h 10833126"/>
                <a:gd name="connsiteX105" fmla="*/ 4308456 w 4835994"/>
                <a:gd name="connsiteY105" fmla="*/ 10139356 h 10833126"/>
                <a:gd name="connsiteX106" fmla="*/ 4343625 w 4835994"/>
                <a:gd name="connsiteY106" fmla="*/ 10139356 h 10833126"/>
                <a:gd name="connsiteX107" fmla="*/ 4361210 w 4835994"/>
                <a:gd name="connsiteY107" fmla="*/ 10051433 h 10833126"/>
                <a:gd name="connsiteX108" fmla="*/ 4326040 w 4835994"/>
                <a:gd name="connsiteY108" fmla="*/ 9910756 h 10833126"/>
                <a:gd name="connsiteX109" fmla="*/ 4343625 w 4835994"/>
                <a:gd name="connsiteY109" fmla="*/ 9717325 h 10833126"/>
                <a:gd name="connsiteX110" fmla="*/ 4396379 w 4835994"/>
                <a:gd name="connsiteY110" fmla="*/ 9576648 h 10833126"/>
                <a:gd name="connsiteX111" fmla="*/ 4466717 w 4835994"/>
                <a:gd name="connsiteY111" fmla="*/ 9840418 h 10833126"/>
                <a:gd name="connsiteX112" fmla="*/ 4466717 w 4835994"/>
                <a:gd name="connsiteY112" fmla="*/ 10069018 h 10833126"/>
                <a:gd name="connsiteX113" fmla="*/ 4431548 w 4835994"/>
                <a:gd name="connsiteY113" fmla="*/ 10174525 h 10833126"/>
                <a:gd name="connsiteX114" fmla="*/ 4378794 w 4835994"/>
                <a:gd name="connsiteY114" fmla="*/ 10297618 h 10833126"/>
                <a:gd name="connsiteX115" fmla="*/ 4290871 w 4835994"/>
                <a:gd name="connsiteY115" fmla="*/ 10455879 h 10833126"/>
                <a:gd name="connsiteX116" fmla="*/ 4290871 w 4835994"/>
                <a:gd name="connsiteY116" fmla="*/ 10491048 h 10833126"/>
                <a:gd name="connsiteX117" fmla="*/ 4449133 w 4835994"/>
                <a:gd name="connsiteY117" fmla="*/ 10315202 h 10833126"/>
                <a:gd name="connsiteX118" fmla="*/ 4607394 w 4835994"/>
                <a:gd name="connsiteY118" fmla="*/ 10244864 h 10833126"/>
                <a:gd name="connsiteX119" fmla="*/ 4712902 w 4835994"/>
                <a:gd name="connsiteY119" fmla="*/ 10069018 h 10833126"/>
                <a:gd name="connsiteX120" fmla="*/ 4783240 w 4835994"/>
                <a:gd name="connsiteY120" fmla="*/ 9910756 h 10833126"/>
                <a:gd name="connsiteX121" fmla="*/ 4835994 w 4835994"/>
                <a:gd name="connsiteY121" fmla="*/ 9734910 h 10833126"/>
                <a:gd name="connsiteX122" fmla="*/ 4783240 w 4835994"/>
                <a:gd name="connsiteY122" fmla="*/ 9400802 h 10833126"/>
                <a:gd name="connsiteX123" fmla="*/ 4677733 w 4835994"/>
                <a:gd name="connsiteY123" fmla="*/ 9013941 h 10833126"/>
                <a:gd name="connsiteX124" fmla="*/ 4677733 w 4835994"/>
                <a:gd name="connsiteY124" fmla="*/ 8855679 h 10833126"/>
                <a:gd name="connsiteX125" fmla="*/ 4695317 w 4835994"/>
                <a:gd name="connsiteY125" fmla="*/ 8802925 h 10833126"/>
                <a:gd name="connsiteX126" fmla="*/ 4624979 w 4835994"/>
                <a:gd name="connsiteY126" fmla="*/ 8697418 h 10833126"/>
                <a:gd name="connsiteX127" fmla="*/ 4607394 w 4835994"/>
                <a:gd name="connsiteY127" fmla="*/ 8644664 h 10833126"/>
                <a:gd name="connsiteX128" fmla="*/ 4767051 w 4835994"/>
                <a:gd name="connsiteY128" fmla="*/ 8489194 h 10833126"/>
                <a:gd name="connsiteX129" fmla="*/ 4720438 w 4835994"/>
                <a:gd name="connsiteY129" fmla="*/ 7526505 h 10833126"/>
                <a:gd name="connsiteX130" fmla="*/ 4705086 w 4835994"/>
                <a:gd name="connsiteY130" fmla="*/ 6924162 h 10833126"/>
                <a:gd name="connsiteX131" fmla="*/ 4614094 w 4835994"/>
                <a:gd name="connsiteY131" fmla="*/ 6401370 h 10833126"/>
                <a:gd name="connsiteX132" fmla="*/ 4509423 w 4835994"/>
                <a:gd name="connsiteY132" fmla="*/ 5792048 h 10833126"/>
                <a:gd name="connsiteX133" fmla="*/ 4468950 w 4835994"/>
                <a:gd name="connsiteY133" fmla="*/ 4531259 h 10833126"/>
                <a:gd name="connsiteX134" fmla="*/ 4486334 w 4835994"/>
                <a:gd name="connsiteY134" fmla="*/ 3784940 h 10833126"/>
                <a:gd name="connsiteX135" fmla="*/ 4249079 w 4835994"/>
                <a:gd name="connsiteY135" fmla="*/ 3334567 h 10833126"/>
                <a:gd name="connsiteX136" fmla="*/ 3999320 w 4835994"/>
                <a:gd name="connsiteY136" fmla="*/ 3128639 h 10833126"/>
                <a:gd name="connsiteX137" fmla="*/ 3678324 w 4835994"/>
                <a:gd name="connsiteY137" fmla="*/ 2997117 h 10833126"/>
                <a:gd name="connsiteX138" fmla="*/ 3402429 w 4835994"/>
                <a:gd name="connsiteY138" fmla="*/ 2830297 h 10833126"/>
                <a:gd name="connsiteX139" fmla="*/ 3024779 w 4835994"/>
                <a:gd name="connsiteY139" fmla="*/ 2613141 h 10833126"/>
                <a:gd name="connsiteX140" fmla="*/ 2932566 w 4835994"/>
                <a:gd name="connsiteY140" fmla="*/ 2315993 h 10833126"/>
                <a:gd name="connsiteX141" fmla="*/ 2940426 w 4835994"/>
                <a:gd name="connsiteY141" fmla="*/ 2042893 h 10833126"/>
                <a:gd name="connsiteX142" fmla="*/ 3136471 w 4835994"/>
                <a:gd name="connsiteY142" fmla="*/ 2049709 h 10833126"/>
                <a:gd name="connsiteX143" fmla="*/ 3381669 w 4835994"/>
                <a:gd name="connsiteY143" fmla="*/ 2059014 h 10833126"/>
                <a:gd name="connsiteX144" fmla="*/ 3456335 w 4835994"/>
                <a:gd name="connsiteY144" fmla="*/ 1867016 h 10833126"/>
                <a:gd name="connsiteX145" fmla="*/ 3490152 w 4835994"/>
                <a:gd name="connsiteY145" fmla="*/ 1828521 h 10833126"/>
                <a:gd name="connsiteX146" fmla="*/ 3544393 w 4835994"/>
                <a:gd name="connsiteY146" fmla="*/ 1769079 h 10833126"/>
                <a:gd name="connsiteX147" fmla="*/ 3517148 w 4835994"/>
                <a:gd name="connsiteY147" fmla="*/ 1692803 h 10833126"/>
                <a:gd name="connsiteX148" fmla="*/ 3479084 w 4835994"/>
                <a:gd name="connsiteY148" fmla="*/ 1667100 h 10833126"/>
                <a:gd name="connsiteX149" fmla="*/ 3538167 w 4835994"/>
                <a:gd name="connsiteY149" fmla="*/ 1642039 h 10833126"/>
                <a:gd name="connsiteX150" fmla="*/ 3581842 w 4835994"/>
                <a:gd name="connsiteY150" fmla="*/ 1592659 h 10833126"/>
                <a:gd name="connsiteX151" fmla="*/ 3576833 w 4835994"/>
                <a:gd name="connsiteY151" fmla="*/ 1527488 h 10833126"/>
                <a:gd name="connsiteX152" fmla="*/ 3582358 w 4835994"/>
                <a:gd name="connsiteY152" fmla="*/ 1431675 h 10833126"/>
                <a:gd name="connsiteX153" fmla="*/ 3625953 w 4835994"/>
                <a:gd name="connsiteY153" fmla="*/ 1388812 h 10833126"/>
                <a:gd name="connsiteX154" fmla="*/ 3724744 w 4835994"/>
                <a:gd name="connsiteY154" fmla="*/ 1367931 h 10833126"/>
                <a:gd name="connsiteX155" fmla="*/ 3777254 w 4835994"/>
                <a:gd name="connsiteY155" fmla="*/ 1289533 h 10833126"/>
                <a:gd name="connsiteX156" fmla="*/ 3694093 w 4835994"/>
                <a:gd name="connsiteY156" fmla="*/ 1184024 h 10833126"/>
                <a:gd name="connsiteX157" fmla="*/ 3635111 w 4835994"/>
                <a:gd name="connsiteY157" fmla="*/ 1101108 h 10833126"/>
                <a:gd name="connsiteX158" fmla="*/ 3576129 w 4835994"/>
                <a:gd name="connsiteY158" fmla="*/ 986197 h 10833126"/>
                <a:gd name="connsiteX159" fmla="*/ 3618394 w 4835994"/>
                <a:gd name="connsiteY159" fmla="*/ 792751 h 10833126"/>
                <a:gd name="connsiteX160" fmla="*/ 3578949 w 4835994"/>
                <a:gd name="connsiteY160" fmla="*/ 374126 h 10833126"/>
                <a:gd name="connsiteX161" fmla="*/ 3230479 w 4835994"/>
                <a:gd name="connsiteY161" fmla="*/ 92717 h 10833126"/>
                <a:gd name="connsiteX162" fmla="*/ 2484785 w 4835994"/>
                <a:gd name="connsiteY162" fmla="*/ 1093 h 10833126"/>
                <a:gd name="connsiteX163" fmla="*/ 2198302 w 4835994"/>
                <a:gd name="connsiteY163" fmla="*/ 64838 h 10833126"/>
                <a:gd name="connsiteX164" fmla="*/ 1776271 w 4835994"/>
                <a:gd name="connsiteY164" fmla="*/ 362310 h 10833126"/>
                <a:gd name="connsiteX165" fmla="*/ 1639257 w 4835994"/>
                <a:gd name="connsiteY165" fmla="*/ 686527 h 10833126"/>
                <a:gd name="connsiteX166" fmla="*/ 1628634 w 4835994"/>
                <a:gd name="connsiteY166" fmla="*/ 1138232 h 10833126"/>
                <a:gd name="connsiteX167" fmla="*/ 1792184 w 4835994"/>
                <a:gd name="connsiteY167" fmla="*/ 1460980 h 10833126"/>
                <a:gd name="connsiteX168" fmla="*/ 2061231 w 4835994"/>
                <a:gd name="connsiteY168" fmla="*/ 1847679 h 10833126"/>
                <a:gd name="connsiteX169" fmla="*/ 2064963 w 4835994"/>
                <a:gd name="connsiteY169" fmla="*/ 2156677 h 10833126"/>
                <a:gd name="connsiteX170" fmla="*/ 2004871 w 4835994"/>
                <a:gd name="connsiteY170" fmla="*/ 2507633 h 10833126"/>
                <a:gd name="connsiteX171" fmla="*/ 1562185 w 4835994"/>
                <a:gd name="connsiteY171" fmla="*/ 2807410 h 10833126"/>
                <a:gd name="connsiteX172" fmla="*/ 1139317 w 4835994"/>
                <a:gd name="connsiteY172" fmla="*/ 3015354 h 10833126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04715 w 4835994"/>
                <a:gd name="connsiteY46" fmla="*/ 51241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999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98502 w 4835994"/>
                <a:gd name="connsiteY93" fmla="*/ 6135705 h 10838767"/>
                <a:gd name="connsiteX94" fmla="*/ 3798502 w 4835994"/>
                <a:gd name="connsiteY94" fmla="*/ 646981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14094 w 4835994"/>
                <a:gd name="connsiteY131" fmla="*/ 64070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55515 w 4835994"/>
                <a:gd name="connsiteY46" fmla="*/ 519395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999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98502 w 4835994"/>
                <a:gd name="connsiteY93" fmla="*/ 6135705 h 10838767"/>
                <a:gd name="connsiteX94" fmla="*/ 3798502 w 4835994"/>
                <a:gd name="connsiteY94" fmla="*/ 646981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14094 w 4835994"/>
                <a:gd name="connsiteY131" fmla="*/ 64070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999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98502 w 4835994"/>
                <a:gd name="connsiteY93" fmla="*/ 6135705 h 10838767"/>
                <a:gd name="connsiteX94" fmla="*/ 3798502 w 4835994"/>
                <a:gd name="connsiteY94" fmla="*/ 646981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14094 w 4835994"/>
                <a:gd name="connsiteY131" fmla="*/ 64070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999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98502 w 4835994"/>
                <a:gd name="connsiteY93" fmla="*/ 6135705 h 10838767"/>
                <a:gd name="connsiteX94" fmla="*/ 3798502 w 4835994"/>
                <a:gd name="connsiteY94" fmla="*/ 646981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14094 w 4835994"/>
                <a:gd name="connsiteY131" fmla="*/ 64070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98502 w 4835994"/>
                <a:gd name="connsiteY93" fmla="*/ 6135705 h 10838767"/>
                <a:gd name="connsiteX94" fmla="*/ 3798502 w 4835994"/>
                <a:gd name="connsiteY94" fmla="*/ 646981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14094 w 4835994"/>
                <a:gd name="connsiteY131" fmla="*/ 64070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66752 w 4835994"/>
                <a:gd name="connsiteY93" fmla="*/ 6059505 h 10838767"/>
                <a:gd name="connsiteX94" fmla="*/ 3798502 w 4835994"/>
                <a:gd name="connsiteY94" fmla="*/ 646981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14094 w 4835994"/>
                <a:gd name="connsiteY131" fmla="*/ 64070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66752 w 4835994"/>
                <a:gd name="connsiteY93" fmla="*/ 6059505 h 10838767"/>
                <a:gd name="connsiteX94" fmla="*/ 3779452 w 4835994"/>
                <a:gd name="connsiteY94" fmla="*/ 638726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14094 w 4835994"/>
                <a:gd name="connsiteY131" fmla="*/ 64070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66752 w 4835994"/>
                <a:gd name="connsiteY93" fmla="*/ 6059505 h 10838767"/>
                <a:gd name="connsiteX94" fmla="*/ 3779452 w 4835994"/>
                <a:gd name="connsiteY94" fmla="*/ 638726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33144 w 4835994"/>
                <a:gd name="connsiteY131" fmla="*/ 63816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66752 w 4835994"/>
                <a:gd name="connsiteY93" fmla="*/ 6059505 h 10838767"/>
                <a:gd name="connsiteX94" fmla="*/ 3779452 w 4835994"/>
                <a:gd name="connsiteY94" fmla="*/ 638726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767051 w 4835994"/>
                <a:gd name="connsiteY127" fmla="*/ 8494835 h 10838767"/>
                <a:gd name="connsiteX128" fmla="*/ 4720438 w 4835994"/>
                <a:gd name="connsiteY128" fmla="*/ 7532146 h 10838767"/>
                <a:gd name="connsiteX129" fmla="*/ 4705086 w 4835994"/>
                <a:gd name="connsiteY129" fmla="*/ 6929803 h 10838767"/>
                <a:gd name="connsiteX130" fmla="*/ 4633144 w 4835994"/>
                <a:gd name="connsiteY130" fmla="*/ 6381611 h 10838767"/>
                <a:gd name="connsiteX131" fmla="*/ 4509423 w 4835994"/>
                <a:gd name="connsiteY131" fmla="*/ 5797689 h 10838767"/>
                <a:gd name="connsiteX132" fmla="*/ 4468950 w 4835994"/>
                <a:gd name="connsiteY132" fmla="*/ 4536900 h 10838767"/>
                <a:gd name="connsiteX133" fmla="*/ 4486334 w 4835994"/>
                <a:gd name="connsiteY133" fmla="*/ 3790581 h 10838767"/>
                <a:gd name="connsiteX134" fmla="*/ 4249079 w 4835994"/>
                <a:gd name="connsiteY134" fmla="*/ 3340208 h 10838767"/>
                <a:gd name="connsiteX135" fmla="*/ 3999320 w 4835994"/>
                <a:gd name="connsiteY135" fmla="*/ 3134280 h 10838767"/>
                <a:gd name="connsiteX136" fmla="*/ 3678324 w 4835994"/>
                <a:gd name="connsiteY136" fmla="*/ 3002758 h 10838767"/>
                <a:gd name="connsiteX137" fmla="*/ 3402429 w 4835994"/>
                <a:gd name="connsiteY137" fmla="*/ 2835938 h 10838767"/>
                <a:gd name="connsiteX138" fmla="*/ 3024779 w 4835994"/>
                <a:gd name="connsiteY138" fmla="*/ 2618782 h 10838767"/>
                <a:gd name="connsiteX139" fmla="*/ 2932566 w 4835994"/>
                <a:gd name="connsiteY139" fmla="*/ 2321634 h 10838767"/>
                <a:gd name="connsiteX140" fmla="*/ 2940426 w 4835994"/>
                <a:gd name="connsiteY140" fmla="*/ 2048534 h 10838767"/>
                <a:gd name="connsiteX141" fmla="*/ 3136471 w 4835994"/>
                <a:gd name="connsiteY141" fmla="*/ 2055350 h 10838767"/>
                <a:gd name="connsiteX142" fmla="*/ 3381669 w 4835994"/>
                <a:gd name="connsiteY142" fmla="*/ 2064655 h 10838767"/>
                <a:gd name="connsiteX143" fmla="*/ 3456335 w 4835994"/>
                <a:gd name="connsiteY143" fmla="*/ 1872657 h 10838767"/>
                <a:gd name="connsiteX144" fmla="*/ 3490152 w 4835994"/>
                <a:gd name="connsiteY144" fmla="*/ 1834162 h 10838767"/>
                <a:gd name="connsiteX145" fmla="*/ 3544393 w 4835994"/>
                <a:gd name="connsiteY145" fmla="*/ 1774720 h 10838767"/>
                <a:gd name="connsiteX146" fmla="*/ 3517148 w 4835994"/>
                <a:gd name="connsiteY146" fmla="*/ 1698444 h 10838767"/>
                <a:gd name="connsiteX147" fmla="*/ 3479084 w 4835994"/>
                <a:gd name="connsiteY147" fmla="*/ 1672741 h 10838767"/>
                <a:gd name="connsiteX148" fmla="*/ 3538167 w 4835994"/>
                <a:gd name="connsiteY148" fmla="*/ 1647680 h 10838767"/>
                <a:gd name="connsiteX149" fmla="*/ 3581842 w 4835994"/>
                <a:gd name="connsiteY149" fmla="*/ 1598300 h 10838767"/>
                <a:gd name="connsiteX150" fmla="*/ 3576833 w 4835994"/>
                <a:gd name="connsiteY150" fmla="*/ 1533129 h 10838767"/>
                <a:gd name="connsiteX151" fmla="*/ 3582358 w 4835994"/>
                <a:gd name="connsiteY151" fmla="*/ 1437316 h 10838767"/>
                <a:gd name="connsiteX152" fmla="*/ 3625953 w 4835994"/>
                <a:gd name="connsiteY152" fmla="*/ 1394453 h 10838767"/>
                <a:gd name="connsiteX153" fmla="*/ 3724744 w 4835994"/>
                <a:gd name="connsiteY153" fmla="*/ 1373572 h 10838767"/>
                <a:gd name="connsiteX154" fmla="*/ 3777254 w 4835994"/>
                <a:gd name="connsiteY154" fmla="*/ 1295174 h 10838767"/>
                <a:gd name="connsiteX155" fmla="*/ 3694093 w 4835994"/>
                <a:gd name="connsiteY155" fmla="*/ 1189665 h 10838767"/>
                <a:gd name="connsiteX156" fmla="*/ 3635111 w 4835994"/>
                <a:gd name="connsiteY156" fmla="*/ 1106749 h 10838767"/>
                <a:gd name="connsiteX157" fmla="*/ 3576129 w 4835994"/>
                <a:gd name="connsiteY157" fmla="*/ 991838 h 10838767"/>
                <a:gd name="connsiteX158" fmla="*/ 3618394 w 4835994"/>
                <a:gd name="connsiteY158" fmla="*/ 798392 h 10838767"/>
                <a:gd name="connsiteX159" fmla="*/ 3578949 w 4835994"/>
                <a:gd name="connsiteY159" fmla="*/ 379767 h 10838767"/>
                <a:gd name="connsiteX160" fmla="*/ 3230479 w 4835994"/>
                <a:gd name="connsiteY160" fmla="*/ 98358 h 10838767"/>
                <a:gd name="connsiteX161" fmla="*/ 2717060 w 4835994"/>
                <a:gd name="connsiteY161" fmla="*/ 854 h 10838767"/>
                <a:gd name="connsiteX162" fmla="*/ 2198302 w 4835994"/>
                <a:gd name="connsiteY162" fmla="*/ 70479 h 10838767"/>
                <a:gd name="connsiteX163" fmla="*/ 1776271 w 4835994"/>
                <a:gd name="connsiteY163" fmla="*/ 367951 h 10838767"/>
                <a:gd name="connsiteX164" fmla="*/ 1639257 w 4835994"/>
                <a:gd name="connsiteY164" fmla="*/ 692168 h 10838767"/>
                <a:gd name="connsiteX165" fmla="*/ 1628634 w 4835994"/>
                <a:gd name="connsiteY165" fmla="*/ 1143873 h 10838767"/>
                <a:gd name="connsiteX166" fmla="*/ 1792184 w 4835994"/>
                <a:gd name="connsiteY166" fmla="*/ 1466621 h 10838767"/>
                <a:gd name="connsiteX167" fmla="*/ 2061231 w 4835994"/>
                <a:gd name="connsiteY167" fmla="*/ 1853320 h 10838767"/>
                <a:gd name="connsiteX168" fmla="*/ 2064963 w 4835994"/>
                <a:gd name="connsiteY168" fmla="*/ 2162318 h 10838767"/>
                <a:gd name="connsiteX169" fmla="*/ 2004871 w 4835994"/>
                <a:gd name="connsiteY169" fmla="*/ 2513274 h 10838767"/>
                <a:gd name="connsiteX170" fmla="*/ 1562185 w 4835994"/>
                <a:gd name="connsiteY170" fmla="*/ 2813051 h 10838767"/>
                <a:gd name="connsiteX171" fmla="*/ 1139317 w 4835994"/>
                <a:gd name="connsiteY171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66752 w 4835994"/>
                <a:gd name="connsiteY93" fmla="*/ 6059505 h 10838767"/>
                <a:gd name="connsiteX94" fmla="*/ 3779452 w 4835994"/>
                <a:gd name="connsiteY94" fmla="*/ 638726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767051 w 4835994"/>
                <a:gd name="connsiteY126" fmla="*/ 8494835 h 10838767"/>
                <a:gd name="connsiteX127" fmla="*/ 4720438 w 4835994"/>
                <a:gd name="connsiteY127" fmla="*/ 7532146 h 10838767"/>
                <a:gd name="connsiteX128" fmla="*/ 4705086 w 4835994"/>
                <a:gd name="connsiteY128" fmla="*/ 6929803 h 10838767"/>
                <a:gd name="connsiteX129" fmla="*/ 4633144 w 4835994"/>
                <a:gd name="connsiteY129" fmla="*/ 6381611 h 10838767"/>
                <a:gd name="connsiteX130" fmla="*/ 4509423 w 4835994"/>
                <a:gd name="connsiteY130" fmla="*/ 5797689 h 10838767"/>
                <a:gd name="connsiteX131" fmla="*/ 4468950 w 4835994"/>
                <a:gd name="connsiteY131" fmla="*/ 4536900 h 10838767"/>
                <a:gd name="connsiteX132" fmla="*/ 4486334 w 4835994"/>
                <a:gd name="connsiteY132" fmla="*/ 3790581 h 10838767"/>
                <a:gd name="connsiteX133" fmla="*/ 4249079 w 4835994"/>
                <a:gd name="connsiteY133" fmla="*/ 3340208 h 10838767"/>
                <a:gd name="connsiteX134" fmla="*/ 3999320 w 4835994"/>
                <a:gd name="connsiteY134" fmla="*/ 3134280 h 10838767"/>
                <a:gd name="connsiteX135" fmla="*/ 3678324 w 4835994"/>
                <a:gd name="connsiteY135" fmla="*/ 3002758 h 10838767"/>
                <a:gd name="connsiteX136" fmla="*/ 3402429 w 4835994"/>
                <a:gd name="connsiteY136" fmla="*/ 2835938 h 10838767"/>
                <a:gd name="connsiteX137" fmla="*/ 3024779 w 4835994"/>
                <a:gd name="connsiteY137" fmla="*/ 2618782 h 10838767"/>
                <a:gd name="connsiteX138" fmla="*/ 2932566 w 4835994"/>
                <a:gd name="connsiteY138" fmla="*/ 2321634 h 10838767"/>
                <a:gd name="connsiteX139" fmla="*/ 2940426 w 4835994"/>
                <a:gd name="connsiteY139" fmla="*/ 2048534 h 10838767"/>
                <a:gd name="connsiteX140" fmla="*/ 3136471 w 4835994"/>
                <a:gd name="connsiteY140" fmla="*/ 2055350 h 10838767"/>
                <a:gd name="connsiteX141" fmla="*/ 3381669 w 4835994"/>
                <a:gd name="connsiteY141" fmla="*/ 2064655 h 10838767"/>
                <a:gd name="connsiteX142" fmla="*/ 3456335 w 4835994"/>
                <a:gd name="connsiteY142" fmla="*/ 1872657 h 10838767"/>
                <a:gd name="connsiteX143" fmla="*/ 3490152 w 4835994"/>
                <a:gd name="connsiteY143" fmla="*/ 1834162 h 10838767"/>
                <a:gd name="connsiteX144" fmla="*/ 3544393 w 4835994"/>
                <a:gd name="connsiteY144" fmla="*/ 1774720 h 10838767"/>
                <a:gd name="connsiteX145" fmla="*/ 3517148 w 4835994"/>
                <a:gd name="connsiteY145" fmla="*/ 1698444 h 10838767"/>
                <a:gd name="connsiteX146" fmla="*/ 3479084 w 4835994"/>
                <a:gd name="connsiteY146" fmla="*/ 1672741 h 10838767"/>
                <a:gd name="connsiteX147" fmla="*/ 3538167 w 4835994"/>
                <a:gd name="connsiteY147" fmla="*/ 1647680 h 10838767"/>
                <a:gd name="connsiteX148" fmla="*/ 3581842 w 4835994"/>
                <a:gd name="connsiteY148" fmla="*/ 1598300 h 10838767"/>
                <a:gd name="connsiteX149" fmla="*/ 3576833 w 4835994"/>
                <a:gd name="connsiteY149" fmla="*/ 1533129 h 10838767"/>
                <a:gd name="connsiteX150" fmla="*/ 3582358 w 4835994"/>
                <a:gd name="connsiteY150" fmla="*/ 1437316 h 10838767"/>
                <a:gd name="connsiteX151" fmla="*/ 3625953 w 4835994"/>
                <a:gd name="connsiteY151" fmla="*/ 1394453 h 10838767"/>
                <a:gd name="connsiteX152" fmla="*/ 3724744 w 4835994"/>
                <a:gd name="connsiteY152" fmla="*/ 1373572 h 10838767"/>
                <a:gd name="connsiteX153" fmla="*/ 3777254 w 4835994"/>
                <a:gd name="connsiteY153" fmla="*/ 1295174 h 10838767"/>
                <a:gd name="connsiteX154" fmla="*/ 3694093 w 4835994"/>
                <a:gd name="connsiteY154" fmla="*/ 1189665 h 10838767"/>
                <a:gd name="connsiteX155" fmla="*/ 3635111 w 4835994"/>
                <a:gd name="connsiteY155" fmla="*/ 1106749 h 10838767"/>
                <a:gd name="connsiteX156" fmla="*/ 3576129 w 4835994"/>
                <a:gd name="connsiteY156" fmla="*/ 991838 h 10838767"/>
                <a:gd name="connsiteX157" fmla="*/ 3618394 w 4835994"/>
                <a:gd name="connsiteY157" fmla="*/ 798392 h 10838767"/>
                <a:gd name="connsiteX158" fmla="*/ 3578949 w 4835994"/>
                <a:gd name="connsiteY158" fmla="*/ 379767 h 10838767"/>
                <a:gd name="connsiteX159" fmla="*/ 3230479 w 4835994"/>
                <a:gd name="connsiteY159" fmla="*/ 98358 h 10838767"/>
                <a:gd name="connsiteX160" fmla="*/ 2717060 w 4835994"/>
                <a:gd name="connsiteY160" fmla="*/ 854 h 10838767"/>
                <a:gd name="connsiteX161" fmla="*/ 2198302 w 4835994"/>
                <a:gd name="connsiteY161" fmla="*/ 70479 h 10838767"/>
                <a:gd name="connsiteX162" fmla="*/ 1776271 w 4835994"/>
                <a:gd name="connsiteY162" fmla="*/ 367951 h 10838767"/>
                <a:gd name="connsiteX163" fmla="*/ 1639257 w 4835994"/>
                <a:gd name="connsiteY163" fmla="*/ 692168 h 10838767"/>
                <a:gd name="connsiteX164" fmla="*/ 1628634 w 4835994"/>
                <a:gd name="connsiteY164" fmla="*/ 1143873 h 10838767"/>
                <a:gd name="connsiteX165" fmla="*/ 1792184 w 4835994"/>
                <a:gd name="connsiteY165" fmla="*/ 1466621 h 10838767"/>
                <a:gd name="connsiteX166" fmla="*/ 2061231 w 4835994"/>
                <a:gd name="connsiteY166" fmla="*/ 1853320 h 10838767"/>
                <a:gd name="connsiteX167" fmla="*/ 2064963 w 4835994"/>
                <a:gd name="connsiteY167" fmla="*/ 2162318 h 10838767"/>
                <a:gd name="connsiteX168" fmla="*/ 2004871 w 4835994"/>
                <a:gd name="connsiteY168" fmla="*/ 2513274 h 10838767"/>
                <a:gd name="connsiteX169" fmla="*/ 1562185 w 4835994"/>
                <a:gd name="connsiteY169" fmla="*/ 2813051 h 10838767"/>
                <a:gd name="connsiteX170" fmla="*/ 1139317 w 4835994"/>
                <a:gd name="connsiteY170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66752 w 4835994"/>
                <a:gd name="connsiteY93" fmla="*/ 6059505 h 10838767"/>
                <a:gd name="connsiteX94" fmla="*/ 3779452 w 4835994"/>
                <a:gd name="connsiteY94" fmla="*/ 638726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767051 w 4835994"/>
                <a:gd name="connsiteY125" fmla="*/ 8494835 h 10838767"/>
                <a:gd name="connsiteX126" fmla="*/ 4720438 w 4835994"/>
                <a:gd name="connsiteY126" fmla="*/ 7532146 h 10838767"/>
                <a:gd name="connsiteX127" fmla="*/ 4705086 w 4835994"/>
                <a:gd name="connsiteY127" fmla="*/ 6929803 h 10838767"/>
                <a:gd name="connsiteX128" fmla="*/ 4633144 w 4835994"/>
                <a:gd name="connsiteY128" fmla="*/ 6381611 h 10838767"/>
                <a:gd name="connsiteX129" fmla="*/ 4509423 w 4835994"/>
                <a:gd name="connsiteY129" fmla="*/ 5797689 h 10838767"/>
                <a:gd name="connsiteX130" fmla="*/ 4468950 w 4835994"/>
                <a:gd name="connsiteY130" fmla="*/ 4536900 h 10838767"/>
                <a:gd name="connsiteX131" fmla="*/ 4486334 w 4835994"/>
                <a:gd name="connsiteY131" fmla="*/ 3790581 h 10838767"/>
                <a:gd name="connsiteX132" fmla="*/ 4249079 w 4835994"/>
                <a:gd name="connsiteY132" fmla="*/ 3340208 h 10838767"/>
                <a:gd name="connsiteX133" fmla="*/ 3999320 w 4835994"/>
                <a:gd name="connsiteY133" fmla="*/ 3134280 h 10838767"/>
                <a:gd name="connsiteX134" fmla="*/ 3678324 w 4835994"/>
                <a:gd name="connsiteY134" fmla="*/ 3002758 h 10838767"/>
                <a:gd name="connsiteX135" fmla="*/ 3402429 w 4835994"/>
                <a:gd name="connsiteY135" fmla="*/ 2835938 h 10838767"/>
                <a:gd name="connsiteX136" fmla="*/ 3024779 w 4835994"/>
                <a:gd name="connsiteY136" fmla="*/ 2618782 h 10838767"/>
                <a:gd name="connsiteX137" fmla="*/ 2932566 w 4835994"/>
                <a:gd name="connsiteY137" fmla="*/ 2321634 h 10838767"/>
                <a:gd name="connsiteX138" fmla="*/ 2940426 w 4835994"/>
                <a:gd name="connsiteY138" fmla="*/ 2048534 h 10838767"/>
                <a:gd name="connsiteX139" fmla="*/ 3136471 w 4835994"/>
                <a:gd name="connsiteY139" fmla="*/ 2055350 h 10838767"/>
                <a:gd name="connsiteX140" fmla="*/ 3381669 w 4835994"/>
                <a:gd name="connsiteY140" fmla="*/ 2064655 h 10838767"/>
                <a:gd name="connsiteX141" fmla="*/ 3456335 w 4835994"/>
                <a:gd name="connsiteY141" fmla="*/ 1872657 h 10838767"/>
                <a:gd name="connsiteX142" fmla="*/ 3490152 w 4835994"/>
                <a:gd name="connsiteY142" fmla="*/ 1834162 h 10838767"/>
                <a:gd name="connsiteX143" fmla="*/ 3544393 w 4835994"/>
                <a:gd name="connsiteY143" fmla="*/ 1774720 h 10838767"/>
                <a:gd name="connsiteX144" fmla="*/ 3517148 w 4835994"/>
                <a:gd name="connsiteY144" fmla="*/ 1698444 h 10838767"/>
                <a:gd name="connsiteX145" fmla="*/ 3479084 w 4835994"/>
                <a:gd name="connsiteY145" fmla="*/ 1672741 h 10838767"/>
                <a:gd name="connsiteX146" fmla="*/ 3538167 w 4835994"/>
                <a:gd name="connsiteY146" fmla="*/ 1647680 h 10838767"/>
                <a:gd name="connsiteX147" fmla="*/ 3581842 w 4835994"/>
                <a:gd name="connsiteY147" fmla="*/ 1598300 h 10838767"/>
                <a:gd name="connsiteX148" fmla="*/ 3576833 w 4835994"/>
                <a:gd name="connsiteY148" fmla="*/ 1533129 h 10838767"/>
                <a:gd name="connsiteX149" fmla="*/ 3582358 w 4835994"/>
                <a:gd name="connsiteY149" fmla="*/ 1437316 h 10838767"/>
                <a:gd name="connsiteX150" fmla="*/ 3625953 w 4835994"/>
                <a:gd name="connsiteY150" fmla="*/ 1394453 h 10838767"/>
                <a:gd name="connsiteX151" fmla="*/ 3724744 w 4835994"/>
                <a:gd name="connsiteY151" fmla="*/ 1373572 h 10838767"/>
                <a:gd name="connsiteX152" fmla="*/ 3777254 w 4835994"/>
                <a:gd name="connsiteY152" fmla="*/ 1295174 h 10838767"/>
                <a:gd name="connsiteX153" fmla="*/ 3694093 w 4835994"/>
                <a:gd name="connsiteY153" fmla="*/ 1189665 h 10838767"/>
                <a:gd name="connsiteX154" fmla="*/ 3635111 w 4835994"/>
                <a:gd name="connsiteY154" fmla="*/ 1106749 h 10838767"/>
                <a:gd name="connsiteX155" fmla="*/ 3576129 w 4835994"/>
                <a:gd name="connsiteY155" fmla="*/ 991838 h 10838767"/>
                <a:gd name="connsiteX156" fmla="*/ 3618394 w 4835994"/>
                <a:gd name="connsiteY156" fmla="*/ 798392 h 10838767"/>
                <a:gd name="connsiteX157" fmla="*/ 3578949 w 4835994"/>
                <a:gd name="connsiteY157" fmla="*/ 379767 h 10838767"/>
                <a:gd name="connsiteX158" fmla="*/ 3230479 w 4835994"/>
                <a:gd name="connsiteY158" fmla="*/ 98358 h 10838767"/>
                <a:gd name="connsiteX159" fmla="*/ 2717060 w 4835994"/>
                <a:gd name="connsiteY159" fmla="*/ 854 h 10838767"/>
                <a:gd name="connsiteX160" fmla="*/ 2198302 w 4835994"/>
                <a:gd name="connsiteY160" fmla="*/ 70479 h 10838767"/>
                <a:gd name="connsiteX161" fmla="*/ 1776271 w 4835994"/>
                <a:gd name="connsiteY161" fmla="*/ 367951 h 10838767"/>
                <a:gd name="connsiteX162" fmla="*/ 1639257 w 4835994"/>
                <a:gd name="connsiteY162" fmla="*/ 692168 h 10838767"/>
                <a:gd name="connsiteX163" fmla="*/ 1628634 w 4835994"/>
                <a:gd name="connsiteY163" fmla="*/ 1143873 h 10838767"/>
                <a:gd name="connsiteX164" fmla="*/ 1792184 w 4835994"/>
                <a:gd name="connsiteY164" fmla="*/ 1466621 h 10838767"/>
                <a:gd name="connsiteX165" fmla="*/ 2061231 w 4835994"/>
                <a:gd name="connsiteY165" fmla="*/ 1853320 h 10838767"/>
                <a:gd name="connsiteX166" fmla="*/ 2064963 w 4835994"/>
                <a:gd name="connsiteY166" fmla="*/ 2162318 h 10838767"/>
                <a:gd name="connsiteX167" fmla="*/ 2004871 w 4835994"/>
                <a:gd name="connsiteY167" fmla="*/ 2513274 h 10838767"/>
                <a:gd name="connsiteX168" fmla="*/ 1562185 w 4835994"/>
                <a:gd name="connsiteY168" fmla="*/ 2813051 h 10838767"/>
                <a:gd name="connsiteX169" fmla="*/ 1139317 w 4835994"/>
                <a:gd name="connsiteY169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66752 w 4835994"/>
                <a:gd name="connsiteY93" fmla="*/ 6059505 h 10838767"/>
                <a:gd name="connsiteX94" fmla="*/ 3779452 w 4835994"/>
                <a:gd name="connsiteY94" fmla="*/ 638726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767051 w 4835994"/>
                <a:gd name="connsiteY124" fmla="*/ 8494835 h 10838767"/>
                <a:gd name="connsiteX125" fmla="*/ 4720438 w 4835994"/>
                <a:gd name="connsiteY125" fmla="*/ 7532146 h 10838767"/>
                <a:gd name="connsiteX126" fmla="*/ 4705086 w 4835994"/>
                <a:gd name="connsiteY126" fmla="*/ 6929803 h 10838767"/>
                <a:gd name="connsiteX127" fmla="*/ 4633144 w 4835994"/>
                <a:gd name="connsiteY127" fmla="*/ 6381611 h 10838767"/>
                <a:gd name="connsiteX128" fmla="*/ 4509423 w 4835994"/>
                <a:gd name="connsiteY128" fmla="*/ 5797689 h 10838767"/>
                <a:gd name="connsiteX129" fmla="*/ 4468950 w 4835994"/>
                <a:gd name="connsiteY129" fmla="*/ 4536900 h 10838767"/>
                <a:gd name="connsiteX130" fmla="*/ 4486334 w 4835994"/>
                <a:gd name="connsiteY130" fmla="*/ 3790581 h 10838767"/>
                <a:gd name="connsiteX131" fmla="*/ 4249079 w 4835994"/>
                <a:gd name="connsiteY131" fmla="*/ 3340208 h 10838767"/>
                <a:gd name="connsiteX132" fmla="*/ 3999320 w 4835994"/>
                <a:gd name="connsiteY132" fmla="*/ 3134280 h 10838767"/>
                <a:gd name="connsiteX133" fmla="*/ 3678324 w 4835994"/>
                <a:gd name="connsiteY133" fmla="*/ 3002758 h 10838767"/>
                <a:gd name="connsiteX134" fmla="*/ 3402429 w 4835994"/>
                <a:gd name="connsiteY134" fmla="*/ 2835938 h 10838767"/>
                <a:gd name="connsiteX135" fmla="*/ 3024779 w 4835994"/>
                <a:gd name="connsiteY135" fmla="*/ 2618782 h 10838767"/>
                <a:gd name="connsiteX136" fmla="*/ 2932566 w 4835994"/>
                <a:gd name="connsiteY136" fmla="*/ 2321634 h 10838767"/>
                <a:gd name="connsiteX137" fmla="*/ 2940426 w 4835994"/>
                <a:gd name="connsiteY137" fmla="*/ 2048534 h 10838767"/>
                <a:gd name="connsiteX138" fmla="*/ 3136471 w 4835994"/>
                <a:gd name="connsiteY138" fmla="*/ 2055350 h 10838767"/>
                <a:gd name="connsiteX139" fmla="*/ 3381669 w 4835994"/>
                <a:gd name="connsiteY139" fmla="*/ 2064655 h 10838767"/>
                <a:gd name="connsiteX140" fmla="*/ 3456335 w 4835994"/>
                <a:gd name="connsiteY140" fmla="*/ 1872657 h 10838767"/>
                <a:gd name="connsiteX141" fmla="*/ 3490152 w 4835994"/>
                <a:gd name="connsiteY141" fmla="*/ 1834162 h 10838767"/>
                <a:gd name="connsiteX142" fmla="*/ 3544393 w 4835994"/>
                <a:gd name="connsiteY142" fmla="*/ 1774720 h 10838767"/>
                <a:gd name="connsiteX143" fmla="*/ 3517148 w 4835994"/>
                <a:gd name="connsiteY143" fmla="*/ 1698444 h 10838767"/>
                <a:gd name="connsiteX144" fmla="*/ 3479084 w 4835994"/>
                <a:gd name="connsiteY144" fmla="*/ 1672741 h 10838767"/>
                <a:gd name="connsiteX145" fmla="*/ 3538167 w 4835994"/>
                <a:gd name="connsiteY145" fmla="*/ 1647680 h 10838767"/>
                <a:gd name="connsiteX146" fmla="*/ 3581842 w 4835994"/>
                <a:gd name="connsiteY146" fmla="*/ 1598300 h 10838767"/>
                <a:gd name="connsiteX147" fmla="*/ 3576833 w 4835994"/>
                <a:gd name="connsiteY147" fmla="*/ 1533129 h 10838767"/>
                <a:gd name="connsiteX148" fmla="*/ 3582358 w 4835994"/>
                <a:gd name="connsiteY148" fmla="*/ 1437316 h 10838767"/>
                <a:gd name="connsiteX149" fmla="*/ 3625953 w 4835994"/>
                <a:gd name="connsiteY149" fmla="*/ 1394453 h 10838767"/>
                <a:gd name="connsiteX150" fmla="*/ 3724744 w 4835994"/>
                <a:gd name="connsiteY150" fmla="*/ 1373572 h 10838767"/>
                <a:gd name="connsiteX151" fmla="*/ 3777254 w 4835994"/>
                <a:gd name="connsiteY151" fmla="*/ 1295174 h 10838767"/>
                <a:gd name="connsiteX152" fmla="*/ 3694093 w 4835994"/>
                <a:gd name="connsiteY152" fmla="*/ 1189665 h 10838767"/>
                <a:gd name="connsiteX153" fmla="*/ 3635111 w 4835994"/>
                <a:gd name="connsiteY153" fmla="*/ 1106749 h 10838767"/>
                <a:gd name="connsiteX154" fmla="*/ 3576129 w 4835994"/>
                <a:gd name="connsiteY154" fmla="*/ 991838 h 10838767"/>
                <a:gd name="connsiteX155" fmla="*/ 3618394 w 4835994"/>
                <a:gd name="connsiteY155" fmla="*/ 798392 h 10838767"/>
                <a:gd name="connsiteX156" fmla="*/ 3578949 w 4835994"/>
                <a:gd name="connsiteY156" fmla="*/ 379767 h 10838767"/>
                <a:gd name="connsiteX157" fmla="*/ 3230479 w 4835994"/>
                <a:gd name="connsiteY157" fmla="*/ 98358 h 10838767"/>
                <a:gd name="connsiteX158" fmla="*/ 2717060 w 4835994"/>
                <a:gd name="connsiteY158" fmla="*/ 854 h 10838767"/>
                <a:gd name="connsiteX159" fmla="*/ 2198302 w 4835994"/>
                <a:gd name="connsiteY159" fmla="*/ 70479 h 10838767"/>
                <a:gd name="connsiteX160" fmla="*/ 1776271 w 4835994"/>
                <a:gd name="connsiteY160" fmla="*/ 367951 h 10838767"/>
                <a:gd name="connsiteX161" fmla="*/ 1639257 w 4835994"/>
                <a:gd name="connsiteY161" fmla="*/ 692168 h 10838767"/>
                <a:gd name="connsiteX162" fmla="*/ 1628634 w 4835994"/>
                <a:gd name="connsiteY162" fmla="*/ 1143873 h 10838767"/>
                <a:gd name="connsiteX163" fmla="*/ 1792184 w 4835994"/>
                <a:gd name="connsiteY163" fmla="*/ 1466621 h 10838767"/>
                <a:gd name="connsiteX164" fmla="*/ 2061231 w 4835994"/>
                <a:gd name="connsiteY164" fmla="*/ 1853320 h 10838767"/>
                <a:gd name="connsiteX165" fmla="*/ 2064963 w 4835994"/>
                <a:gd name="connsiteY165" fmla="*/ 2162318 h 10838767"/>
                <a:gd name="connsiteX166" fmla="*/ 2004871 w 4835994"/>
                <a:gd name="connsiteY166" fmla="*/ 2513274 h 10838767"/>
                <a:gd name="connsiteX167" fmla="*/ 1562185 w 4835994"/>
                <a:gd name="connsiteY167" fmla="*/ 2813051 h 10838767"/>
                <a:gd name="connsiteX168" fmla="*/ 1139317 w 4835994"/>
                <a:gd name="connsiteY168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843458 w 4842919"/>
                <a:gd name="connsiteY53" fmla="*/ 9913820 h 10838767"/>
                <a:gd name="connsiteX54" fmla="*/ 1020133 w 4842919"/>
                <a:gd name="connsiteY54" fmla="*/ 10602197 h 10838767"/>
                <a:gd name="connsiteX55" fmla="*/ 1090471 w 4842919"/>
                <a:gd name="connsiteY55" fmla="*/ 10813213 h 10838767"/>
                <a:gd name="connsiteX56" fmla="*/ 1178394 w 4842919"/>
                <a:gd name="connsiteY56" fmla="*/ 10813213 h 10838767"/>
                <a:gd name="connsiteX57" fmla="*/ 1389410 w 4842919"/>
                <a:gd name="connsiteY57" fmla="*/ 10813213 h 10838767"/>
                <a:gd name="connsiteX58" fmla="*/ 1916948 w 4842919"/>
                <a:gd name="connsiteY58" fmla="*/ 10813213 h 10838767"/>
                <a:gd name="connsiteX59" fmla="*/ 2338979 w 4842919"/>
                <a:gd name="connsiteY59" fmla="*/ 10795628 h 10838767"/>
                <a:gd name="connsiteX60" fmla="*/ 2374148 w 4842919"/>
                <a:gd name="connsiteY60" fmla="*/ 10672536 h 10838767"/>
                <a:gd name="connsiteX61" fmla="*/ 2338979 w 4842919"/>
                <a:gd name="connsiteY61" fmla="*/ 10408766 h 10838767"/>
                <a:gd name="connsiteX62" fmla="*/ 2356563 w 4842919"/>
                <a:gd name="connsiteY62" fmla="*/ 10004320 h 10838767"/>
                <a:gd name="connsiteX63" fmla="*/ 2338979 w 4842919"/>
                <a:gd name="connsiteY63" fmla="*/ 9441613 h 10838767"/>
                <a:gd name="connsiteX64" fmla="*/ 2303810 w 4842919"/>
                <a:gd name="connsiteY64" fmla="*/ 9142674 h 10838767"/>
                <a:gd name="connsiteX65" fmla="*/ 2303810 w 4842919"/>
                <a:gd name="connsiteY65" fmla="*/ 9019582 h 10838767"/>
                <a:gd name="connsiteX66" fmla="*/ 2479656 w 4842919"/>
                <a:gd name="connsiteY66" fmla="*/ 9037166 h 10838767"/>
                <a:gd name="connsiteX67" fmla="*/ 2549994 w 4842919"/>
                <a:gd name="connsiteY67" fmla="*/ 9054751 h 10838767"/>
                <a:gd name="connsiteX68" fmla="*/ 2532410 w 4842919"/>
                <a:gd name="connsiteY68" fmla="*/ 9265766 h 10838767"/>
                <a:gd name="connsiteX69" fmla="*/ 2514825 w 4842919"/>
                <a:gd name="connsiteY69" fmla="*/ 9547120 h 10838767"/>
                <a:gd name="connsiteX70" fmla="*/ 2497240 w 4842919"/>
                <a:gd name="connsiteY70" fmla="*/ 9775720 h 10838767"/>
                <a:gd name="connsiteX71" fmla="*/ 2497240 w 4842919"/>
                <a:gd name="connsiteY71" fmla="*/ 10057074 h 10838767"/>
                <a:gd name="connsiteX72" fmla="*/ 2479656 w 4842919"/>
                <a:gd name="connsiteY72" fmla="*/ 10250505 h 10838767"/>
                <a:gd name="connsiteX73" fmla="*/ 2497240 w 4842919"/>
                <a:gd name="connsiteY73" fmla="*/ 10479105 h 10838767"/>
                <a:gd name="connsiteX74" fmla="*/ 2497240 w 4842919"/>
                <a:gd name="connsiteY74" fmla="*/ 10672536 h 10838767"/>
                <a:gd name="connsiteX75" fmla="*/ 2514825 w 4842919"/>
                <a:gd name="connsiteY75" fmla="*/ 10830797 h 10838767"/>
                <a:gd name="connsiteX76" fmla="*/ 2725840 w 4842919"/>
                <a:gd name="connsiteY76" fmla="*/ 10813213 h 10838767"/>
                <a:gd name="connsiteX77" fmla="*/ 3059948 w 4842919"/>
                <a:gd name="connsiteY77" fmla="*/ 10795628 h 10838767"/>
                <a:gd name="connsiteX78" fmla="*/ 3499563 w 4842919"/>
                <a:gd name="connsiteY78" fmla="*/ 10830797 h 10838767"/>
                <a:gd name="connsiteX79" fmla="*/ 3763333 w 4842919"/>
                <a:gd name="connsiteY79" fmla="*/ 10795628 h 10838767"/>
                <a:gd name="connsiteX80" fmla="*/ 3780917 w 4842919"/>
                <a:gd name="connsiteY80" fmla="*/ 10690120 h 10838767"/>
                <a:gd name="connsiteX81" fmla="*/ 3851256 w 4842919"/>
                <a:gd name="connsiteY81" fmla="*/ 10303259 h 10838767"/>
                <a:gd name="connsiteX82" fmla="*/ 3974348 w 4842919"/>
                <a:gd name="connsiteY82" fmla="*/ 9793305 h 10838767"/>
                <a:gd name="connsiteX83" fmla="*/ 4079856 w 4842919"/>
                <a:gd name="connsiteY83" fmla="*/ 9089920 h 10838767"/>
                <a:gd name="connsiteX84" fmla="*/ 4170011 w 4842919"/>
                <a:gd name="connsiteY84" fmla="*/ 8737391 h 10838767"/>
                <a:gd name="connsiteX85" fmla="*/ 4161486 w 4842919"/>
                <a:gd name="connsiteY85" fmla="*/ 8078640 h 10838767"/>
                <a:gd name="connsiteX86" fmla="*/ 4048340 w 4842919"/>
                <a:gd name="connsiteY86" fmla="*/ 7368455 h 10838767"/>
                <a:gd name="connsiteX87" fmla="*/ 3752447 w 4842919"/>
                <a:gd name="connsiteY87" fmla="*/ 6709857 h 10838767"/>
                <a:gd name="connsiteX88" fmla="*/ 3576297 w 4842919"/>
                <a:gd name="connsiteY88" fmla="*/ 6287204 h 10838767"/>
                <a:gd name="connsiteX89" fmla="*/ 3622656 w 4842919"/>
                <a:gd name="connsiteY89" fmla="*/ 5889520 h 10838767"/>
                <a:gd name="connsiteX90" fmla="*/ 3692994 w 4842919"/>
                <a:gd name="connsiteY90" fmla="*/ 5397151 h 10838767"/>
                <a:gd name="connsiteX91" fmla="*/ 3710579 w 4842919"/>
                <a:gd name="connsiteY91" fmla="*/ 5115797 h 10838767"/>
                <a:gd name="connsiteX92" fmla="*/ 3734304 w 4842919"/>
                <a:gd name="connsiteY92" fmla="*/ 5363936 h 10838767"/>
                <a:gd name="connsiteX93" fmla="*/ 3766752 w 4842919"/>
                <a:gd name="connsiteY93" fmla="*/ 6059505 h 10838767"/>
                <a:gd name="connsiteX94" fmla="*/ 3779452 w 4842919"/>
                <a:gd name="connsiteY94" fmla="*/ 6387263 h 10838767"/>
                <a:gd name="connsiteX95" fmla="*/ 3921594 w 4842919"/>
                <a:gd name="connsiteY95" fmla="*/ 6979766 h 10838767"/>
                <a:gd name="connsiteX96" fmla="*/ 4079856 w 4842919"/>
                <a:gd name="connsiteY96" fmla="*/ 7542474 h 10838767"/>
                <a:gd name="connsiteX97" fmla="*/ 4417591 w 4842919"/>
                <a:gd name="connsiteY97" fmla="*/ 8314523 h 10838767"/>
                <a:gd name="connsiteX98" fmla="*/ 4322970 w 4842919"/>
                <a:gd name="connsiteY98" fmla="*/ 8652537 h 10838767"/>
                <a:gd name="connsiteX99" fmla="*/ 4326040 w 4842919"/>
                <a:gd name="connsiteY99" fmla="*/ 8966828 h 10838767"/>
                <a:gd name="connsiteX100" fmla="*/ 4273286 w 4842919"/>
                <a:gd name="connsiteY100" fmla="*/ 9283351 h 10838767"/>
                <a:gd name="connsiteX101" fmla="*/ 4185363 w 4842919"/>
                <a:gd name="connsiteY101" fmla="*/ 9529536 h 10838767"/>
                <a:gd name="connsiteX102" fmla="*/ 4202948 w 4842919"/>
                <a:gd name="connsiteY102" fmla="*/ 9722966 h 10838767"/>
                <a:gd name="connsiteX103" fmla="*/ 4202948 w 4842919"/>
                <a:gd name="connsiteY103" fmla="*/ 9846059 h 10838767"/>
                <a:gd name="connsiteX104" fmla="*/ 4220533 w 4842919"/>
                <a:gd name="connsiteY104" fmla="*/ 10039489 h 10838767"/>
                <a:gd name="connsiteX105" fmla="*/ 4308456 w 4842919"/>
                <a:gd name="connsiteY105" fmla="*/ 10144997 h 10838767"/>
                <a:gd name="connsiteX106" fmla="*/ 4343625 w 4842919"/>
                <a:gd name="connsiteY106" fmla="*/ 10144997 h 10838767"/>
                <a:gd name="connsiteX107" fmla="*/ 4361210 w 4842919"/>
                <a:gd name="connsiteY107" fmla="*/ 10057074 h 10838767"/>
                <a:gd name="connsiteX108" fmla="*/ 4326040 w 4842919"/>
                <a:gd name="connsiteY108" fmla="*/ 9916397 h 10838767"/>
                <a:gd name="connsiteX109" fmla="*/ 4343625 w 4842919"/>
                <a:gd name="connsiteY109" fmla="*/ 9722966 h 10838767"/>
                <a:gd name="connsiteX110" fmla="*/ 4396379 w 4842919"/>
                <a:gd name="connsiteY110" fmla="*/ 9582289 h 10838767"/>
                <a:gd name="connsiteX111" fmla="*/ 4466717 w 4842919"/>
                <a:gd name="connsiteY111" fmla="*/ 9846059 h 10838767"/>
                <a:gd name="connsiteX112" fmla="*/ 4466717 w 4842919"/>
                <a:gd name="connsiteY112" fmla="*/ 10074659 h 10838767"/>
                <a:gd name="connsiteX113" fmla="*/ 4431548 w 4842919"/>
                <a:gd name="connsiteY113" fmla="*/ 10180166 h 10838767"/>
                <a:gd name="connsiteX114" fmla="*/ 4378794 w 4842919"/>
                <a:gd name="connsiteY114" fmla="*/ 10303259 h 10838767"/>
                <a:gd name="connsiteX115" fmla="*/ 4290871 w 4842919"/>
                <a:gd name="connsiteY115" fmla="*/ 10461520 h 10838767"/>
                <a:gd name="connsiteX116" fmla="*/ 4290871 w 4842919"/>
                <a:gd name="connsiteY116" fmla="*/ 10496689 h 10838767"/>
                <a:gd name="connsiteX117" fmla="*/ 4449133 w 4842919"/>
                <a:gd name="connsiteY117" fmla="*/ 10320843 h 10838767"/>
                <a:gd name="connsiteX118" fmla="*/ 4607394 w 4842919"/>
                <a:gd name="connsiteY118" fmla="*/ 10250505 h 10838767"/>
                <a:gd name="connsiteX119" fmla="*/ 4712902 w 4842919"/>
                <a:gd name="connsiteY119" fmla="*/ 10074659 h 10838767"/>
                <a:gd name="connsiteX120" fmla="*/ 4783240 w 4842919"/>
                <a:gd name="connsiteY120" fmla="*/ 9916397 h 10838767"/>
                <a:gd name="connsiteX121" fmla="*/ 4835994 w 4842919"/>
                <a:gd name="connsiteY121" fmla="*/ 9740551 h 10838767"/>
                <a:gd name="connsiteX122" fmla="*/ 4783240 w 4842919"/>
                <a:gd name="connsiteY122" fmla="*/ 9406443 h 10838767"/>
                <a:gd name="connsiteX123" fmla="*/ 4842833 w 4842919"/>
                <a:gd name="connsiteY123" fmla="*/ 8994182 h 10838767"/>
                <a:gd name="connsiteX124" fmla="*/ 4767051 w 4842919"/>
                <a:gd name="connsiteY124" fmla="*/ 8494835 h 10838767"/>
                <a:gd name="connsiteX125" fmla="*/ 4720438 w 4842919"/>
                <a:gd name="connsiteY125" fmla="*/ 7532146 h 10838767"/>
                <a:gd name="connsiteX126" fmla="*/ 4705086 w 4842919"/>
                <a:gd name="connsiteY126" fmla="*/ 6929803 h 10838767"/>
                <a:gd name="connsiteX127" fmla="*/ 4633144 w 4842919"/>
                <a:gd name="connsiteY127" fmla="*/ 6381611 h 10838767"/>
                <a:gd name="connsiteX128" fmla="*/ 4509423 w 4842919"/>
                <a:gd name="connsiteY128" fmla="*/ 5797689 h 10838767"/>
                <a:gd name="connsiteX129" fmla="*/ 4468950 w 4842919"/>
                <a:gd name="connsiteY129" fmla="*/ 4536900 h 10838767"/>
                <a:gd name="connsiteX130" fmla="*/ 4486334 w 4842919"/>
                <a:gd name="connsiteY130" fmla="*/ 3790581 h 10838767"/>
                <a:gd name="connsiteX131" fmla="*/ 4249079 w 4842919"/>
                <a:gd name="connsiteY131" fmla="*/ 3340208 h 10838767"/>
                <a:gd name="connsiteX132" fmla="*/ 3999320 w 4842919"/>
                <a:gd name="connsiteY132" fmla="*/ 3134280 h 10838767"/>
                <a:gd name="connsiteX133" fmla="*/ 3678324 w 4842919"/>
                <a:gd name="connsiteY133" fmla="*/ 3002758 h 10838767"/>
                <a:gd name="connsiteX134" fmla="*/ 3402429 w 4842919"/>
                <a:gd name="connsiteY134" fmla="*/ 2835938 h 10838767"/>
                <a:gd name="connsiteX135" fmla="*/ 3024779 w 4842919"/>
                <a:gd name="connsiteY135" fmla="*/ 2618782 h 10838767"/>
                <a:gd name="connsiteX136" fmla="*/ 2932566 w 4842919"/>
                <a:gd name="connsiteY136" fmla="*/ 2321634 h 10838767"/>
                <a:gd name="connsiteX137" fmla="*/ 2940426 w 4842919"/>
                <a:gd name="connsiteY137" fmla="*/ 2048534 h 10838767"/>
                <a:gd name="connsiteX138" fmla="*/ 3136471 w 4842919"/>
                <a:gd name="connsiteY138" fmla="*/ 2055350 h 10838767"/>
                <a:gd name="connsiteX139" fmla="*/ 3381669 w 4842919"/>
                <a:gd name="connsiteY139" fmla="*/ 2064655 h 10838767"/>
                <a:gd name="connsiteX140" fmla="*/ 3456335 w 4842919"/>
                <a:gd name="connsiteY140" fmla="*/ 1872657 h 10838767"/>
                <a:gd name="connsiteX141" fmla="*/ 3490152 w 4842919"/>
                <a:gd name="connsiteY141" fmla="*/ 1834162 h 10838767"/>
                <a:gd name="connsiteX142" fmla="*/ 3544393 w 4842919"/>
                <a:gd name="connsiteY142" fmla="*/ 1774720 h 10838767"/>
                <a:gd name="connsiteX143" fmla="*/ 3517148 w 4842919"/>
                <a:gd name="connsiteY143" fmla="*/ 1698444 h 10838767"/>
                <a:gd name="connsiteX144" fmla="*/ 3479084 w 4842919"/>
                <a:gd name="connsiteY144" fmla="*/ 1672741 h 10838767"/>
                <a:gd name="connsiteX145" fmla="*/ 3538167 w 4842919"/>
                <a:gd name="connsiteY145" fmla="*/ 1647680 h 10838767"/>
                <a:gd name="connsiteX146" fmla="*/ 3581842 w 4842919"/>
                <a:gd name="connsiteY146" fmla="*/ 1598300 h 10838767"/>
                <a:gd name="connsiteX147" fmla="*/ 3576833 w 4842919"/>
                <a:gd name="connsiteY147" fmla="*/ 1533129 h 10838767"/>
                <a:gd name="connsiteX148" fmla="*/ 3582358 w 4842919"/>
                <a:gd name="connsiteY148" fmla="*/ 1437316 h 10838767"/>
                <a:gd name="connsiteX149" fmla="*/ 3625953 w 4842919"/>
                <a:gd name="connsiteY149" fmla="*/ 1394453 h 10838767"/>
                <a:gd name="connsiteX150" fmla="*/ 3724744 w 4842919"/>
                <a:gd name="connsiteY150" fmla="*/ 1373572 h 10838767"/>
                <a:gd name="connsiteX151" fmla="*/ 3777254 w 4842919"/>
                <a:gd name="connsiteY151" fmla="*/ 1295174 h 10838767"/>
                <a:gd name="connsiteX152" fmla="*/ 3694093 w 4842919"/>
                <a:gd name="connsiteY152" fmla="*/ 1189665 h 10838767"/>
                <a:gd name="connsiteX153" fmla="*/ 3635111 w 4842919"/>
                <a:gd name="connsiteY153" fmla="*/ 1106749 h 10838767"/>
                <a:gd name="connsiteX154" fmla="*/ 3576129 w 4842919"/>
                <a:gd name="connsiteY154" fmla="*/ 991838 h 10838767"/>
                <a:gd name="connsiteX155" fmla="*/ 3618394 w 4842919"/>
                <a:gd name="connsiteY155" fmla="*/ 798392 h 10838767"/>
                <a:gd name="connsiteX156" fmla="*/ 3578949 w 4842919"/>
                <a:gd name="connsiteY156" fmla="*/ 379767 h 10838767"/>
                <a:gd name="connsiteX157" fmla="*/ 3230479 w 4842919"/>
                <a:gd name="connsiteY157" fmla="*/ 98358 h 10838767"/>
                <a:gd name="connsiteX158" fmla="*/ 2717060 w 4842919"/>
                <a:gd name="connsiteY158" fmla="*/ 854 h 10838767"/>
                <a:gd name="connsiteX159" fmla="*/ 2198302 w 4842919"/>
                <a:gd name="connsiteY159" fmla="*/ 70479 h 10838767"/>
                <a:gd name="connsiteX160" fmla="*/ 1776271 w 4842919"/>
                <a:gd name="connsiteY160" fmla="*/ 367951 h 10838767"/>
                <a:gd name="connsiteX161" fmla="*/ 1639257 w 4842919"/>
                <a:gd name="connsiteY161" fmla="*/ 692168 h 10838767"/>
                <a:gd name="connsiteX162" fmla="*/ 1628634 w 4842919"/>
                <a:gd name="connsiteY162" fmla="*/ 1143873 h 10838767"/>
                <a:gd name="connsiteX163" fmla="*/ 1792184 w 4842919"/>
                <a:gd name="connsiteY163" fmla="*/ 1466621 h 10838767"/>
                <a:gd name="connsiteX164" fmla="*/ 2061231 w 4842919"/>
                <a:gd name="connsiteY164" fmla="*/ 1853320 h 10838767"/>
                <a:gd name="connsiteX165" fmla="*/ 2064963 w 4842919"/>
                <a:gd name="connsiteY165" fmla="*/ 2162318 h 10838767"/>
                <a:gd name="connsiteX166" fmla="*/ 2004871 w 4842919"/>
                <a:gd name="connsiteY166" fmla="*/ 2513274 h 10838767"/>
                <a:gd name="connsiteX167" fmla="*/ 1562185 w 4842919"/>
                <a:gd name="connsiteY167" fmla="*/ 2813051 h 10838767"/>
                <a:gd name="connsiteX168" fmla="*/ 1139317 w 4842919"/>
                <a:gd name="connsiteY168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843458 w 4842919"/>
                <a:gd name="connsiteY53" fmla="*/ 9913820 h 10838767"/>
                <a:gd name="connsiteX54" fmla="*/ 844365 w 4842919"/>
                <a:gd name="connsiteY54" fmla="*/ 9936501 h 10838767"/>
                <a:gd name="connsiteX55" fmla="*/ 1020133 w 4842919"/>
                <a:gd name="connsiteY55" fmla="*/ 10602197 h 10838767"/>
                <a:gd name="connsiteX56" fmla="*/ 1090471 w 4842919"/>
                <a:gd name="connsiteY56" fmla="*/ 10813213 h 10838767"/>
                <a:gd name="connsiteX57" fmla="*/ 1178394 w 4842919"/>
                <a:gd name="connsiteY57" fmla="*/ 10813213 h 10838767"/>
                <a:gd name="connsiteX58" fmla="*/ 1389410 w 4842919"/>
                <a:gd name="connsiteY58" fmla="*/ 10813213 h 10838767"/>
                <a:gd name="connsiteX59" fmla="*/ 1916948 w 4842919"/>
                <a:gd name="connsiteY59" fmla="*/ 10813213 h 10838767"/>
                <a:gd name="connsiteX60" fmla="*/ 2338979 w 4842919"/>
                <a:gd name="connsiteY60" fmla="*/ 10795628 h 10838767"/>
                <a:gd name="connsiteX61" fmla="*/ 2374148 w 4842919"/>
                <a:gd name="connsiteY61" fmla="*/ 10672536 h 10838767"/>
                <a:gd name="connsiteX62" fmla="*/ 2338979 w 4842919"/>
                <a:gd name="connsiteY62" fmla="*/ 10408766 h 10838767"/>
                <a:gd name="connsiteX63" fmla="*/ 2356563 w 4842919"/>
                <a:gd name="connsiteY63" fmla="*/ 10004320 h 10838767"/>
                <a:gd name="connsiteX64" fmla="*/ 2338979 w 4842919"/>
                <a:gd name="connsiteY64" fmla="*/ 9441613 h 10838767"/>
                <a:gd name="connsiteX65" fmla="*/ 2303810 w 4842919"/>
                <a:gd name="connsiteY65" fmla="*/ 9142674 h 10838767"/>
                <a:gd name="connsiteX66" fmla="*/ 2303810 w 4842919"/>
                <a:gd name="connsiteY66" fmla="*/ 9019582 h 10838767"/>
                <a:gd name="connsiteX67" fmla="*/ 2479656 w 4842919"/>
                <a:gd name="connsiteY67" fmla="*/ 9037166 h 10838767"/>
                <a:gd name="connsiteX68" fmla="*/ 2549994 w 4842919"/>
                <a:gd name="connsiteY68" fmla="*/ 9054751 h 10838767"/>
                <a:gd name="connsiteX69" fmla="*/ 2532410 w 4842919"/>
                <a:gd name="connsiteY69" fmla="*/ 9265766 h 10838767"/>
                <a:gd name="connsiteX70" fmla="*/ 2514825 w 4842919"/>
                <a:gd name="connsiteY70" fmla="*/ 9547120 h 10838767"/>
                <a:gd name="connsiteX71" fmla="*/ 2497240 w 4842919"/>
                <a:gd name="connsiteY71" fmla="*/ 9775720 h 10838767"/>
                <a:gd name="connsiteX72" fmla="*/ 2497240 w 4842919"/>
                <a:gd name="connsiteY72" fmla="*/ 10057074 h 10838767"/>
                <a:gd name="connsiteX73" fmla="*/ 2479656 w 4842919"/>
                <a:gd name="connsiteY73" fmla="*/ 10250505 h 10838767"/>
                <a:gd name="connsiteX74" fmla="*/ 2497240 w 4842919"/>
                <a:gd name="connsiteY74" fmla="*/ 10479105 h 10838767"/>
                <a:gd name="connsiteX75" fmla="*/ 2497240 w 4842919"/>
                <a:gd name="connsiteY75" fmla="*/ 10672536 h 10838767"/>
                <a:gd name="connsiteX76" fmla="*/ 2514825 w 4842919"/>
                <a:gd name="connsiteY76" fmla="*/ 10830797 h 10838767"/>
                <a:gd name="connsiteX77" fmla="*/ 2725840 w 4842919"/>
                <a:gd name="connsiteY77" fmla="*/ 10813213 h 10838767"/>
                <a:gd name="connsiteX78" fmla="*/ 3059948 w 4842919"/>
                <a:gd name="connsiteY78" fmla="*/ 10795628 h 10838767"/>
                <a:gd name="connsiteX79" fmla="*/ 3499563 w 4842919"/>
                <a:gd name="connsiteY79" fmla="*/ 10830797 h 10838767"/>
                <a:gd name="connsiteX80" fmla="*/ 3763333 w 4842919"/>
                <a:gd name="connsiteY80" fmla="*/ 10795628 h 10838767"/>
                <a:gd name="connsiteX81" fmla="*/ 3780917 w 4842919"/>
                <a:gd name="connsiteY81" fmla="*/ 10690120 h 10838767"/>
                <a:gd name="connsiteX82" fmla="*/ 3851256 w 4842919"/>
                <a:gd name="connsiteY82" fmla="*/ 10303259 h 10838767"/>
                <a:gd name="connsiteX83" fmla="*/ 3974348 w 4842919"/>
                <a:gd name="connsiteY83" fmla="*/ 9793305 h 10838767"/>
                <a:gd name="connsiteX84" fmla="*/ 4079856 w 4842919"/>
                <a:gd name="connsiteY84" fmla="*/ 9089920 h 10838767"/>
                <a:gd name="connsiteX85" fmla="*/ 4170011 w 4842919"/>
                <a:gd name="connsiteY85" fmla="*/ 8737391 h 10838767"/>
                <a:gd name="connsiteX86" fmla="*/ 4161486 w 4842919"/>
                <a:gd name="connsiteY86" fmla="*/ 8078640 h 10838767"/>
                <a:gd name="connsiteX87" fmla="*/ 4048340 w 4842919"/>
                <a:gd name="connsiteY87" fmla="*/ 7368455 h 10838767"/>
                <a:gd name="connsiteX88" fmla="*/ 3752447 w 4842919"/>
                <a:gd name="connsiteY88" fmla="*/ 6709857 h 10838767"/>
                <a:gd name="connsiteX89" fmla="*/ 3576297 w 4842919"/>
                <a:gd name="connsiteY89" fmla="*/ 6287204 h 10838767"/>
                <a:gd name="connsiteX90" fmla="*/ 3622656 w 4842919"/>
                <a:gd name="connsiteY90" fmla="*/ 5889520 h 10838767"/>
                <a:gd name="connsiteX91" fmla="*/ 3692994 w 4842919"/>
                <a:gd name="connsiteY91" fmla="*/ 5397151 h 10838767"/>
                <a:gd name="connsiteX92" fmla="*/ 3710579 w 4842919"/>
                <a:gd name="connsiteY92" fmla="*/ 5115797 h 10838767"/>
                <a:gd name="connsiteX93" fmla="*/ 3734304 w 4842919"/>
                <a:gd name="connsiteY93" fmla="*/ 5363936 h 10838767"/>
                <a:gd name="connsiteX94" fmla="*/ 3766752 w 4842919"/>
                <a:gd name="connsiteY94" fmla="*/ 6059505 h 10838767"/>
                <a:gd name="connsiteX95" fmla="*/ 3779452 w 4842919"/>
                <a:gd name="connsiteY95" fmla="*/ 6387263 h 10838767"/>
                <a:gd name="connsiteX96" fmla="*/ 3921594 w 4842919"/>
                <a:gd name="connsiteY96" fmla="*/ 6979766 h 10838767"/>
                <a:gd name="connsiteX97" fmla="*/ 4079856 w 4842919"/>
                <a:gd name="connsiteY97" fmla="*/ 7542474 h 10838767"/>
                <a:gd name="connsiteX98" fmla="*/ 4417591 w 4842919"/>
                <a:gd name="connsiteY98" fmla="*/ 8314523 h 10838767"/>
                <a:gd name="connsiteX99" fmla="*/ 4322970 w 4842919"/>
                <a:gd name="connsiteY99" fmla="*/ 8652537 h 10838767"/>
                <a:gd name="connsiteX100" fmla="*/ 4326040 w 4842919"/>
                <a:gd name="connsiteY100" fmla="*/ 8966828 h 10838767"/>
                <a:gd name="connsiteX101" fmla="*/ 4273286 w 4842919"/>
                <a:gd name="connsiteY101" fmla="*/ 9283351 h 10838767"/>
                <a:gd name="connsiteX102" fmla="*/ 4185363 w 4842919"/>
                <a:gd name="connsiteY102" fmla="*/ 9529536 h 10838767"/>
                <a:gd name="connsiteX103" fmla="*/ 4202948 w 4842919"/>
                <a:gd name="connsiteY103" fmla="*/ 9722966 h 10838767"/>
                <a:gd name="connsiteX104" fmla="*/ 4202948 w 4842919"/>
                <a:gd name="connsiteY104" fmla="*/ 9846059 h 10838767"/>
                <a:gd name="connsiteX105" fmla="*/ 4220533 w 4842919"/>
                <a:gd name="connsiteY105" fmla="*/ 10039489 h 10838767"/>
                <a:gd name="connsiteX106" fmla="*/ 4308456 w 4842919"/>
                <a:gd name="connsiteY106" fmla="*/ 10144997 h 10838767"/>
                <a:gd name="connsiteX107" fmla="*/ 4343625 w 4842919"/>
                <a:gd name="connsiteY107" fmla="*/ 10144997 h 10838767"/>
                <a:gd name="connsiteX108" fmla="*/ 4361210 w 4842919"/>
                <a:gd name="connsiteY108" fmla="*/ 10057074 h 10838767"/>
                <a:gd name="connsiteX109" fmla="*/ 4326040 w 4842919"/>
                <a:gd name="connsiteY109" fmla="*/ 9916397 h 10838767"/>
                <a:gd name="connsiteX110" fmla="*/ 4343625 w 4842919"/>
                <a:gd name="connsiteY110" fmla="*/ 9722966 h 10838767"/>
                <a:gd name="connsiteX111" fmla="*/ 4396379 w 4842919"/>
                <a:gd name="connsiteY111" fmla="*/ 9582289 h 10838767"/>
                <a:gd name="connsiteX112" fmla="*/ 4466717 w 4842919"/>
                <a:gd name="connsiteY112" fmla="*/ 9846059 h 10838767"/>
                <a:gd name="connsiteX113" fmla="*/ 4466717 w 4842919"/>
                <a:gd name="connsiteY113" fmla="*/ 10074659 h 10838767"/>
                <a:gd name="connsiteX114" fmla="*/ 4431548 w 4842919"/>
                <a:gd name="connsiteY114" fmla="*/ 10180166 h 10838767"/>
                <a:gd name="connsiteX115" fmla="*/ 4378794 w 4842919"/>
                <a:gd name="connsiteY115" fmla="*/ 10303259 h 10838767"/>
                <a:gd name="connsiteX116" fmla="*/ 4290871 w 4842919"/>
                <a:gd name="connsiteY116" fmla="*/ 10461520 h 10838767"/>
                <a:gd name="connsiteX117" fmla="*/ 4290871 w 4842919"/>
                <a:gd name="connsiteY117" fmla="*/ 10496689 h 10838767"/>
                <a:gd name="connsiteX118" fmla="*/ 4449133 w 4842919"/>
                <a:gd name="connsiteY118" fmla="*/ 10320843 h 10838767"/>
                <a:gd name="connsiteX119" fmla="*/ 4607394 w 4842919"/>
                <a:gd name="connsiteY119" fmla="*/ 10250505 h 10838767"/>
                <a:gd name="connsiteX120" fmla="*/ 4712902 w 4842919"/>
                <a:gd name="connsiteY120" fmla="*/ 10074659 h 10838767"/>
                <a:gd name="connsiteX121" fmla="*/ 4783240 w 4842919"/>
                <a:gd name="connsiteY121" fmla="*/ 9916397 h 10838767"/>
                <a:gd name="connsiteX122" fmla="*/ 4835994 w 4842919"/>
                <a:gd name="connsiteY122" fmla="*/ 9740551 h 10838767"/>
                <a:gd name="connsiteX123" fmla="*/ 4783240 w 4842919"/>
                <a:gd name="connsiteY123" fmla="*/ 9406443 h 10838767"/>
                <a:gd name="connsiteX124" fmla="*/ 4842833 w 4842919"/>
                <a:gd name="connsiteY124" fmla="*/ 8994182 h 10838767"/>
                <a:gd name="connsiteX125" fmla="*/ 4767051 w 4842919"/>
                <a:gd name="connsiteY125" fmla="*/ 8494835 h 10838767"/>
                <a:gd name="connsiteX126" fmla="*/ 4720438 w 4842919"/>
                <a:gd name="connsiteY126" fmla="*/ 7532146 h 10838767"/>
                <a:gd name="connsiteX127" fmla="*/ 4705086 w 4842919"/>
                <a:gd name="connsiteY127" fmla="*/ 6929803 h 10838767"/>
                <a:gd name="connsiteX128" fmla="*/ 4633144 w 4842919"/>
                <a:gd name="connsiteY128" fmla="*/ 6381611 h 10838767"/>
                <a:gd name="connsiteX129" fmla="*/ 4509423 w 4842919"/>
                <a:gd name="connsiteY129" fmla="*/ 5797689 h 10838767"/>
                <a:gd name="connsiteX130" fmla="*/ 4468950 w 4842919"/>
                <a:gd name="connsiteY130" fmla="*/ 4536900 h 10838767"/>
                <a:gd name="connsiteX131" fmla="*/ 4486334 w 4842919"/>
                <a:gd name="connsiteY131" fmla="*/ 3790581 h 10838767"/>
                <a:gd name="connsiteX132" fmla="*/ 4249079 w 4842919"/>
                <a:gd name="connsiteY132" fmla="*/ 3340208 h 10838767"/>
                <a:gd name="connsiteX133" fmla="*/ 3999320 w 4842919"/>
                <a:gd name="connsiteY133" fmla="*/ 3134280 h 10838767"/>
                <a:gd name="connsiteX134" fmla="*/ 3678324 w 4842919"/>
                <a:gd name="connsiteY134" fmla="*/ 3002758 h 10838767"/>
                <a:gd name="connsiteX135" fmla="*/ 3402429 w 4842919"/>
                <a:gd name="connsiteY135" fmla="*/ 2835938 h 10838767"/>
                <a:gd name="connsiteX136" fmla="*/ 3024779 w 4842919"/>
                <a:gd name="connsiteY136" fmla="*/ 2618782 h 10838767"/>
                <a:gd name="connsiteX137" fmla="*/ 2932566 w 4842919"/>
                <a:gd name="connsiteY137" fmla="*/ 2321634 h 10838767"/>
                <a:gd name="connsiteX138" fmla="*/ 2940426 w 4842919"/>
                <a:gd name="connsiteY138" fmla="*/ 2048534 h 10838767"/>
                <a:gd name="connsiteX139" fmla="*/ 3136471 w 4842919"/>
                <a:gd name="connsiteY139" fmla="*/ 2055350 h 10838767"/>
                <a:gd name="connsiteX140" fmla="*/ 3381669 w 4842919"/>
                <a:gd name="connsiteY140" fmla="*/ 2064655 h 10838767"/>
                <a:gd name="connsiteX141" fmla="*/ 3456335 w 4842919"/>
                <a:gd name="connsiteY141" fmla="*/ 1872657 h 10838767"/>
                <a:gd name="connsiteX142" fmla="*/ 3490152 w 4842919"/>
                <a:gd name="connsiteY142" fmla="*/ 1834162 h 10838767"/>
                <a:gd name="connsiteX143" fmla="*/ 3544393 w 4842919"/>
                <a:gd name="connsiteY143" fmla="*/ 1774720 h 10838767"/>
                <a:gd name="connsiteX144" fmla="*/ 3517148 w 4842919"/>
                <a:gd name="connsiteY144" fmla="*/ 1698444 h 10838767"/>
                <a:gd name="connsiteX145" fmla="*/ 3479084 w 4842919"/>
                <a:gd name="connsiteY145" fmla="*/ 1672741 h 10838767"/>
                <a:gd name="connsiteX146" fmla="*/ 3538167 w 4842919"/>
                <a:gd name="connsiteY146" fmla="*/ 1647680 h 10838767"/>
                <a:gd name="connsiteX147" fmla="*/ 3581842 w 4842919"/>
                <a:gd name="connsiteY147" fmla="*/ 1598300 h 10838767"/>
                <a:gd name="connsiteX148" fmla="*/ 3576833 w 4842919"/>
                <a:gd name="connsiteY148" fmla="*/ 1533129 h 10838767"/>
                <a:gd name="connsiteX149" fmla="*/ 3582358 w 4842919"/>
                <a:gd name="connsiteY149" fmla="*/ 1437316 h 10838767"/>
                <a:gd name="connsiteX150" fmla="*/ 3625953 w 4842919"/>
                <a:gd name="connsiteY150" fmla="*/ 1394453 h 10838767"/>
                <a:gd name="connsiteX151" fmla="*/ 3724744 w 4842919"/>
                <a:gd name="connsiteY151" fmla="*/ 1373572 h 10838767"/>
                <a:gd name="connsiteX152" fmla="*/ 3777254 w 4842919"/>
                <a:gd name="connsiteY152" fmla="*/ 1295174 h 10838767"/>
                <a:gd name="connsiteX153" fmla="*/ 3694093 w 4842919"/>
                <a:gd name="connsiteY153" fmla="*/ 1189665 h 10838767"/>
                <a:gd name="connsiteX154" fmla="*/ 3635111 w 4842919"/>
                <a:gd name="connsiteY154" fmla="*/ 1106749 h 10838767"/>
                <a:gd name="connsiteX155" fmla="*/ 3576129 w 4842919"/>
                <a:gd name="connsiteY155" fmla="*/ 991838 h 10838767"/>
                <a:gd name="connsiteX156" fmla="*/ 3618394 w 4842919"/>
                <a:gd name="connsiteY156" fmla="*/ 798392 h 10838767"/>
                <a:gd name="connsiteX157" fmla="*/ 3578949 w 4842919"/>
                <a:gd name="connsiteY157" fmla="*/ 379767 h 10838767"/>
                <a:gd name="connsiteX158" fmla="*/ 3230479 w 4842919"/>
                <a:gd name="connsiteY158" fmla="*/ 98358 h 10838767"/>
                <a:gd name="connsiteX159" fmla="*/ 2717060 w 4842919"/>
                <a:gd name="connsiteY159" fmla="*/ 854 h 10838767"/>
                <a:gd name="connsiteX160" fmla="*/ 2198302 w 4842919"/>
                <a:gd name="connsiteY160" fmla="*/ 70479 h 10838767"/>
                <a:gd name="connsiteX161" fmla="*/ 1776271 w 4842919"/>
                <a:gd name="connsiteY161" fmla="*/ 367951 h 10838767"/>
                <a:gd name="connsiteX162" fmla="*/ 1639257 w 4842919"/>
                <a:gd name="connsiteY162" fmla="*/ 692168 h 10838767"/>
                <a:gd name="connsiteX163" fmla="*/ 1628634 w 4842919"/>
                <a:gd name="connsiteY163" fmla="*/ 1143873 h 10838767"/>
                <a:gd name="connsiteX164" fmla="*/ 1792184 w 4842919"/>
                <a:gd name="connsiteY164" fmla="*/ 1466621 h 10838767"/>
                <a:gd name="connsiteX165" fmla="*/ 2061231 w 4842919"/>
                <a:gd name="connsiteY165" fmla="*/ 1853320 h 10838767"/>
                <a:gd name="connsiteX166" fmla="*/ 2064963 w 4842919"/>
                <a:gd name="connsiteY166" fmla="*/ 2162318 h 10838767"/>
                <a:gd name="connsiteX167" fmla="*/ 2004871 w 4842919"/>
                <a:gd name="connsiteY167" fmla="*/ 2513274 h 10838767"/>
                <a:gd name="connsiteX168" fmla="*/ 1562185 w 4842919"/>
                <a:gd name="connsiteY168" fmla="*/ 2813051 h 10838767"/>
                <a:gd name="connsiteX169" fmla="*/ 1139317 w 4842919"/>
                <a:gd name="connsiteY169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843458 w 4842919"/>
                <a:gd name="connsiteY53" fmla="*/ 9913820 h 10838767"/>
                <a:gd name="connsiteX54" fmla="*/ 1020133 w 4842919"/>
                <a:gd name="connsiteY54" fmla="*/ 10602197 h 10838767"/>
                <a:gd name="connsiteX55" fmla="*/ 1090471 w 4842919"/>
                <a:gd name="connsiteY55" fmla="*/ 10813213 h 10838767"/>
                <a:gd name="connsiteX56" fmla="*/ 1178394 w 4842919"/>
                <a:gd name="connsiteY56" fmla="*/ 10813213 h 10838767"/>
                <a:gd name="connsiteX57" fmla="*/ 1389410 w 4842919"/>
                <a:gd name="connsiteY57" fmla="*/ 10813213 h 10838767"/>
                <a:gd name="connsiteX58" fmla="*/ 1916948 w 4842919"/>
                <a:gd name="connsiteY58" fmla="*/ 10813213 h 10838767"/>
                <a:gd name="connsiteX59" fmla="*/ 2338979 w 4842919"/>
                <a:gd name="connsiteY59" fmla="*/ 10795628 h 10838767"/>
                <a:gd name="connsiteX60" fmla="*/ 2374148 w 4842919"/>
                <a:gd name="connsiteY60" fmla="*/ 10672536 h 10838767"/>
                <a:gd name="connsiteX61" fmla="*/ 2338979 w 4842919"/>
                <a:gd name="connsiteY61" fmla="*/ 10408766 h 10838767"/>
                <a:gd name="connsiteX62" fmla="*/ 2356563 w 4842919"/>
                <a:gd name="connsiteY62" fmla="*/ 10004320 h 10838767"/>
                <a:gd name="connsiteX63" fmla="*/ 2338979 w 4842919"/>
                <a:gd name="connsiteY63" fmla="*/ 9441613 h 10838767"/>
                <a:gd name="connsiteX64" fmla="*/ 2303810 w 4842919"/>
                <a:gd name="connsiteY64" fmla="*/ 9142674 h 10838767"/>
                <a:gd name="connsiteX65" fmla="*/ 2303810 w 4842919"/>
                <a:gd name="connsiteY65" fmla="*/ 9019582 h 10838767"/>
                <a:gd name="connsiteX66" fmla="*/ 2479656 w 4842919"/>
                <a:gd name="connsiteY66" fmla="*/ 9037166 h 10838767"/>
                <a:gd name="connsiteX67" fmla="*/ 2549994 w 4842919"/>
                <a:gd name="connsiteY67" fmla="*/ 9054751 h 10838767"/>
                <a:gd name="connsiteX68" fmla="*/ 2532410 w 4842919"/>
                <a:gd name="connsiteY68" fmla="*/ 9265766 h 10838767"/>
                <a:gd name="connsiteX69" fmla="*/ 2514825 w 4842919"/>
                <a:gd name="connsiteY69" fmla="*/ 9547120 h 10838767"/>
                <a:gd name="connsiteX70" fmla="*/ 2497240 w 4842919"/>
                <a:gd name="connsiteY70" fmla="*/ 9775720 h 10838767"/>
                <a:gd name="connsiteX71" fmla="*/ 2497240 w 4842919"/>
                <a:gd name="connsiteY71" fmla="*/ 10057074 h 10838767"/>
                <a:gd name="connsiteX72" fmla="*/ 2479656 w 4842919"/>
                <a:gd name="connsiteY72" fmla="*/ 10250505 h 10838767"/>
                <a:gd name="connsiteX73" fmla="*/ 2497240 w 4842919"/>
                <a:gd name="connsiteY73" fmla="*/ 10479105 h 10838767"/>
                <a:gd name="connsiteX74" fmla="*/ 2497240 w 4842919"/>
                <a:gd name="connsiteY74" fmla="*/ 10672536 h 10838767"/>
                <a:gd name="connsiteX75" fmla="*/ 2514825 w 4842919"/>
                <a:gd name="connsiteY75" fmla="*/ 10830797 h 10838767"/>
                <a:gd name="connsiteX76" fmla="*/ 2725840 w 4842919"/>
                <a:gd name="connsiteY76" fmla="*/ 10813213 h 10838767"/>
                <a:gd name="connsiteX77" fmla="*/ 3059948 w 4842919"/>
                <a:gd name="connsiteY77" fmla="*/ 10795628 h 10838767"/>
                <a:gd name="connsiteX78" fmla="*/ 3499563 w 4842919"/>
                <a:gd name="connsiteY78" fmla="*/ 10830797 h 10838767"/>
                <a:gd name="connsiteX79" fmla="*/ 3763333 w 4842919"/>
                <a:gd name="connsiteY79" fmla="*/ 10795628 h 10838767"/>
                <a:gd name="connsiteX80" fmla="*/ 3780917 w 4842919"/>
                <a:gd name="connsiteY80" fmla="*/ 10690120 h 10838767"/>
                <a:gd name="connsiteX81" fmla="*/ 3851256 w 4842919"/>
                <a:gd name="connsiteY81" fmla="*/ 10303259 h 10838767"/>
                <a:gd name="connsiteX82" fmla="*/ 3974348 w 4842919"/>
                <a:gd name="connsiteY82" fmla="*/ 9793305 h 10838767"/>
                <a:gd name="connsiteX83" fmla="*/ 4079856 w 4842919"/>
                <a:gd name="connsiteY83" fmla="*/ 9089920 h 10838767"/>
                <a:gd name="connsiteX84" fmla="*/ 4170011 w 4842919"/>
                <a:gd name="connsiteY84" fmla="*/ 8737391 h 10838767"/>
                <a:gd name="connsiteX85" fmla="*/ 4161486 w 4842919"/>
                <a:gd name="connsiteY85" fmla="*/ 8078640 h 10838767"/>
                <a:gd name="connsiteX86" fmla="*/ 4048340 w 4842919"/>
                <a:gd name="connsiteY86" fmla="*/ 7368455 h 10838767"/>
                <a:gd name="connsiteX87" fmla="*/ 3752447 w 4842919"/>
                <a:gd name="connsiteY87" fmla="*/ 6709857 h 10838767"/>
                <a:gd name="connsiteX88" fmla="*/ 3576297 w 4842919"/>
                <a:gd name="connsiteY88" fmla="*/ 6287204 h 10838767"/>
                <a:gd name="connsiteX89" fmla="*/ 3622656 w 4842919"/>
                <a:gd name="connsiteY89" fmla="*/ 5889520 h 10838767"/>
                <a:gd name="connsiteX90" fmla="*/ 3692994 w 4842919"/>
                <a:gd name="connsiteY90" fmla="*/ 5397151 h 10838767"/>
                <a:gd name="connsiteX91" fmla="*/ 3710579 w 4842919"/>
                <a:gd name="connsiteY91" fmla="*/ 5115797 h 10838767"/>
                <a:gd name="connsiteX92" fmla="*/ 3734304 w 4842919"/>
                <a:gd name="connsiteY92" fmla="*/ 5363936 h 10838767"/>
                <a:gd name="connsiteX93" fmla="*/ 3766752 w 4842919"/>
                <a:gd name="connsiteY93" fmla="*/ 6059505 h 10838767"/>
                <a:gd name="connsiteX94" fmla="*/ 3779452 w 4842919"/>
                <a:gd name="connsiteY94" fmla="*/ 6387263 h 10838767"/>
                <a:gd name="connsiteX95" fmla="*/ 3921594 w 4842919"/>
                <a:gd name="connsiteY95" fmla="*/ 6979766 h 10838767"/>
                <a:gd name="connsiteX96" fmla="*/ 4079856 w 4842919"/>
                <a:gd name="connsiteY96" fmla="*/ 7542474 h 10838767"/>
                <a:gd name="connsiteX97" fmla="*/ 4417591 w 4842919"/>
                <a:gd name="connsiteY97" fmla="*/ 8314523 h 10838767"/>
                <a:gd name="connsiteX98" fmla="*/ 4322970 w 4842919"/>
                <a:gd name="connsiteY98" fmla="*/ 8652537 h 10838767"/>
                <a:gd name="connsiteX99" fmla="*/ 4326040 w 4842919"/>
                <a:gd name="connsiteY99" fmla="*/ 8966828 h 10838767"/>
                <a:gd name="connsiteX100" fmla="*/ 4273286 w 4842919"/>
                <a:gd name="connsiteY100" fmla="*/ 9283351 h 10838767"/>
                <a:gd name="connsiteX101" fmla="*/ 4185363 w 4842919"/>
                <a:gd name="connsiteY101" fmla="*/ 9529536 h 10838767"/>
                <a:gd name="connsiteX102" fmla="*/ 4202948 w 4842919"/>
                <a:gd name="connsiteY102" fmla="*/ 9722966 h 10838767"/>
                <a:gd name="connsiteX103" fmla="*/ 4202948 w 4842919"/>
                <a:gd name="connsiteY103" fmla="*/ 9846059 h 10838767"/>
                <a:gd name="connsiteX104" fmla="*/ 4220533 w 4842919"/>
                <a:gd name="connsiteY104" fmla="*/ 10039489 h 10838767"/>
                <a:gd name="connsiteX105" fmla="*/ 4308456 w 4842919"/>
                <a:gd name="connsiteY105" fmla="*/ 10144997 h 10838767"/>
                <a:gd name="connsiteX106" fmla="*/ 4343625 w 4842919"/>
                <a:gd name="connsiteY106" fmla="*/ 10144997 h 10838767"/>
                <a:gd name="connsiteX107" fmla="*/ 4361210 w 4842919"/>
                <a:gd name="connsiteY107" fmla="*/ 10057074 h 10838767"/>
                <a:gd name="connsiteX108" fmla="*/ 4326040 w 4842919"/>
                <a:gd name="connsiteY108" fmla="*/ 9916397 h 10838767"/>
                <a:gd name="connsiteX109" fmla="*/ 4343625 w 4842919"/>
                <a:gd name="connsiteY109" fmla="*/ 9722966 h 10838767"/>
                <a:gd name="connsiteX110" fmla="*/ 4396379 w 4842919"/>
                <a:gd name="connsiteY110" fmla="*/ 9582289 h 10838767"/>
                <a:gd name="connsiteX111" fmla="*/ 4466717 w 4842919"/>
                <a:gd name="connsiteY111" fmla="*/ 9846059 h 10838767"/>
                <a:gd name="connsiteX112" fmla="*/ 4466717 w 4842919"/>
                <a:gd name="connsiteY112" fmla="*/ 10074659 h 10838767"/>
                <a:gd name="connsiteX113" fmla="*/ 4431548 w 4842919"/>
                <a:gd name="connsiteY113" fmla="*/ 10180166 h 10838767"/>
                <a:gd name="connsiteX114" fmla="*/ 4378794 w 4842919"/>
                <a:gd name="connsiteY114" fmla="*/ 10303259 h 10838767"/>
                <a:gd name="connsiteX115" fmla="*/ 4290871 w 4842919"/>
                <a:gd name="connsiteY115" fmla="*/ 10461520 h 10838767"/>
                <a:gd name="connsiteX116" fmla="*/ 4290871 w 4842919"/>
                <a:gd name="connsiteY116" fmla="*/ 10496689 h 10838767"/>
                <a:gd name="connsiteX117" fmla="*/ 4449133 w 4842919"/>
                <a:gd name="connsiteY117" fmla="*/ 10320843 h 10838767"/>
                <a:gd name="connsiteX118" fmla="*/ 4607394 w 4842919"/>
                <a:gd name="connsiteY118" fmla="*/ 10250505 h 10838767"/>
                <a:gd name="connsiteX119" fmla="*/ 4712902 w 4842919"/>
                <a:gd name="connsiteY119" fmla="*/ 10074659 h 10838767"/>
                <a:gd name="connsiteX120" fmla="*/ 4783240 w 4842919"/>
                <a:gd name="connsiteY120" fmla="*/ 9916397 h 10838767"/>
                <a:gd name="connsiteX121" fmla="*/ 4835994 w 4842919"/>
                <a:gd name="connsiteY121" fmla="*/ 9740551 h 10838767"/>
                <a:gd name="connsiteX122" fmla="*/ 4783240 w 4842919"/>
                <a:gd name="connsiteY122" fmla="*/ 9406443 h 10838767"/>
                <a:gd name="connsiteX123" fmla="*/ 4842833 w 4842919"/>
                <a:gd name="connsiteY123" fmla="*/ 8994182 h 10838767"/>
                <a:gd name="connsiteX124" fmla="*/ 4767051 w 4842919"/>
                <a:gd name="connsiteY124" fmla="*/ 8494835 h 10838767"/>
                <a:gd name="connsiteX125" fmla="*/ 4720438 w 4842919"/>
                <a:gd name="connsiteY125" fmla="*/ 7532146 h 10838767"/>
                <a:gd name="connsiteX126" fmla="*/ 4705086 w 4842919"/>
                <a:gd name="connsiteY126" fmla="*/ 6929803 h 10838767"/>
                <a:gd name="connsiteX127" fmla="*/ 4633144 w 4842919"/>
                <a:gd name="connsiteY127" fmla="*/ 6381611 h 10838767"/>
                <a:gd name="connsiteX128" fmla="*/ 4509423 w 4842919"/>
                <a:gd name="connsiteY128" fmla="*/ 5797689 h 10838767"/>
                <a:gd name="connsiteX129" fmla="*/ 4468950 w 4842919"/>
                <a:gd name="connsiteY129" fmla="*/ 4536900 h 10838767"/>
                <a:gd name="connsiteX130" fmla="*/ 4486334 w 4842919"/>
                <a:gd name="connsiteY130" fmla="*/ 3790581 h 10838767"/>
                <a:gd name="connsiteX131" fmla="*/ 4249079 w 4842919"/>
                <a:gd name="connsiteY131" fmla="*/ 3340208 h 10838767"/>
                <a:gd name="connsiteX132" fmla="*/ 3999320 w 4842919"/>
                <a:gd name="connsiteY132" fmla="*/ 3134280 h 10838767"/>
                <a:gd name="connsiteX133" fmla="*/ 3678324 w 4842919"/>
                <a:gd name="connsiteY133" fmla="*/ 3002758 h 10838767"/>
                <a:gd name="connsiteX134" fmla="*/ 3402429 w 4842919"/>
                <a:gd name="connsiteY134" fmla="*/ 2835938 h 10838767"/>
                <a:gd name="connsiteX135" fmla="*/ 3024779 w 4842919"/>
                <a:gd name="connsiteY135" fmla="*/ 2618782 h 10838767"/>
                <a:gd name="connsiteX136" fmla="*/ 2932566 w 4842919"/>
                <a:gd name="connsiteY136" fmla="*/ 2321634 h 10838767"/>
                <a:gd name="connsiteX137" fmla="*/ 2940426 w 4842919"/>
                <a:gd name="connsiteY137" fmla="*/ 2048534 h 10838767"/>
                <a:gd name="connsiteX138" fmla="*/ 3136471 w 4842919"/>
                <a:gd name="connsiteY138" fmla="*/ 2055350 h 10838767"/>
                <a:gd name="connsiteX139" fmla="*/ 3381669 w 4842919"/>
                <a:gd name="connsiteY139" fmla="*/ 2064655 h 10838767"/>
                <a:gd name="connsiteX140" fmla="*/ 3456335 w 4842919"/>
                <a:gd name="connsiteY140" fmla="*/ 1872657 h 10838767"/>
                <a:gd name="connsiteX141" fmla="*/ 3490152 w 4842919"/>
                <a:gd name="connsiteY141" fmla="*/ 1834162 h 10838767"/>
                <a:gd name="connsiteX142" fmla="*/ 3544393 w 4842919"/>
                <a:gd name="connsiteY142" fmla="*/ 1774720 h 10838767"/>
                <a:gd name="connsiteX143" fmla="*/ 3517148 w 4842919"/>
                <a:gd name="connsiteY143" fmla="*/ 1698444 h 10838767"/>
                <a:gd name="connsiteX144" fmla="*/ 3479084 w 4842919"/>
                <a:gd name="connsiteY144" fmla="*/ 1672741 h 10838767"/>
                <a:gd name="connsiteX145" fmla="*/ 3538167 w 4842919"/>
                <a:gd name="connsiteY145" fmla="*/ 1647680 h 10838767"/>
                <a:gd name="connsiteX146" fmla="*/ 3581842 w 4842919"/>
                <a:gd name="connsiteY146" fmla="*/ 1598300 h 10838767"/>
                <a:gd name="connsiteX147" fmla="*/ 3576833 w 4842919"/>
                <a:gd name="connsiteY147" fmla="*/ 1533129 h 10838767"/>
                <a:gd name="connsiteX148" fmla="*/ 3582358 w 4842919"/>
                <a:gd name="connsiteY148" fmla="*/ 1437316 h 10838767"/>
                <a:gd name="connsiteX149" fmla="*/ 3625953 w 4842919"/>
                <a:gd name="connsiteY149" fmla="*/ 1394453 h 10838767"/>
                <a:gd name="connsiteX150" fmla="*/ 3724744 w 4842919"/>
                <a:gd name="connsiteY150" fmla="*/ 1373572 h 10838767"/>
                <a:gd name="connsiteX151" fmla="*/ 3777254 w 4842919"/>
                <a:gd name="connsiteY151" fmla="*/ 1295174 h 10838767"/>
                <a:gd name="connsiteX152" fmla="*/ 3694093 w 4842919"/>
                <a:gd name="connsiteY152" fmla="*/ 1189665 h 10838767"/>
                <a:gd name="connsiteX153" fmla="*/ 3635111 w 4842919"/>
                <a:gd name="connsiteY153" fmla="*/ 1106749 h 10838767"/>
                <a:gd name="connsiteX154" fmla="*/ 3576129 w 4842919"/>
                <a:gd name="connsiteY154" fmla="*/ 991838 h 10838767"/>
                <a:gd name="connsiteX155" fmla="*/ 3618394 w 4842919"/>
                <a:gd name="connsiteY155" fmla="*/ 798392 h 10838767"/>
                <a:gd name="connsiteX156" fmla="*/ 3578949 w 4842919"/>
                <a:gd name="connsiteY156" fmla="*/ 379767 h 10838767"/>
                <a:gd name="connsiteX157" fmla="*/ 3230479 w 4842919"/>
                <a:gd name="connsiteY157" fmla="*/ 98358 h 10838767"/>
                <a:gd name="connsiteX158" fmla="*/ 2717060 w 4842919"/>
                <a:gd name="connsiteY158" fmla="*/ 854 h 10838767"/>
                <a:gd name="connsiteX159" fmla="*/ 2198302 w 4842919"/>
                <a:gd name="connsiteY159" fmla="*/ 70479 h 10838767"/>
                <a:gd name="connsiteX160" fmla="*/ 1776271 w 4842919"/>
                <a:gd name="connsiteY160" fmla="*/ 367951 h 10838767"/>
                <a:gd name="connsiteX161" fmla="*/ 1639257 w 4842919"/>
                <a:gd name="connsiteY161" fmla="*/ 692168 h 10838767"/>
                <a:gd name="connsiteX162" fmla="*/ 1628634 w 4842919"/>
                <a:gd name="connsiteY162" fmla="*/ 1143873 h 10838767"/>
                <a:gd name="connsiteX163" fmla="*/ 1792184 w 4842919"/>
                <a:gd name="connsiteY163" fmla="*/ 1466621 h 10838767"/>
                <a:gd name="connsiteX164" fmla="*/ 2061231 w 4842919"/>
                <a:gd name="connsiteY164" fmla="*/ 1853320 h 10838767"/>
                <a:gd name="connsiteX165" fmla="*/ 2064963 w 4842919"/>
                <a:gd name="connsiteY165" fmla="*/ 2162318 h 10838767"/>
                <a:gd name="connsiteX166" fmla="*/ 2004871 w 4842919"/>
                <a:gd name="connsiteY166" fmla="*/ 2513274 h 10838767"/>
                <a:gd name="connsiteX167" fmla="*/ 1562185 w 4842919"/>
                <a:gd name="connsiteY167" fmla="*/ 2813051 h 10838767"/>
                <a:gd name="connsiteX168" fmla="*/ 1139317 w 4842919"/>
                <a:gd name="connsiteY168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38979 w 4842919"/>
                <a:gd name="connsiteY60" fmla="*/ 10408766 h 10838767"/>
                <a:gd name="connsiteX61" fmla="*/ 2356563 w 4842919"/>
                <a:gd name="connsiteY61" fmla="*/ 10004320 h 10838767"/>
                <a:gd name="connsiteX62" fmla="*/ 2338979 w 4842919"/>
                <a:gd name="connsiteY62" fmla="*/ 9441613 h 10838767"/>
                <a:gd name="connsiteX63" fmla="*/ 2303810 w 4842919"/>
                <a:gd name="connsiteY63" fmla="*/ 9142674 h 10838767"/>
                <a:gd name="connsiteX64" fmla="*/ 2303810 w 4842919"/>
                <a:gd name="connsiteY64" fmla="*/ 9019582 h 10838767"/>
                <a:gd name="connsiteX65" fmla="*/ 2479656 w 4842919"/>
                <a:gd name="connsiteY65" fmla="*/ 9037166 h 10838767"/>
                <a:gd name="connsiteX66" fmla="*/ 2549994 w 4842919"/>
                <a:gd name="connsiteY66" fmla="*/ 9054751 h 10838767"/>
                <a:gd name="connsiteX67" fmla="*/ 2532410 w 4842919"/>
                <a:gd name="connsiteY67" fmla="*/ 9265766 h 10838767"/>
                <a:gd name="connsiteX68" fmla="*/ 2514825 w 4842919"/>
                <a:gd name="connsiteY68" fmla="*/ 9547120 h 10838767"/>
                <a:gd name="connsiteX69" fmla="*/ 2497240 w 4842919"/>
                <a:gd name="connsiteY69" fmla="*/ 9775720 h 10838767"/>
                <a:gd name="connsiteX70" fmla="*/ 2497240 w 4842919"/>
                <a:gd name="connsiteY70" fmla="*/ 10057074 h 10838767"/>
                <a:gd name="connsiteX71" fmla="*/ 2479656 w 4842919"/>
                <a:gd name="connsiteY71" fmla="*/ 10250505 h 10838767"/>
                <a:gd name="connsiteX72" fmla="*/ 2497240 w 4842919"/>
                <a:gd name="connsiteY72" fmla="*/ 10479105 h 10838767"/>
                <a:gd name="connsiteX73" fmla="*/ 2497240 w 4842919"/>
                <a:gd name="connsiteY73" fmla="*/ 10672536 h 10838767"/>
                <a:gd name="connsiteX74" fmla="*/ 2514825 w 4842919"/>
                <a:gd name="connsiteY74" fmla="*/ 10830797 h 10838767"/>
                <a:gd name="connsiteX75" fmla="*/ 2725840 w 4842919"/>
                <a:gd name="connsiteY75" fmla="*/ 10813213 h 10838767"/>
                <a:gd name="connsiteX76" fmla="*/ 3059948 w 4842919"/>
                <a:gd name="connsiteY76" fmla="*/ 10795628 h 10838767"/>
                <a:gd name="connsiteX77" fmla="*/ 3499563 w 4842919"/>
                <a:gd name="connsiteY77" fmla="*/ 10830797 h 10838767"/>
                <a:gd name="connsiteX78" fmla="*/ 3763333 w 4842919"/>
                <a:gd name="connsiteY78" fmla="*/ 10795628 h 10838767"/>
                <a:gd name="connsiteX79" fmla="*/ 3780917 w 4842919"/>
                <a:gd name="connsiteY79" fmla="*/ 10690120 h 10838767"/>
                <a:gd name="connsiteX80" fmla="*/ 3851256 w 4842919"/>
                <a:gd name="connsiteY80" fmla="*/ 10303259 h 10838767"/>
                <a:gd name="connsiteX81" fmla="*/ 3974348 w 4842919"/>
                <a:gd name="connsiteY81" fmla="*/ 9793305 h 10838767"/>
                <a:gd name="connsiteX82" fmla="*/ 4079856 w 4842919"/>
                <a:gd name="connsiteY82" fmla="*/ 9089920 h 10838767"/>
                <a:gd name="connsiteX83" fmla="*/ 4170011 w 4842919"/>
                <a:gd name="connsiteY83" fmla="*/ 8737391 h 10838767"/>
                <a:gd name="connsiteX84" fmla="*/ 4161486 w 4842919"/>
                <a:gd name="connsiteY84" fmla="*/ 8078640 h 10838767"/>
                <a:gd name="connsiteX85" fmla="*/ 4048340 w 4842919"/>
                <a:gd name="connsiteY85" fmla="*/ 7368455 h 10838767"/>
                <a:gd name="connsiteX86" fmla="*/ 3752447 w 4842919"/>
                <a:gd name="connsiteY86" fmla="*/ 6709857 h 10838767"/>
                <a:gd name="connsiteX87" fmla="*/ 3576297 w 4842919"/>
                <a:gd name="connsiteY87" fmla="*/ 6287204 h 10838767"/>
                <a:gd name="connsiteX88" fmla="*/ 3622656 w 4842919"/>
                <a:gd name="connsiteY88" fmla="*/ 5889520 h 10838767"/>
                <a:gd name="connsiteX89" fmla="*/ 3692994 w 4842919"/>
                <a:gd name="connsiteY89" fmla="*/ 5397151 h 10838767"/>
                <a:gd name="connsiteX90" fmla="*/ 3710579 w 4842919"/>
                <a:gd name="connsiteY90" fmla="*/ 5115797 h 10838767"/>
                <a:gd name="connsiteX91" fmla="*/ 3734304 w 4842919"/>
                <a:gd name="connsiteY91" fmla="*/ 5363936 h 10838767"/>
                <a:gd name="connsiteX92" fmla="*/ 3766752 w 4842919"/>
                <a:gd name="connsiteY92" fmla="*/ 6059505 h 10838767"/>
                <a:gd name="connsiteX93" fmla="*/ 3779452 w 4842919"/>
                <a:gd name="connsiteY93" fmla="*/ 6387263 h 10838767"/>
                <a:gd name="connsiteX94" fmla="*/ 3921594 w 4842919"/>
                <a:gd name="connsiteY94" fmla="*/ 6979766 h 10838767"/>
                <a:gd name="connsiteX95" fmla="*/ 4079856 w 4842919"/>
                <a:gd name="connsiteY95" fmla="*/ 7542474 h 10838767"/>
                <a:gd name="connsiteX96" fmla="*/ 4417591 w 4842919"/>
                <a:gd name="connsiteY96" fmla="*/ 8314523 h 10838767"/>
                <a:gd name="connsiteX97" fmla="*/ 4322970 w 4842919"/>
                <a:gd name="connsiteY97" fmla="*/ 8652537 h 10838767"/>
                <a:gd name="connsiteX98" fmla="*/ 4326040 w 4842919"/>
                <a:gd name="connsiteY98" fmla="*/ 8966828 h 10838767"/>
                <a:gd name="connsiteX99" fmla="*/ 4273286 w 4842919"/>
                <a:gd name="connsiteY99" fmla="*/ 9283351 h 10838767"/>
                <a:gd name="connsiteX100" fmla="*/ 4185363 w 4842919"/>
                <a:gd name="connsiteY100" fmla="*/ 9529536 h 10838767"/>
                <a:gd name="connsiteX101" fmla="*/ 4202948 w 4842919"/>
                <a:gd name="connsiteY101" fmla="*/ 9722966 h 10838767"/>
                <a:gd name="connsiteX102" fmla="*/ 4202948 w 4842919"/>
                <a:gd name="connsiteY102" fmla="*/ 9846059 h 10838767"/>
                <a:gd name="connsiteX103" fmla="*/ 4220533 w 4842919"/>
                <a:gd name="connsiteY103" fmla="*/ 10039489 h 10838767"/>
                <a:gd name="connsiteX104" fmla="*/ 4308456 w 4842919"/>
                <a:gd name="connsiteY104" fmla="*/ 10144997 h 10838767"/>
                <a:gd name="connsiteX105" fmla="*/ 4343625 w 4842919"/>
                <a:gd name="connsiteY105" fmla="*/ 10144997 h 10838767"/>
                <a:gd name="connsiteX106" fmla="*/ 4361210 w 4842919"/>
                <a:gd name="connsiteY106" fmla="*/ 10057074 h 10838767"/>
                <a:gd name="connsiteX107" fmla="*/ 4326040 w 4842919"/>
                <a:gd name="connsiteY107" fmla="*/ 9916397 h 10838767"/>
                <a:gd name="connsiteX108" fmla="*/ 4343625 w 4842919"/>
                <a:gd name="connsiteY108" fmla="*/ 9722966 h 10838767"/>
                <a:gd name="connsiteX109" fmla="*/ 4396379 w 4842919"/>
                <a:gd name="connsiteY109" fmla="*/ 9582289 h 10838767"/>
                <a:gd name="connsiteX110" fmla="*/ 4466717 w 4842919"/>
                <a:gd name="connsiteY110" fmla="*/ 9846059 h 10838767"/>
                <a:gd name="connsiteX111" fmla="*/ 4466717 w 4842919"/>
                <a:gd name="connsiteY111" fmla="*/ 10074659 h 10838767"/>
                <a:gd name="connsiteX112" fmla="*/ 4431548 w 4842919"/>
                <a:gd name="connsiteY112" fmla="*/ 10180166 h 10838767"/>
                <a:gd name="connsiteX113" fmla="*/ 4378794 w 4842919"/>
                <a:gd name="connsiteY113" fmla="*/ 10303259 h 10838767"/>
                <a:gd name="connsiteX114" fmla="*/ 4290871 w 4842919"/>
                <a:gd name="connsiteY114" fmla="*/ 10461520 h 10838767"/>
                <a:gd name="connsiteX115" fmla="*/ 4290871 w 4842919"/>
                <a:gd name="connsiteY115" fmla="*/ 10496689 h 10838767"/>
                <a:gd name="connsiteX116" fmla="*/ 4449133 w 4842919"/>
                <a:gd name="connsiteY116" fmla="*/ 10320843 h 10838767"/>
                <a:gd name="connsiteX117" fmla="*/ 4607394 w 4842919"/>
                <a:gd name="connsiteY117" fmla="*/ 10250505 h 10838767"/>
                <a:gd name="connsiteX118" fmla="*/ 4712902 w 4842919"/>
                <a:gd name="connsiteY118" fmla="*/ 10074659 h 10838767"/>
                <a:gd name="connsiteX119" fmla="*/ 4783240 w 4842919"/>
                <a:gd name="connsiteY119" fmla="*/ 9916397 h 10838767"/>
                <a:gd name="connsiteX120" fmla="*/ 4835994 w 4842919"/>
                <a:gd name="connsiteY120" fmla="*/ 9740551 h 10838767"/>
                <a:gd name="connsiteX121" fmla="*/ 4783240 w 4842919"/>
                <a:gd name="connsiteY121" fmla="*/ 9406443 h 10838767"/>
                <a:gd name="connsiteX122" fmla="*/ 4842833 w 4842919"/>
                <a:gd name="connsiteY122" fmla="*/ 8994182 h 10838767"/>
                <a:gd name="connsiteX123" fmla="*/ 4767051 w 4842919"/>
                <a:gd name="connsiteY123" fmla="*/ 8494835 h 10838767"/>
                <a:gd name="connsiteX124" fmla="*/ 4720438 w 4842919"/>
                <a:gd name="connsiteY124" fmla="*/ 7532146 h 10838767"/>
                <a:gd name="connsiteX125" fmla="*/ 4705086 w 4842919"/>
                <a:gd name="connsiteY125" fmla="*/ 6929803 h 10838767"/>
                <a:gd name="connsiteX126" fmla="*/ 4633144 w 4842919"/>
                <a:gd name="connsiteY126" fmla="*/ 6381611 h 10838767"/>
                <a:gd name="connsiteX127" fmla="*/ 4509423 w 4842919"/>
                <a:gd name="connsiteY127" fmla="*/ 5797689 h 10838767"/>
                <a:gd name="connsiteX128" fmla="*/ 4468950 w 4842919"/>
                <a:gd name="connsiteY128" fmla="*/ 4536900 h 10838767"/>
                <a:gd name="connsiteX129" fmla="*/ 4486334 w 4842919"/>
                <a:gd name="connsiteY129" fmla="*/ 3790581 h 10838767"/>
                <a:gd name="connsiteX130" fmla="*/ 4249079 w 4842919"/>
                <a:gd name="connsiteY130" fmla="*/ 3340208 h 10838767"/>
                <a:gd name="connsiteX131" fmla="*/ 3999320 w 4842919"/>
                <a:gd name="connsiteY131" fmla="*/ 3134280 h 10838767"/>
                <a:gd name="connsiteX132" fmla="*/ 3678324 w 4842919"/>
                <a:gd name="connsiteY132" fmla="*/ 3002758 h 10838767"/>
                <a:gd name="connsiteX133" fmla="*/ 3402429 w 4842919"/>
                <a:gd name="connsiteY133" fmla="*/ 2835938 h 10838767"/>
                <a:gd name="connsiteX134" fmla="*/ 3024779 w 4842919"/>
                <a:gd name="connsiteY134" fmla="*/ 2618782 h 10838767"/>
                <a:gd name="connsiteX135" fmla="*/ 2932566 w 4842919"/>
                <a:gd name="connsiteY135" fmla="*/ 2321634 h 10838767"/>
                <a:gd name="connsiteX136" fmla="*/ 2940426 w 4842919"/>
                <a:gd name="connsiteY136" fmla="*/ 2048534 h 10838767"/>
                <a:gd name="connsiteX137" fmla="*/ 3136471 w 4842919"/>
                <a:gd name="connsiteY137" fmla="*/ 2055350 h 10838767"/>
                <a:gd name="connsiteX138" fmla="*/ 3381669 w 4842919"/>
                <a:gd name="connsiteY138" fmla="*/ 2064655 h 10838767"/>
                <a:gd name="connsiteX139" fmla="*/ 3456335 w 4842919"/>
                <a:gd name="connsiteY139" fmla="*/ 1872657 h 10838767"/>
                <a:gd name="connsiteX140" fmla="*/ 3490152 w 4842919"/>
                <a:gd name="connsiteY140" fmla="*/ 1834162 h 10838767"/>
                <a:gd name="connsiteX141" fmla="*/ 3544393 w 4842919"/>
                <a:gd name="connsiteY141" fmla="*/ 1774720 h 10838767"/>
                <a:gd name="connsiteX142" fmla="*/ 3517148 w 4842919"/>
                <a:gd name="connsiteY142" fmla="*/ 1698444 h 10838767"/>
                <a:gd name="connsiteX143" fmla="*/ 3479084 w 4842919"/>
                <a:gd name="connsiteY143" fmla="*/ 1672741 h 10838767"/>
                <a:gd name="connsiteX144" fmla="*/ 3538167 w 4842919"/>
                <a:gd name="connsiteY144" fmla="*/ 1647680 h 10838767"/>
                <a:gd name="connsiteX145" fmla="*/ 3581842 w 4842919"/>
                <a:gd name="connsiteY145" fmla="*/ 1598300 h 10838767"/>
                <a:gd name="connsiteX146" fmla="*/ 3576833 w 4842919"/>
                <a:gd name="connsiteY146" fmla="*/ 1533129 h 10838767"/>
                <a:gd name="connsiteX147" fmla="*/ 3582358 w 4842919"/>
                <a:gd name="connsiteY147" fmla="*/ 1437316 h 10838767"/>
                <a:gd name="connsiteX148" fmla="*/ 3625953 w 4842919"/>
                <a:gd name="connsiteY148" fmla="*/ 1394453 h 10838767"/>
                <a:gd name="connsiteX149" fmla="*/ 3724744 w 4842919"/>
                <a:gd name="connsiteY149" fmla="*/ 1373572 h 10838767"/>
                <a:gd name="connsiteX150" fmla="*/ 3777254 w 4842919"/>
                <a:gd name="connsiteY150" fmla="*/ 1295174 h 10838767"/>
                <a:gd name="connsiteX151" fmla="*/ 3694093 w 4842919"/>
                <a:gd name="connsiteY151" fmla="*/ 1189665 h 10838767"/>
                <a:gd name="connsiteX152" fmla="*/ 3635111 w 4842919"/>
                <a:gd name="connsiteY152" fmla="*/ 1106749 h 10838767"/>
                <a:gd name="connsiteX153" fmla="*/ 3576129 w 4842919"/>
                <a:gd name="connsiteY153" fmla="*/ 991838 h 10838767"/>
                <a:gd name="connsiteX154" fmla="*/ 3618394 w 4842919"/>
                <a:gd name="connsiteY154" fmla="*/ 798392 h 10838767"/>
                <a:gd name="connsiteX155" fmla="*/ 3578949 w 4842919"/>
                <a:gd name="connsiteY155" fmla="*/ 379767 h 10838767"/>
                <a:gd name="connsiteX156" fmla="*/ 3230479 w 4842919"/>
                <a:gd name="connsiteY156" fmla="*/ 98358 h 10838767"/>
                <a:gd name="connsiteX157" fmla="*/ 2717060 w 4842919"/>
                <a:gd name="connsiteY157" fmla="*/ 854 h 10838767"/>
                <a:gd name="connsiteX158" fmla="*/ 2198302 w 4842919"/>
                <a:gd name="connsiteY158" fmla="*/ 70479 h 10838767"/>
                <a:gd name="connsiteX159" fmla="*/ 1776271 w 4842919"/>
                <a:gd name="connsiteY159" fmla="*/ 367951 h 10838767"/>
                <a:gd name="connsiteX160" fmla="*/ 1639257 w 4842919"/>
                <a:gd name="connsiteY160" fmla="*/ 692168 h 10838767"/>
                <a:gd name="connsiteX161" fmla="*/ 1628634 w 4842919"/>
                <a:gd name="connsiteY161" fmla="*/ 1143873 h 10838767"/>
                <a:gd name="connsiteX162" fmla="*/ 1792184 w 4842919"/>
                <a:gd name="connsiteY162" fmla="*/ 1466621 h 10838767"/>
                <a:gd name="connsiteX163" fmla="*/ 2061231 w 4842919"/>
                <a:gd name="connsiteY163" fmla="*/ 1853320 h 10838767"/>
                <a:gd name="connsiteX164" fmla="*/ 2064963 w 4842919"/>
                <a:gd name="connsiteY164" fmla="*/ 2162318 h 10838767"/>
                <a:gd name="connsiteX165" fmla="*/ 2004871 w 4842919"/>
                <a:gd name="connsiteY165" fmla="*/ 2513274 h 10838767"/>
                <a:gd name="connsiteX166" fmla="*/ 1562185 w 4842919"/>
                <a:gd name="connsiteY166" fmla="*/ 2813051 h 10838767"/>
                <a:gd name="connsiteX167" fmla="*/ 1139317 w 4842919"/>
                <a:gd name="connsiteY167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38979 w 4842919"/>
                <a:gd name="connsiteY60" fmla="*/ 10408766 h 10838767"/>
                <a:gd name="connsiteX61" fmla="*/ 2356563 w 4842919"/>
                <a:gd name="connsiteY61" fmla="*/ 10004320 h 10838767"/>
                <a:gd name="connsiteX62" fmla="*/ 2338979 w 4842919"/>
                <a:gd name="connsiteY62" fmla="*/ 9441613 h 10838767"/>
                <a:gd name="connsiteX63" fmla="*/ 2303810 w 4842919"/>
                <a:gd name="connsiteY63" fmla="*/ 9142674 h 10838767"/>
                <a:gd name="connsiteX64" fmla="*/ 2310160 w 4842919"/>
                <a:gd name="connsiteY64" fmla="*/ 9025932 h 10838767"/>
                <a:gd name="connsiteX65" fmla="*/ 2479656 w 4842919"/>
                <a:gd name="connsiteY65" fmla="*/ 9037166 h 10838767"/>
                <a:gd name="connsiteX66" fmla="*/ 2549994 w 4842919"/>
                <a:gd name="connsiteY66" fmla="*/ 9054751 h 10838767"/>
                <a:gd name="connsiteX67" fmla="*/ 2532410 w 4842919"/>
                <a:gd name="connsiteY67" fmla="*/ 9265766 h 10838767"/>
                <a:gd name="connsiteX68" fmla="*/ 2514825 w 4842919"/>
                <a:gd name="connsiteY68" fmla="*/ 9547120 h 10838767"/>
                <a:gd name="connsiteX69" fmla="*/ 2497240 w 4842919"/>
                <a:gd name="connsiteY69" fmla="*/ 9775720 h 10838767"/>
                <a:gd name="connsiteX70" fmla="*/ 2497240 w 4842919"/>
                <a:gd name="connsiteY70" fmla="*/ 10057074 h 10838767"/>
                <a:gd name="connsiteX71" fmla="*/ 2479656 w 4842919"/>
                <a:gd name="connsiteY71" fmla="*/ 10250505 h 10838767"/>
                <a:gd name="connsiteX72" fmla="*/ 2497240 w 4842919"/>
                <a:gd name="connsiteY72" fmla="*/ 10479105 h 10838767"/>
                <a:gd name="connsiteX73" fmla="*/ 2497240 w 4842919"/>
                <a:gd name="connsiteY73" fmla="*/ 10672536 h 10838767"/>
                <a:gd name="connsiteX74" fmla="*/ 2514825 w 4842919"/>
                <a:gd name="connsiteY74" fmla="*/ 10830797 h 10838767"/>
                <a:gd name="connsiteX75" fmla="*/ 2725840 w 4842919"/>
                <a:gd name="connsiteY75" fmla="*/ 10813213 h 10838767"/>
                <a:gd name="connsiteX76" fmla="*/ 3059948 w 4842919"/>
                <a:gd name="connsiteY76" fmla="*/ 10795628 h 10838767"/>
                <a:gd name="connsiteX77" fmla="*/ 3499563 w 4842919"/>
                <a:gd name="connsiteY77" fmla="*/ 10830797 h 10838767"/>
                <a:gd name="connsiteX78" fmla="*/ 3763333 w 4842919"/>
                <a:gd name="connsiteY78" fmla="*/ 10795628 h 10838767"/>
                <a:gd name="connsiteX79" fmla="*/ 3780917 w 4842919"/>
                <a:gd name="connsiteY79" fmla="*/ 10690120 h 10838767"/>
                <a:gd name="connsiteX80" fmla="*/ 3851256 w 4842919"/>
                <a:gd name="connsiteY80" fmla="*/ 10303259 h 10838767"/>
                <a:gd name="connsiteX81" fmla="*/ 3974348 w 4842919"/>
                <a:gd name="connsiteY81" fmla="*/ 9793305 h 10838767"/>
                <a:gd name="connsiteX82" fmla="*/ 4079856 w 4842919"/>
                <a:gd name="connsiteY82" fmla="*/ 9089920 h 10838767"/>
                <a:gd name="connsiteX83" fmla="*/ 4170011 w 4842919"/>
                <a:gd name="connsiteY83" fmla="*/ 8737391 h 10838767"/>
                <a:gd name="connsiteX84" fmla="*/ 4161486 w 4842919"/>
                <a:gd name="connsiteY84" fmla="*/ 8078640 h 10838767"/>
                <a:gd name="connsiteX85" fmla="*/ 4048340 w 4842919"/>
                <a:gd name="connsiteY85" fmla="*/ 7368455 h 10838767"/>
                <a:gd name="connsiteX86" fmla="*/ 3752447 w 4842919"/>
                <a:gd name="connsiteY86" fmla="*/ 6709857 h 10838767"/>
                <a:gd name="connsiteX87" fmla="*/ 3576297 w 4842919"/>
                <a:gd name="connsiteY87" fmla="*/ 6287204 h 10838767"/>
                <a:gd name="connsiteX88" fmla="*/ 3622656 w 4842919"/>
                <a:gd name="connsiteY88" fmla="*/ 5889520 h 10838767"/>
                <a:gd name="connsiteX89" fmla="*/ 3692994 w 4842919"/>
                <a:gd name="connsiteY89" fmla="*/ 5397151 h 10838767"/>
                <a:gd name="connsiteX90" fmla="*/ 3710579 w 4842919"/>
                <a:gd name="connsiteY90" fmla="*/ 5115797 h 10838767"/>
                <a:gd name="connsiteX91" fmla="*/ 3734304 w 4842919"/>
                <a:gd name="connsiteY91" fmla="*/ 5363936 h 10838767"/>
                <a:gd name="connsiteX92" fmla="*/ 3766752 w 4842919"/>
                <a:gd name="connsiteY92" fmla="*/ 6059505 h 10838767"/>
                <a:gd name="connsiteX93" fmla="*/ 3779452 w 4842919"/>
                <a:gd name="connsiteY93" fmla="*/ 6387263 h 10838767"/>
                <a:gd name="connsiteX94" fmla="*/ 3921594 w 4842919"/>
                <a:gd name="connsiteY94" fmla="*/ 6979766 h 10838767"/>
                <a:gd name="connsiteX95" fmla="*/ 4079856 w 4842919"/>
                <a:gd name="connsiteY95" fmla="*/ 7542474 h 10838767"/>
                <a:gd name="connsiteX96" fmla="*/ 4417591 w 4842919"/>
                <a:gd name="connsiteY96" fmla="*/ 8314523 h 10838767"/>
                <a:gd name="connsiteX97" fmla="*/ 4322970 w 4842919"/>
                <a:gd name="connsiteY97" fmla="*/ 8652537 h 10838767"/>
                <a:gd name="connsiteX98" fmla="*/ 4326040 w 4842919"/>
                <a:gd name="connsiteY98" fmla="*/ 8966828 h 10838767"/>
                <a:gd name="connsiteX99" fmla="*/ 4273286 w 4842919"/>
                <a:gd name="connsiteY99" fmla="*/ 9283351 h 10838767"/>
                <a:gd name="connsiteX100" fmla="*/ 4185363 w 4842919"/>
                <a:gd name="connsiteY100" fmla="*/ 9529536 h 10838767"/>
                <a:gd name="connsiteX101" fmla="*/ 4202948 w 4842919"/>
                <a:gd name="connsiteY101" fmla="*/ 9722966 h 10838767"/>
                <a:gd name="connsiteX102" fmla="*/ 4202948 w 4842919"/>
                <a:gd name="connsiteY102" fmla="*/ 9846059 h 10838767"/>
                <a:gd name="connsiteX103" fmla="*/ 4220533 w 4842919"/>
                <a:gd name="connsiteY103" fmla="*/ 10039489 h 10838767"/>
                <a:gd name="connsiteX104" fmla="*/ 4308456 w 4842919"/>
                <a:gd name="connsiteY104" fmla="*/ 10144997 h 10838767"/>
                <a:gd name="connsiteX105" fmla="*/ 4343625 w 4842919"/>
                <a:gd name="connsiteY105" fmla="*/ 10144997 h 10838767"/>
                <a:gd name="connsiteX106" fmla="*/ 4361210 w 4842919"/>
                <a:gd name="connsiteY106" fmla="*/ 10057074 h 10838767"/>
                <a:gd name="connsiteX107" fmla="*/ 4326040 w 4842919"/>
                <a:gd name="connsiteY107" fmla="*/ 9916397 h 10838767"/>
                <a:gd name="connsiteX108" fmla="*/ 4343625 w 4842919"/>
                <a:gd name="connsiteY108" fmla="*/ 9722966 h 10838767"/>
                <a:gd name="connsiteX109" fmla="*/ 4396379 w 4842919"/>
                <a:gd name="connsiteY109" fmla="*/ 9582289 h 10838767"/>
                <a:gd name="connsiteX110" fmla="*/ 4466717 w 4842919"/>
                <a:gd name="connsiteY110" fmla="*/ 9846059 h 10838767"/>
                <a:gd name="connsiteX111" fmla="*/ 4466717 w 4842919"/>
                <a:gd name="connsiteY111" fmla="*/ 10074659 h 10838767"/>
                <a:gd name="connsiteX112" fmla="*/ 4431548 w 4842919"/>
                <a:gd name="connsiteY112" fmla="*/ 10180166 h 10838767"/>
                <a:gd name="connsiteX113" fmla="*/ 4378794 w 4842919"/>
                <a:gd name="connsiteY113" fmla="*/ 10303259 h 10838767"/>
                <a:gd name="connsiteX114" fmla="*/ 4290871 w 4842919"/>
                <a:gd name="connsiteY114" fmla="*/ 10461520 h 10838767"/>
                <a:gd name="connsiteX115" fmla="*/ 4290871 w 4842919"/>
                <a:gd name="connsiteY115" fmla="*/ 10496689 h 10838767"/>
                <a:gd name="connsiteX116" fmla="*/ 4449133 w 4842919"/>
                <a:gd name="connsiteY116" fmla="*/ 10320843 h 10838767"/>
                <a:gd name="connsiteX117" fmla="*/ 4607394 w 4842919"/>
                <a:gd name="connsiteY117" fmla="*/ 10250505 h 10838767"/>
                <a:gd name="connsiteX118" fmla="*/ 4712902 w 4842919"/>
                <a:gd name="connsiteY118" fmla="*/ 10074659 h 10838767"/>
                <a:gd name="connsiteX119" fmla="*/ 4783240 w 4842919"/>
                <a:gd name="connsiteY119" fmla="*/ 9916397 h 10838767"/>
                <a:gd name="connsiteX120" fmla="*/ 4835994 w 4842919"/>
                <a:gd name="connsiteY120" fmla="*/ 9740551 h 10838767"/>
                <a:gd name="connsiteX121" fmla="*/ 4783240 w 4842919"/>
                <a:gd name="connsiteY121" fmla="*/ 9406443 h 10838767"/>
                <a:gd name="connsiteX122" fmla="*/ 4842833 w 4842919"/>
                <a:gd name="connsiteY122" fmla="*/ 8994182 h 10838767"/>
                <a:gd name="connsiteX123" fmla="*/ 4767051 w 4842919"/>
                <a:gd name="connsiteY123" fmla="*/ 8494835 h 10838767"/>
                <a:gd name="connsiteX124" fmla="*/ 4720438 w 4842919"/>
                <a:gd name="connsiteY124" fmla="*/ 7532146 h 10838767"/>
                <a:gd name="connsiteX125" fmla="*/ 4705086 w 4842919"/>
                <a:gd name="connsiteY125" fmla="*/ 6929803 h 10838767"/>
                <a:gd name="connsiteX126" fmla="*/ 4633144 w 4842919"/>
                <a:gd name="connsiteY126" fmla="*/ 6381611 h 10838767"/>
                <a:gd name="connsiteX127" fmla="*/ 4509423 w 4842919"/>
                <a:gd name="connsiteY127" fmla="*/ 5797689 h 10838767"/>
                <a:gd name="connsiteX128" fmla="*/ 4468950 w 4842919"/>
                <a:gd name="connsiteY128" fmla="*/ 4536900 h 10838767"/>
                <a:gd name="connsiteX129" fmla="*/ 4486334 w 4842919"/>
                <a:gd name="connsiteY129" fmla="*/ 3790581 h 10838767"/>
                <a:gd name="connsiteX130" fmla="*/ 4249079 w 4842919"/>
                <a:gd name="connsiteY130" fmla="*/ 3340208 h 10838767"/>
                <a:gd name="connsiteX131" fmla="*/ 3999320 w 4842919"/>
                <a:gd name="connsiteY131" fmla="*/ 3134280 h 10838767"/>
                <a:gd name="connsiteX132" fmla="*/ 3678324 w 4842919"/>
                <a:gd name="connsiteY132" fmla="*/ 3002758 h 10838767"/>
                <a:gd name="connsiteX133" fmla="*/ 3402429 w 4842919"/>
                <a:gd name="connsiteY133" fmla="*/ 2835938 h 10838767"/>
                <a:gd name="connsiteX134" fmla="*/ 3024779 w 4842919"/>
                <a:gd name="connsiteY134" fmla="*/ 2618782 h 10838767"/>
                <a:gd name="connsiteX135" fmla="*/ 2932566 w 4842919"/>
                <a:gd name="connsiteY135" fmla="*/ 2321634 h 10838767"/>
                <a:gd name="connsiteX136" fmla="*/ 2940426 w 4842919"/>
                <a:gd name="connsiteY136" fmla="*/ 2048534 h 10838767"/>
                <a:gd name="connsiteX137" fmla="*/ 3136471 w 4842919"/>
                <a:gd name="connsiteY137" fmla="*/ 2055350 h 10838767"/>
                <a:gd name="connsiteX138" fmla="*/ 3381669 w 4842919"/>
                <a:gd name="connsiteY138" fmla="*/ 2064655 h 10838767"/>
                <a:gd name="connsiteX139" fmla="*/ 3456335 w 4842919"/>
                <a:gd name="connsiteY139" fmla="*/ 1872657 h 10838767"/>
                <a:gd name="connsiteX140" fmla="*/ 3490152 w 4842919"/>
                <a:gd name="connsiteY140" fmla="*/ 1834162 h 10838767"/>
                <a:gd name="connsiteX141" fmla="*/ 3544393 w 4842919"/>
                <a:gd name="connsiteY141" fmla="*/ 1774720 h 10838767"/>
                <a:gd name="connsiteX142" fmla="*/ 3517148 w 4842919"/>
                <a:gd name="connsiteY142" fmla="*/ 1698444 h 10838767"/>
                <a:gd name="connsiteX143" fmla="*/ 3479084 w 4842919"/>
                <a:gd name="connsiteY143" fmla="*/ 1672741 h 10838767"/>
                <a:gd name="connsiteX144" fmla="*/ 3538167 w 4842919"/>
                <a:gd name="connsiteY144" fmla="*/ 1647680 h 10838767"/>
                <a:gd name="connsiteX145" fmla="*/ 3581842 w 4842919"/>
                <a:gd name="connsiteY145" fmla="*/ 1598300 h 10838767"/>
                <a:gd name="connsiteX146" fmla="*/ 3576833 w 4842919"/>
                <a:gd name="connsiteY146" fmla="*/ 1533129 h 10838767"/>
                <a:gd name="connsiteX147" fmla="*/ 3582358 w 4842919"/>
                <a:gd name="connsiteY147" fmla="*/ 1437316 h 10838767"/>
                <a:gd name="connsiteX148" fmla="*/ 3625953 w 4842919"/>
                <a:gd name="connsiteY148" fmla="*/ 1394453 h 10838767"/>
                <a:gd name="connsiteX149" fmla="*/ 3724744 w 4842919"/>
                <a:gd name="connsiteY149" fmla="*/ 1373572 h 10838767"/>
                <a:gd name="connsiteX150" fmla="*/ 3777254 w 4842919"/>
                <a:gd name="connsiteY150" fmla="*/ 1295174 h 10838767"/>
                <a:gd name="connsiteX151" fmla="*/ 3694093 w 4842919"/>
                <a:gd name="connsiteY151" fmla="*/ 1189665 h 10838767"/>
                <a:gd name="connsiteX152" fmla="*/ 3635111 w 4842919"/>
                <a:gd name="connsiteY152" fmla="*/ 1106749 h 10838767"/>
                <a:gd name="connsiteX153" fmla="*/ 3576129 w 4842919"/>
                <a:gd name="connsiteY153" fmla="*/ 991838 h 10838767"/>
                <a:gd name="connsiteX154" fmla="*/ 3618394 w 4842919"/>
                <a:gd name="connsiteY154" fmla="*/ 798392 h 10838767"/>
                <a:gd name="connsiteX155" fmla="*/ 3578949 w 4842919"/>
                <a:gd name="connsiteY155" fmla="*/ 379767 h 10838767"/>
                <a:gd name="connsiteX156" fmla="*/ 3230479 w 4842919"/>
                <a:gd name="connsiteY156" fmla="*/ 98358 h 10838767"/>
                <a:gd name="connsiteX157" fmla="*/ 2717060 w 4842919"/>
                <a:gd name="connsiteY157" fmla="*/ 854 h 10838767"/>
                <a:gd name="connsiteX158" fmla="*/ 2198302 w 4842919"/>
                <a:gd name="connsiteY158" fmla="*/ 70479 h 10838767"/>
                <a:gd name="connsiteX159" fmla="*/ 1776271 w 4842919"/>
                <a:gd name="connsiteY159" fmla="*/ 367951 h 10838767"/>
                <a:gd name="connsiteX160" fmla="*/ 1639257 w 4842919"/>
                <a:gd name="connsiteY160" fmla="*/ 692168 h 10838767"/>
                <a:gd name="connsiteX161" fmla="*/ 1628634 w 4842919"/>
                <a:gd name="connsiteY161" fmla="*/ 1143873 h 10838767"/>
                <a:gd name="connsiteX162" fmla="*/ 1792184 w 4842919"/>
                <a:gd name="connsiteY162" fmla="*/ 1466621 h 10838767"/>
                <a:gd name="connsiteX163" fmla="*/ 2061231 w 4842919"/>
                <a:gd name="connsiteY163" fmla="*/ 1853320 h 10838767"/>
                <a:gd name="connsiteX164" fmla="*/ 2064963 w 4842919"/>
                <a:gd name="connsiteY164" fmla="*/ 2162318 h 10838767"/>
                <a:gd name="connsiteX165" fmla="*/ 2004871 w 4842919"/>
                <a:gd name="connsiteY165" fmla="*/ 2513274 h 10838767"/>
                <a:gd name="connsiteX166" fmla="*/ 1562185 w 4842919"/>
                <a:gd name="connsiteY166" fmla="*/ 2813051 h 10838767"/>
                <a:gd name="connsiteX167" fmla="*/ 1139317 w 4842919"/>
                <a:gd name="connsiteY167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03810 w 4842919"/>
                <a:gd name="connsiteY62" fmla="*/ 9142674 h 10838767"/>
                <a:gd name="connsiteX63" fmla="*/ 2310160 w 4842919"/>
                <a:gd name="connsiteY63" fmla="*/ 9025932 h 10838767"/>
                <a:gd name="connsiteX64" fmla="*/ 2479656 w 4842919"/>
                <a:gd name="connsiteY64" fmla="*/ 9037166 h 10838767"/>
                <a:gd name="connsiteX65" fmla="*/ 2549994 w 4842919"/>
                <a:gd name="connsiteY65" fmla="*/ 9054751 h 10838767"/>
                <a:gd name="connsiteX66" fmla="*/ 2532410 w 4842919"/>
                <a:gd name="connsiteY66" fmla="*/ 9265766 h 10838767"/>
                <a:gd name="connsiteX67" fmla="*/ 2514825 w 4842919"/>
                <a:gd name="connsiteY67" fmla="*/ 9547120 h 10838767"/>
                <a:gd name="connsiteX68" fmla="*/ 2497240 w 4842919"/>
                <a:gd name="connsiteY68" fmla="*/ 9775720 h 10838767"/>
                <a:gd name="connsiteX69" fmla="*/ 2497240 w 4842919"/>
                <a:gd name="connsiteY69" fmla="*/ 10057074 h 10838767"/>
                <a:gd name="connsiteX70" fmla="*/ 2479656 w 4842919"/>
                <a:gd name="connsiteY70" fmla="*/ 10250505 h 10838767"/>
                <a:gd name="connsiteX71" fmla="*/ 2497240 w 4842919"/>
                <a:gd name="connsiteY71" fmla="*/ 10479105 h 10838767"/>
                <a:gd name="connsiteX72" fmla="*/ 2497240 w 4842919"/>
                <a:gd name="connsiteY72" fmla="*/ 10672536 h 10838767"/>
                <a:gd name="connsiteX73" fmla="*/ 2514825 w 4842919"/>
                <a:gd name="connsiteY73" fmla="*/ 10830797 h 10838767"/>
                <a:gd name="connsiteX74" fmla="*/ 2725840 w 4842919"/>
                <a:gd name="connsiteY74" fmla="*/ 10813213 h 10838767"/>
                <a:gd name="connsiteX75" fmla="*/ 3059948 w 4842919"/>
                <a:gd name="connsiteY75" fmla="*/ 10795628 h 10838767"/>
                <a:gd name="connsiteX76" fmla="*/ 3499563 w 4842919"/>
                <a:gd name="connsiteY76" fmla="*/ 10830797 h 10838767"/>
                <a:gd name="connsiteX77" fmla="*/ 3763333 w 4842919"/>
                <a:gd name="connsiteY77" fmla="*/ 10795628 h 10838767"/>
                <a:gd name="connsiteX78" fmla="*/ 3780917 w 4842919"/>
                <a:gd name="connsiteY78" fmla="*/ 10690120 h 10838767"/>
                <a:gd name="connsiteX79" fmla="*/ 3851256 w 4842919"/>
                <a:gd name="connsiteY79" fmla="*/ 10303259 h 10838767"/>
                <a:gd name="connsiteX80" fmla="*/ 3974348 w 4842919"/>
                <a:gd name="connsiteY80" fmla="*/ 9793305 h 10838767"/>
                <a:gd name="connsiteX81" fmla="*/ 4079856 w 4842919"/>
                <a:gd name="connsiteY81" fmla="*/ 9089920 h 10838767"/>
                <a:gd name="connsiteX82" fmla="*/ 4170011 w 4842919"/>
                <a:gd name="connsiteY82" fmla="*/ 8737391 h 10838767"/>
                <a:gd name="connsiteX83" fmla="*/ 4161486 w 4842919"/>
                <a:gd name="connsiteY83" fmla="*/ 8078640 h 10838767"/>
                <a:gd name="connsiteX84" fmla="*/ 4048340 w 4842919"/>
                <a:gd name="connsiteY84" fmla="*/ 7368455 h 10838767"/>
                <a:gd name="connsiteX85" fmla="*/ 3752447 w 4842919"/>
                <a:gd name="connsiteY85" fmla="*/ 6709857 h 10838767"/>
                <a:gd name="connsiteX86" fmla="*/ 3576297 w 4842919"/>
                <a:gd name="connsiteY86" fmla="*/ 6287204 h 10838767"/>
                <a:gd name="connsiteX87" fmla="*/ 3622656 w 4842919"/>
                <a:gd name="connsiteY87" fmla="*/ 5889520 h 10838767"/>
                <a:gd name="connsiteX88" fmla="*/ 3692994 w 4842919"/>
                <a:gd name="connsiteY88" fmla="*/ 5397151 h 10838767"/>
                <a:gd name="connsiteX89" fmla="*/ 3710579 w 4842919"/>
                <a:gd name="connsiteY89" fmla="*/ 5115797 h 10838767"/>
                <a:gd name="connsiteX90" fmla="*/ 3734304 w 4842919"/>
                <a:gd name="connsiteY90" fmla="*/ 5363936 h 10838767"/>
                <a:gd name="connsiteX91" fmla="*/ 3766752 w 4842919"/>
                <a:gd name="connsiteY91" fmla="*/ 6059505 h 10838767"/>
                <a:gd name="connsiteX92" fmla="*/ 3779452 w 4842919"/>
                <a:gd name="connsiteY92" fmla="*/ 6387263 h 10838767"/>
                <a:gd name="connsiteX93" fmla="*/ 3921594 w 4842919"/>
                <a:gd name="connsiteY93" fmla="*/ 6979766 h 10838767"/>
                <a:gd name="connsiteX94" fmla="*/ 4079856 w 4842919"/>
                <a:gd name="connsiteY94" fmla="*/ 7542474 h 10838767"/>
                <a:gd name="connsiteX95" fmla="*/ 4417591 w 4842919"/>
                <a:gd name="connsiteY95" fmla="*/ 8314523 h 10838767"/>
                <a:gd name="connsiteX96" fmla="*/ 4322970 w 4842919"/>
                <a:gd name="connsiteY96" fmla="*/ 8652537 h 10838767"/>
                <a:gd name="connsiteX97" fmla="*/ 4326040 w 4842919"/>
                <a:gd name="connsiteY97" fmla="*/ 8966828 h 10838767"/>
                <a:gd name="connsiteX98" fmla="*/ 4273286 w 4842919"/>
                <a:gd name="connsiteY98" fmla="*/ 9283351 h 10838767"/>
                <a:gd name="connsiteX99" fmla="*/ 4185363 w 4842919"/>
                <a:gd name="connsiteY99" fmla="*/ 9529536 h 10838767"/>
                <a:gd name="connsiteX100" fmla="*/ 4202948 w 4842919"/>
                <a:gd name="connsiteY100" fmla="*/ 9722966 h 10838767"/>
                <a:gd name="connsiteX101" fmla="*/ 4202948 w 4842919"/>
                <a:gd name="connsiteY101" fmla="*/ 9846059 h 10838767"/>
                <a:gd name="connsiteX102" fmla="*/ 4220533 w 4842919"/>
                <a:gd name="connsiteY102" fmla="*/ 10039489 h 10838767"/>
                <a:gd name="connsiteX103" fmla="*/ 4308456 w 4842919"/>
                <a:gd name="connsiteY103" fmla="*/ 10144997 h 10838767"/>
                <a:gd name="connsiteX104" fmla="*/ 4343625 w 4842919"/>
                <a:gd name="connsiteY104" fmla="*/ 10144997 h 10838767"/>
                <a:gd name="connsiteX105" fmla="*/ 4361210 w 4842919"/>
                <a:gd name="connsiteY105" fmla="*/ 10057074 h 10838767"/>
                <a:gd name="connsiteX106" fmla="*/ 4326040 w 4842919"/>
                <a:gd name="connsiteY106" fmla="*/ 9916397 h 10838767"/>
                <a:gd name="connsiteX107" fmla="*/ 4343625 w 4842919"/>
                <a:gd name="connsiteY107" fmla="*/ 9722966 h 10838767"/>
                <a:gd name="connsiteX108" fmla="*/ 4396379 w 4842919"/>
                <a:gd name="connsiteY108" fmla="*/ 9582289 h 10838767"/>
                <a:gd name="connsiteX109" fmla="*/ 4466717 w 4842919"/>
                <a:gd name="connsiteY109" fmla="*/ 9846059 h 10838767"/>
                <a:gd name="connsiteX110" fmla="*/ 4466717 w 4842919"/>
                <a:gd name="connsiteY110" fmla="*/ 10074659 h 10838767"/>
                <a:gd name="connsiteX111" fmla="*/ 4431548 w 4842919"/>
                <a:gd name="connsiteY111" fmla="*/ 10180166 h 10838767"/>
                <a:gd name="connsiteX112" fmla="*/ 4378794 w 4842919"/>
                <a:gd name="connsiteY112" fmla="*/ 10303259 h 10838767"/>
                <a:gd name="connsiteX113" fmla="*/ 4290871 w 4842919"/>
                <a:gd name="connsiteY113" fmla="*/ 10461520 h 10838767"/>
                <a:gd name="connsiteX114" fmla="*/ 4290871 w 4842919"/>
                <a:gd name="connsiteY114" fmla="*/ 10496689 h 10838767"/>
                <a:gd name="connsiteX115" fmla="*/ 4449133 w 4842919"/>
                <a:gd name="connsiteY115" fmla="*/ 10320843 h 10838767"/>
                <a:gd name="connsiteX116" fmla="*/ 4607394 w 4842919"/>
                <a:gd name="connsiteY116" fmla="*/ 10250505 h 10838767"/>
                <a:gd name="connsiteX117" fmla="*/ 4712902 w 4842919"/>
                <a:gd name="connsiteY117" fmla="*/ 10074659 h 10838767"/>
                <a:gd name="connsiteX118" fmla="*/ 4783240 w 4842919"/>
                <a:gd name="connsiteY118" fmla="*/ 9916397 h 10838767"/>
                <a:gd name="connsiteX119" fmla="*/ 4835994 w 4842919"/>
                <a:gd name="connsiteY119" fmla="*/ 9740551 h 10838767"/>
                <a:gd name="connsiteX120" fmla="*/ 4783240 w 4842919"/>
                <a:gd name="connsiteY120" fmla="*/ 9406443 h 10838767"/>
                <a:gd name="connsiteX121" fmla="*/ 4842833 w 4842919"/>
                <a:gd name="connsiteY121" fmla="*/ 8994182 h 10838767"/>
                <a:gd name="connsiteX122" fmla="*/ 4767051 w 4842919"/>
                <a:gd name="connsiteY122" fmla="*/ 8494835 h 10838767"/>
                <a:gd name="connsiteX123" fmla="*/ 4720438 w 4842919"/>
                <a:gd name="connsiteY123" fmla="*/ 7532146 h 10838767"/>
                <a:gd name="connsiteX124" fmla="*/ 4705086 w 4842919"/>
                <a:gd name="connsiteY124" fmla="*/ 6929803 h 10838767"/>
                <a:gd name="connsiteX125" fmla="*/ 4633144 w 4842919"/>
                <a:gd name="connsiteY125" fmla="*/ 6381611 h 10838767"/>
                <a:gd name="connsiteX126" fmla="*/ 4509423 w 4842919"/>
                <a:gd name="connsiteY126" fmla="*/ 5797689 h 10838767"/>
                <a:gd name="connsiteX127" fmla="*/ 4468950 w 4842919"/>
                <a:gd name="connsiteY127" fmla="*/ 4536900 h 10838767"/>
                <a:gd name="connsiteX128" fmla="*/ 4486334 w 4842919"/>
                <a:gd name="connsiteY128" fmla="*/ 3790581 h 10838767"/>
                <a:gd name="connsiteX129" fmla="*/ 4249079 w 4842919"/>
                <a:gd name="connsiteY129" fmla="*/ 3340208 h 10838767"/>
                <a:gd name="connsiteX130" fmla="*/ 3999320 w 4842919"/>
                <a:gd name="connsiteY130" fmla="*/ 3134280 h 10838767"/>
                <a:gd name="connsiteX131" fmla="*/ 3678324 w 4842919"/>
                <a:gd name="connsiteY131" fmla="*/ 3002758 h 10838767"/>
                <a:gd name="connsiteX132" fmla="*/ 3402429 w 4842919"/>
                <a:gd name="connsiteY132" fmla="*/ 2835938 h 10838767"/>
                <a:gd name="connsiteX133" fmla="*/ 3024779 w 4842919"/>
                <a:gd name="connsiteY133" fmla="*/ 2618782 h 10838767"/>
                <a:gd name="connsiteX134" fmla="*/ 2932566 w 4842919"/>
                <a:gd name="connsiteY134" fmla="*/ 2321634 h 10838767"/>
                <a:gd name="connsiteX135" fmla="*/ 2940426 w 4842919"/>
                <a:gd name="connsiteY135" fmla="*/ 2048534 h 10838767"/>
                <a:gd name="connsiteX136" fmla="*/ 3136471 w 4842919"/>
                <a:gd name="connsiteY136" fmla="*/ 2055350 h 10838767"/>
                <a:gd name="connsiteX137" fmla="*/ 3381669 w 4842919"/>
                <a:gd name="connsiteY137" fmla="*/ 2064655 h 10838767"/>
                <a:gd name="connsiteX138" fmla="*/ 3456335 w 4842919"/>
                <a:gd name="connsiteY138" fmla="*/ 1872657 h 10838767"/>
                <a:gd name="connsiteX139" fmla="*/ 3490152 w 4842919"/>
                <a:gd name="connsiteY139" fmla="*/ 1834162 h 10838767"/>
                <a:gd name="connsiteX140" fmla="*/ 3544393 w 4842919"/>
                <a:gd name="connsiteY140" fmla="*/ 1774720 h 10838767"/>
                <a:gd name="connsiteX141" fmla="*/ 3517148 w 4842919"/>
                <a:gd name="connsiteY141" fmla="*/ 1698444 h 10838767"/>
                <a:gd name="connsiteX142" fmla="*/ 3479084 w 4842919"/>
                <a:gd name="connsiteY142" fmla="*/ 1672741 h 10838767"/>
                <a:gd name="connsiteX143" fmla="*/ 3538167 w 4842919"/>
                <a:gd name="connsiteY143" fmla="*/ 1647680 h 10838767"/>
                <a:gd name="connsiteX144" fmla="*/ 3581842 w 4842919"/>
                <a:gd name="connsiteY144" fmla="*/ 1598300 h 10838767"/>
                <a:gd name="connsiteX145" fmla="*/ 3576833 w 4842919"/>
                <a:gd name="connsiteY145" fmla="*/ 1533129 h 10838767"/>
                <a:gd name="connsiteX146" fmla="*/ 3582358 w 4842919"/>
                <a:gd name="connsiteY146" fmla="*/ 1437316 h 10838767"/>
                <a:gd name="connsiteX147" fmla="*/ 3625953 w 4842919"/>
                <a:gd name="connsiteY147" fmla="*/ 1394453 h 10838767"/>
                <a:gd name="connsiteX148" fmla="*/ 3724744 w 4842919"/>
                <a:gd name="connsiteY148" fmla="*/ 1373572 h 10838767"/>
                <a:gd name="connsiteX149" fmla="*/ 3777254 w 4842919"/>
                <a:gd name="connsiteY149" fmla="*/ 1295174 h 10838767"/>
                <a:gd name="connsiteX150" fmla="*/ 3694093 w 4842919"/>
                <a:gd name="connsiteY150" fmla="*/ 1189665 h 10838767"/>
                <a:gd name="connsiteX151" fmla="*/ 3635111 w 4842919"/>
                <a:gd name="connsiteY151" fmla="*/ 1106749 h 10838767"/>
                <a:gd name="connsiteX152" fmla="*/ 3576129 w 4842919"/>
                <a:gd name="connsiteY152" fmla="*/ 991838 h 10838767"/>
                <a:gd name="connsiteX153" fmla="*/ 3618394 w 4842919"/>
                <a:gd name="connsiteY153" fmla="*/ 798392 h 10838767"/>
                <a:gd name="connsiteX154" fmla="*/ 3578949 w 4842919"/>
                <a:gd name="connsiteY154" fmla="*/ 379767 h 10838767"/>
                <a:gd name="connsiteX155" fmla="*/ 3230479 w 4842919"/>
                <a:gd name="connsiteY155" fmla="*/ 98358 h 10838767"/>
                <a:gd name="connsiteX156" fmla="*/ 2717060 w 4842919"/>
                <a:gd name="connsiteY156" fmla="*/ 854 h 10838767"/>
                <a:gd name="connsiteX157" fmla="*/ 2198302 w 4842919"/>
                <a:gd name="connsiteY157" fmla="*/ 70479 h 10838767"/>
                <a:gd name="connsiteX158" fmla="*/ 1776271 w 4842919"/>
                <a:gd name="connsiteY158" fmla="*/ 367951 h 10838767"/>
                <a:gd name="connsiteX159" fmla="*/ 1639257 w 4842919"/>
                <a:gd name="connsiteY159" fmla="*/ 692168 h 10838767"/>
                <a:gd name="connsiteX160" fmla="*/ 1628634 w 4842919"/>
                <a:gd name="connsiteY160" fmla="*/ 1143873 h 10838767"/>
                <a:gd name="connsiteX161" fmla="*/ 1792184 w 4842919"/>
                <a:gd name="connsiteY161" fmla="*/ 1466621 h 10838767"/>
                <a:gd name="connsiteX162" fmla="*/ 2061231 w 4842919"/>
                <a:gd name="connsiteY162" fmla="*/ 1853320 h 10838767"/>
                <a:gd name="connsiteX163" fmla="*/ 2064963 w 4842919"/>
                <a:gd name="connsiteY163" fmla="*/ 2162318 h 10838767"/>
                <a:gd name="connsiteX164" fmla="*/ 2004871 w 4842919"/>
                <a:gd name="connsiteY164" fmla="*/ 2513274 h 10838767"/>
                <a:gd name="connsiteX165" fmla="*/ 1562185 w 4842919"/>
                <a:gd name="connsiteY165" fmla="*/ 2813051 h 10838767"/>
                <a:gd name="connsiteX166" fmla="*/ 1139317 w 4842919"/>
                <a:gd name="connsiteY166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03810 w 4842919"/>
                <a:gd name="connsiteY62" fmla="*/ 9142674 h 10838767"/>
                <a:gd name="connsiteX63" fmla="*/ 2310160 w 4842919"/>
                <a:gd name="connsiteY63" fmla="*/ 9025932 h 10838767"/>
                <a:gd name="connsiteX64" fmla="*/ 2479656 w 4842919"/>
                <a:gd name="connsiteY64" fmla="*/ 9037166 h 10838767"/>
                <a:gd name="connsiteX65" fmla="*/ 2549994 w 4842919"/>
                <a:gd name="connsiteY65" fmla="*/ 9054751 h 10838767"/>
                <a:gd name="connsiteX66" fmla="*/ 2532410 w 4842919"/>
                <a:gd name="connsiteY66" fmla="*/ 9265766 h 10838767"/>
                <a:gd name="connsiteX67" fmla="*/ 2514825 w 4842919"/>
                <a:gd name="connsiteY67" fmla="*/ 9547120 h 10838767"/>
                <a:gd name="connsiteX68" fmla="*/ 2497240 w 4842919"/>
                <a:gd name="connsiteY68" fmla="*/ 9775720 h 10838767"/>
                <a:gd name="connsiteX69" fmla="*/ 2497240 w 4842919"/>
                <a:gd name="connsiteY69" fmla="*/ 10057074 h 10838767"/>
                <a:gd name="connsiteX70" fmla="*/ 2479656 w 4842919"/>
                <a:gd name="connsiteY70" fmla="*/ 10250505 h 10838767"/>
                <a:gd name="connsiteX71" fmla="*/ 2497240 w 4842919"/>
                <a:gd name="connsiteY71" fmla="*/ 10672536 h 10838767"/>
                <a:gd name="connsiteX72" fmla="*/ 2514825 w 4842919"/>
                <a:gd name="connsiteY72" fmla="*/ 10830797 h 10838767"/>
                <a:gd name="connsiteX73" fmla="*/ 2725840 w 4842919"/>
                <a:gd name="connsiteY73" fmla="*/ 10813213 h 10838767"/>
                <a:gd name="connsiteX74" fmla="*/ 3059948 w 4842919"/>
                <a:gd name="connsiteY74" fmla="*/ 10795628 h 10838767"/>
                <a:gd name="connsiteX75" fmla="*/ 3499563 w 4842919"/>
                <a:gd name="connsiteY75" fmla="*/ 10830797 h 10838767"/>
                <a:gd name="connsiteX76" fmla="*/ 3763333 w 4842919"/>
                <a:gd name="connsiteY76" fmla="*/ 10795628 h 10838767"/>
                <a:gd name="connsiteX77" fmla="*/ 3780917 w 4842919"/>
                <a:gd name="connsiteY77" fmla="*/ 10690120 h 10838767"/>
                <a:gd name="connsiteX78" fmla="*/ 3851256 w 4842919"/>
                <a:gd name="connsiteY78" fmla="*/ 10303259 h 10838767"/>
                <a:gd name="connsiteX79" fmla="*/ 3974348 w 4842919"/>
                <a:gd name="connsiteY79" fmla="*/ 9793305 h 10838767"/>
                <a:gd name="connsiteX80" fmla="*/ 4079856 w 4842919"/>
                <a:gd name="connsiteY80" fmla="*/ 9089920 h 10838767"/>
                <a:gd name="connsiteX81" fmla="*/ 4170011 w 4842919"/>
                <a:gd name="connsiteY81" fmla="*/ 8737391 h 10838767"/>
                <a:gd name="connsiteX82" fmla="*/ 4161486 w 4842919"/>
                <a:gd name="connsiteY82" fmla="*/ 8078640 h 10838767"/>
                <a:gd name="connsiteX83" fmla="*/ 4048340 w 4842919"/>
                <a:gd name="connsiteY83" fmla="*/ 7368455 h 10838767"/>
                <a:gd name="connsiteX84" fmla="*/ 3752447 w 4842919"/>
                <a:gd name="connsiteY84" fmla="*/ 6709857 h 10838767"/>
                <a:gd name="connsiteX85" fmla="*/ 3576297 w 4842919"/>
                <a:gd name="connsiteY85" fmla="*/ 6287204 h 10838767"/>
                <a:gd name="connsiteX86" fmla="*/ 3622656 w 4842919"/>
                <a:gd name="connsiteY86" fmla="*/ 5889520 h 10838767"/>
                <a:gd name="connsiteX87" fmla="*/ 3692994 w 4842919"/>
                <a:gd name="connsiteY87" fmla="*/ 5397151 h 10838767"/>
                <a:gd name="connsiteX88" fmla="*/ 3710579 w 4842919"/>
                <a:gd name="connsiteY88" fmla="*/ 5115797 h 10838767"/>
                <a:gd name="connsiteX89" fmla="*/ 3734304 w 4842919"/>
                <a:gd name="connsiteY89" fmla="*/ 5363936 h 10838767"/>
                <a:gd name="connsiteX90" fmla="*/ 3766752 w 4842919"/>
                <a:gd name="connsiteY90" fmla="*/ 6059505 h 10838767"/>
                <a:gd name="connsiteX91" fmla="*/ 3779452 w 4842919"/>
                <a:gd name="connsiteY91" fmla="*/ 6387263 h 10838767"/>
                <a:gd name="connsiteX92" fmla="*/ 3921594 w 4842919"/>
                <a:gd name="connsiteY92" fmla="*/ 6979766 h 10838767"/>
                <a:gd name="connsiteX93" fmla="*/ 4079856 w 4842919"/>
                <a:gd name="connsiteY93" fmla="*/ 7542474 h 10838767"/>
                <a:gd name="connsiteX94" fmla="*/ 4417591 w 4842919"/>
                <a:gd name="connsiteY94" fmla="*/ 8314523 h 10838767"/>
                <a:gd name="connsiteX95" fmla="*/ 4322970 w 4842919"/>
                <a:gd name="connsiteY95" fmla="*/ 8652537 h 10838767"/>
                <a:gd name="connsiteX96" fmla="*/ 4326040 w 4842919"/>
                <a:gd name="connsiteY96" fmla="*/ 8966828 h 10838767"/>
                <a:gd name="connsiteX97" fmla="*/ 4273286 w 4842919"/>
                <a:gd name="connsiteY97" fmla="*/ 9283351 h 10838767"/>
                <a:gd name="connsiteX98" fmla="*/ 4185363 w 4842919"/>
                <a:gd name="connsiteY98" fmla="*/ 9529536 h 10838767"/>
                <a:gd name="connsiteX99" fmla="*/ 4202948 w 4842919"/>
                <a:gd name="connsiteY99" fmla="*/ 9722966 h 10838767"/>
                <a:gd name="connsiteX100" fmla="*/ 4202948 w 4842919"/>
                <a:gd name="connsiteY100" fmla="*/ 9846059 h 10838767"/>
                <a:gd name="connsiteX101" fmla="*/ 4220533 w 4842919"/>
                <a:gd name="connsiteY101" fmla="*/ 10039489 h 10838767"/>
                <a:gd name="connsiteX102" fmla="*/ 4308456 w 4842919"/>
                <a:gd name="connsiteY102" fmla="*/ 10144997 h 10838767"/>
                <a:gd name="connsiteX103" fmla="*/ 4343625 w 4842919"/>
                <a:gd name="connsiteY103" fmla="*/ 10144997 h 10838767"/>
                <a:gd name="connsiteX104" fmla="*/ 4361210 w 4842919"/>
                <a:gd name="connsiteY104" fmla="*/ 10057074 h 10838767"/>
                <a:gd name="connsiteX105" fmla="*/ 4326040 w 4842919"/>
                <a:gd name="connsiteY105" fmla="*/ 9916397 h 10838767"/>
                <a:gd name="connsiteX106" fmla="*/ 4343625 w 4842919"/>
                <a:gd name="connsiteY106" fmla="*/ 9722966 h 10838767"/>
                <a:gd name="connsiteX107" fmla="*/ 4396379 w 4842919"/>
                <a:gd name="connsiteY107" fmla="*/ 9582289 h 10838767"/>
                <a:gd name="connsiteX108" fmla="*/ 4466717 w 4842919"/>
                <a:gd name="connsiteY108" fmla="*/ 9846059 h 10838767"/>
                <a:gd name="connsiteX109" fmla="*/ 4466717 w 4842919"/>
                <a:gd name="connsiteY109" fmla="*/ 10074659 h 10838767"/>
                <a:gd name="connsiteX110" fmla="*/ 4431548 w 4842919"/>
                <a:gd name="connsiteY110" fmla="*/ 10180166 h 10838767"/>
                <a:gd name="connsiteX111" fmla="*/ 4378794 w 4842919"/>
                <a:gd name="connsiteY111" fmla="*/ 10303259 h 10838767"/>
                <a:gd name="connsiteX112" fmla="*/ 4290871 w 4842919"/>
                <a:gd name="connsiteY112" fmla="*/ 10461520 h 10838767"/>
                <a:gd name="connsiteX113" fmla="*/ 4290871 w 4842919"/>
                <a:gd name="connsiteY113" fmla="*/ 10496689 h 10838767"/>
                <a:gd name="connsiteX114" fmla="*/ 4449133 w 4842919"/>
                <a:gd name="connsiteY114" fmla="*/ 10320843 h 10838767"/>
                <a:gd name="connsiteX115" fmla="*/ 4607394 w 4842919"/>
                <a:gd name="connsiteY115" fmla="*/ 10250505 h 10838767"/>
                <a:gd name="connsiteX116" fmla="*/ 4712902 w 4842919"/>
                <a:gd name="connsiteY116" fmla="*/ 10074659 h 10838767"/>
                <a:gd name="connsiteX117" fmla="*/ 4783240 w 4842919"/>
                <a:gd name="connsiteY117" fmla="*/ 9916397 h 10838767"/>
                <a:gd name="connsiteX118" fmla="*/ 4835994 w 4842919"/>
                <a:gd name="connsiteY118" fmla="*/ 9740551 h 10838767"/>
                <a:gd name="connsiteX119" fmla="*/ 4783240 w 4842919"/>
                <a:gd name="connsiteY119" fmla="*/ 9406443 h 10838767"/>
                <a:gd name="connsiteX120" fmla="*/ 4842833 w 4842919"/>
                <a:gd name="connsiteY120" fmla="*/ 8994182 h 10838767"/>
                <a:gd name="connsiteX121" fmla="*/ 4767051 w 4842919"/>
                <a:gd name="connsiteY121" fmla="*/ 8494835 h 10838767"/>
                <a:gd name="connsiteX122" fmla="*/ 4720438 w 4842919"/>
                <a:gd name="connsiteY122" fmla="*/ 7532146 h 10838767"/>
                <a:gd name="connsiteX123" fmla="*/ 4705086 w 4842919"/>
                <a:gd name="connsiteY123" fmla="*/ 6929803 h 10838767"/>
                <a:gd name="connsiteX124" fmla="*/ 4633144 w 4842919"/>
                <a:gd name="connsiteY124" fmla="*/ 6381611 h 10838767"/>
                <a:gd name="connsiteX125" fmla="*/ 4509423 w 4842919"/>
                <a:gd name="connsiteY125" fmla="*/ 5797689 h 10838767"/>
                <a:gd name="connsiteX126" fmla="*/ 4468950 w 4842919"/>
                <a:gd name="connsiteY126" fmla="*/ 4536900 h 10838767"/>
                <a:gd name="connsiteX127" fmla="*/ 4486334 w 4842919"/>
                <a:gd name="connsiteY127" fmla="*/ 3790581 h 10838767"/>
                <a:gd name="connsiteX128" fmla="*/ 4249079 w 4842919"/>
                <a:gd name="connsiteY128" fmla="*/ 3340208 h 10838767"/>
                <a:gd name="connsiteX129" fmla="*/ 3999320 w 4842919"/>
                <a:gd name="connsiteY129" fmla="*/ 3134280 h 10838767"/>
                <a:gd name="connsiteX130" fmla="*/ 3678324 w 4842919"/>
                <a:gd name="connsiteY130" fmla="*/ 3002758 h 10838767"/>
                <a:gd name="connsiteX131" fmla="*/ 3402429 w 4842919"/>
                <a:gd name="connsiteY131" fmla="*/ 2835938 h 10838767"/>
                <a:gd name="connsiteX132" fmla="*/ 3024779 w 4842919"/>
                <a:gd name="connsiteY132" fmla="*/ 2618782 h 10838767"/>
                <a:gd name="connsiteX133" fmla="*/ 2932566 w 4842919"/>
                <a:gd name="connsiteY133" fmla="*/ 2321634 h 10838767"/>
                <a:gd name="connsiteX134" fmla="*/ 2940426 w 4842919"/>
                <a:gd name="connsiteY134" fmla="*/ 2048534 h 10838767"/>
                <a:gd name="connsiteX135" fmla="*/ 3136471 w 4842919"/>
                <a:gd name="connsiteY135" fmla="*/ 2055350 h 10838767"/>
                <a:gd name="connsiteX136" fmla="*/ 3381669 w 4842919"/>
                <a:gd name="connsiteY136" fmla="*/ 2064655 h 10838767"/>
                <a:gd name="connsiteX137" fmla="*/ 3456335 w 4842919"/>
                <a:gd name="connsiteY137" fmla="*/ 1872657 h 10838767"/>
                <a:gd name="connsiteX138" fmla="*/ 3490152 w 4842919"/>
                <a:gd name="connsiteY138" fmla="*/ 1834162 h 10838767"/>
                <a:gd name="connsiteX139" fmla="*/ 3544393 w 4842919"/>
                <a:gd name="connsiteY139" fmla="*/ 1774720 h 10838767"/>
                <a:gd name="connsiteX140" fmla="*/ 3517148 w 4842919"/>
                <a:gd name="connsiteY140" fmla="*/ 1698444 h 10838767"/>
                <a:gd name="connsiteX141" fmla="*/ 3479084 w 4842919"/>
                <a:gd name="connsiteY141" fmla="*/ 1672741 h 10838767"/>
                <a:gd name="connsiteX142" fmla="*/ 3538167 w 4842919"/>
                <a:gd name="connsiteY142" fmla="*/ 1647680 h 10838767"/>
                <a:gd name="connsiteX143" fmla="*/ 3581842 w 4842919"/>
                <a:gd name="connsiteY143" fmla="*/ 1598300 h 10838767"/>
                <a:gd name="connsiteX144" fmla="*/ 3576833 w 4842919"/>
                <a:gd name="connsiteY144" fmla="*/ 1533129 h 10838767"/>
                <a:gd name="connsiteX145" fmla="*/ 3582358 w 4842919"/>
                <a:gd name="connsiteY145" fmla="*/ 1437316 h 10838767"/>
                <a:gd name="connsiteX146" fmla="*/ 3625953 w 4842919"/>
                <a:gd name="connsiteY146" fmla="*/ 1394453 h 10838767"/>
                <a:gd name="connsiteX147" fmla="*/ 3724744 w 4842919"/>
                <a:gd name="connsiteY147" fmla="*/ 1373572 h 10838767"/>
                <a:gd name="connsiteX148" fmla="*/ 3777254 w 4842919"/>
                <a:gd name="connsiteY148" fmla="*/ 1295174 h 10838767"/>
                <a:gd name="connsiteX149" fmla="*/ 3694093 w 4842919"/>
                <a:gd name="connsiteY149" fmla="*/ 1189665 h 10838767"/>
                <a:gd name="connsiteX150" fmla="*/ 3635111 w 4842919"/>
                <a:gd name="connsiteY150" fmla="*/ 1106749 h 10838767"/>
                <a:gd name="connsiteX151" fmla="*/ 3576129 w 4842919"/>
                <a:gd name="connsiteY151" fmla="*/ 991838 h 10838767"/>
                <a:gd name="connsiteX152" fmla="*/ 3618394 w 4842919"/>
                <a:gd name="connsiteY152" fmla="*/ 798392 h 10838767"/>
                <a:gd name="connsiteX153" fmla="*/ 3578949 w 4842919"/>
                <a:gd name="connsiteY153" fmla="*/ 379767 h 10838767"/>
                <a:gd name="connsiteX154" fmla="*/ 3230479 w 4842919"/>
                <a:gd name="connsiteY154" fmla="*/ 98358 h 10838767"/>
                <a:gd name="connsiteX155" fmla="*/ 2717060 w 4842919"/>
                <a:gd name="connsiteY155" fmla="*/ 854 h 10838767"/>
                <a:gd name="connsiteX156" fmla="*/ 2198302 w 4842919"/>
                <a:gd name="connsiteY156" fmla="*/ 70479 h 10838767"/>
                <a:gd name="connsiteX157" fmla="*/ 1776271 w 4842919"/>
                <a:gd name="connsiteY157" fmla="*/ 367951 h 10838767"/>
                <a:gd name="connsiteX158" fmla="*/ 1639257 w 4842919"/>
                <a:gd name="connsiteY158" fmla="*/ 692168 h 10838767"/>
                <a:gd name="connsiteX159" fmla="*/ 1628634 w 4842919"/>
                <a:gd name="connsiteY159" fmla="*/ 1143873 h 10838767"/>
                <a:gd name="connsiteX160" fmla="*/ 1792184 w 4842919"/>
                <a:gd name="connsiteY160" fmla="*/ 1466621 h 10838767"/>
                <a:gd name="connsiteX161" fmla="*/ 2061231 w 4842919"/>
                <a:gd name="connsiteY161" fmla="*/ 1853320 h 10838767"/>
                <a:gd name="connsiteX162" fmla="*/ 2064963 w 4842919"/>
                <a:gd name="connsiteY162" fmla="*/ 2162318 h 10838767"/>
                <a:gd name="connsiteX163" fmla="*/ 2004871 w 4842919"/>
                <a:gd name="connsiteY163" fmla="*/ 2513274 h 10838767"/>
                <a:gd name="connsiteX164" fmla="*/ 1562185 w 4842919"/>
                <a:gd name="connsiteY164" fmla="*/ 2813051 h 10838767"/>
                <a:gd name="connsiteX165" fmla="*/ 1139317 w 4842919"/>
                <a:gd name="connsiteY165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03810 w 4842919"/>
                <a:gd name="connsiteY62" fmla="*/ 9142674 h 10838767"/>
                <a:gd name="connsiteX63" fmla="*/ 2310160 w 4842919"/>
                <a:gd name="connsiteY63" fmla="*/ 9025932 h 10838767"/>
                <a:gd name="connsiteX64" fmla="*/ 2479656 w 4842919"/>
                <a:gd name="connsiteY64" fmla="*/ 9037166 h 10838767"/>
                <a:gd name="connsiteX65" fmla="*/ 2549994 w 4842919"/>
                <a:gd name="connsiteY65" fmla="*/ 9054751 h 10838767"/>
                <a:gd name="connsiteX66" fmla="*/ 2532410 w 4842919"/>
                <a:gd name="connsiteY66" fmla="*/ 9265766 h 10838767"/>
                <a:gd name="connsiteX67" fmla="*/ 2514825 w 4842919"/>
                <a:gd name="connsiteY67" fmla="*/ 9547120 h 10838767"/>
                <a:gd name="connsiteX68" fmla="*/ 2497240 w 4842919"/>
                <a:gd name="connsiteY68" fmla="*/ 9775720 h 10838767"/>
                <a:gd name="connsiteX69" fmla="*/ 2497240 w 4842919"/>
                <a:gd name="connsiteY69" fmla="*/ 10057074 h 10838767"/>
                <a:gd name="connsiteX70" fmla="*/ 2497240 w 4842919"/>
                <a:gd name="connsiteY70" fmla="*/ 10672536 h 10838767"/>
                <a:gd name="connsiteX71" fmla="*/ 2514825 w 4842919"/>
                <a:gd name="connsiteY71" fmla="*/ 10830797 h 10838767"/>
                <a:gd name="connsiteX72" fmla="*/ 2725840 w 4842919"/>
                <a:gd name="connsiteY72" fmla="*/ 10813213 h 10838767"/>
                <a:gd name="connsiteX73" fmla="*/ 3059948 w 4842919"/>
                <a:gd name="connsiteY73" fmla="*/ 10795628 h 10838767"/>
                <a:gd name="connsiteX74" fmla="*/ 3499563 w 4842919"/>
                <a:gd name="connsiteY74" fmla="*/ 10830797 h 10838767"/>
                <a:gd name="connsiteX75" fmla="*/ 3763333 w 4842919"/>
                <a:gd name="connsiteY75" fmla="*/ 10795628 h 10838767"/>
                <a:gd name="connsiteX76" fmla="*/ 3780917 w 4842919"/>
                <a:gd name="connsiteY76" fmla="*/ 10690120 h 10838767"/>
                <a:gd name="connsiteX77" fmla="*/ 3851256 w 4842919"/>
                <a:gd name="connsiteY77" fmla="*/ 10303259 h 10838767"/>
                <a:gd name="connsiteX78" fmla="*/ 3974348 w 4842919"/>
                <a:gd name="connsiteY78" fmla="*/ 9793305 h 10838767"/>
                <a:gd name="connsiteX79" fmla="*/ 4079856 w 4842919"/>
                <a:gd name="connsiteY79" fmla="*/ 9089920 h 10838767"/>
                <a:gd name="connsiteX80" fmla="*/ 4170011 w 4842919"/>
                <a:gd name="connsiteY80" fmla="*/ 8737391 h 10838767"/>
                <a:gd name="connsiteX81" fmla="*/ 4161486 w 4842919"/>
                <a:gd name="connsiteY81" fmla="*/ 8078640 h 10838767"/>
                <a:gd name="connsiteX82" fmla="*/ 4048340 w 4842919"/>
                <a:gd name="connsiteY82" fmla="*/ 7368455 h 10838767"/>
                <a:gd name="connsiteX83" fmla="*/ 3752447 w 4842919"/>
                <a:gd name="connsiteY83" fmla="*/ 6709857 h 10838767"/>
                <a:gd name="connsiteX84" fmla="*/ 3576297 w 4842919"/>
                <a:gd name="connsiteY84" fmla="*/ 6287204 h 10838767"/>
                <a:gd name="connsiteX85" fmla="*/ 3622656 w 4842919"/>
                <a:gd name="connsiteY85" fmla="*/ 5889520 h 10838767"/>
                <a:gd name="connsiteX86" fmla="*/ 3692994 w 4842919"/>
                <a:gd name="connsiteY86" fmla="*/ 5397151 h 10838767"/>
                <a:gd name="connsiteX87" fmla="*/ 3710579 w 4842919"/>
                <a:gd name="connsiteY87" fmla="*/ 5115797 h 10838767"/>
                <a:gd name="connsiteX88" fmla="*/ 3734304 w 4842919"/>
                <a:gd name="connsiteY88" fmla="*/ 5363936 h 10838767"/>
                <a:gd name="connsiteX89" fmla="*/ 3766752 w 4842919"/>
                <a:gd name="connsiteY89" fmla="*/ 6059505 h 10838767"/>
                <a:gd name="connsiteX90" fmla="*/ 3779452 w 4842919"/>
                <a:gd name="connsiteY90" fmla="*/ 6387263 h 10838767"/>
                <a:gd name="connsiteX91" fmla="*/ 3921594 w 4842919"/>
                <a:gd name="connsiteY91" fmla="*/ 6979766 h 10838767"/>
                <a:gd name="connsiteX92" fmla="*/ 4079856 w 4842919"/>
                <a:gd name="connsiteY92" fmla="*/ 7542474 h 10838767"/>
                <a:gd name="connsiteX93" fmla="*/ 4417591 w 4842919"/>
                <a:gd name="connsiteY93" fmla="*/ 8314523 h 10838767"/>
                <a:gd name="connsiteX94" fmla="*/ 4322970 w 4842919"/>
                <a:gd name="connsiteY94" fmla="*/ 8652537 h 10838767"/>
                <a:gd name="connsiteX95" fmla="*/ 4326040 w 4842919"/>
                <a:gd name="connsiteY95" fmla="*/ 8966828 h 10838767"/>
                <a:gd name="connsiteX96" fmla="*/ 4273286 w 4842919"/>
                <a:gd name="connsiteY96" fmla="*/ 9283351 h 10838767"/>
                <a:gd name="connsiteX97" fmla="*/ 4185363 w 4842919"/>
                <a:gd name="connsiteY97" fmla="*/ 9529536 h 10838767"/>
                <a:gd name="connsiteX98" fmla="*/ 4202948 w 4842919"/>
                <a:gd name="connsiteY98" fmla="*/ 9722966 h 10838767"/>
                <a:gd name="connsiteX99" fmla="*/ 4202948 w 4842919"/>
                <a:gd name="connsiteY99" fmla="*/ 9846059 h 10838767"/>
                <a:gd name="connsiteX100" fmla="*/ 4220533 w 4842919"/>
                <a:gd name="connsiteY100" fmla="*/ 10039489 h 10838767"/>
                <a:gd name="connsiteX101" fmla="*/ 4308456 w 4842919"/>
                <a:gd name="connsiteY101" fmla="*/ 10144997 h 10838767"/>
                <a:gd name="connsiteX102" fmla="*/ 4343625 w 4842919"/>
                <a:gd name="connsiteY102" fmla="*/ 10144997 h 10838767"/>
                <a:gd name="connsiteX103" fmla="*/ 4361210 w 4842919"/>
                <a:gd name="connsiteY103" fmla="*/ 10057074 h 10838767"/>
                <a:gd name="connsiteX104" fmla="*/ 4326040 w 4842919"/>
                <a:gd name="connsiteY104" fmla="*/ 9916397 h 10838767"/>
                <a:gd name="connsiteX105" fmla="*/ 4343625 w 4842919"/>
                <a:gd name="connsiteY105" fmla="*/ 9722966 h 10838767"/>
                <a:gd name="connsiteX106" fmla="*/ 4396379 w 4842919"/>
                <a:gd name="connsiteY106" fmla="*/ 9582289 h 10838767"/>
                <a:gd name="connsiteX107" fmla="*/ 4466717 w 4842919"/>
                <a:gd name="connsiteY107" fmla="*/ 9846059 h 10838767"/>
                <a:gd name="connsiteX108" fmla="*/ 4466717 w 4842919"/>
                <a:gd name="connsiteY108" fmla="*/ 10074659 h 10838767"/>
                <a:gd name="connsiteX109" fmla="*/ 4431548 w 4842919"/>
                <a:gd name="connsiteY109" fmla="*/ 10180166 h 10838767"/>
                <a:gd name="connsiteX110" fmla="*/ 4378794 w 4842919"/>
                <a:gd name="connsiteY110" fmla="*/ 10303259 h 10838767"/>
                <a:gd name="connsiteX111" fmla="*/ 4290871 w 4842919"/>
                <a:gd name="connsiteY111" fmla="*/ 10461520 h 10838767"/>
                <a:gd name="connsiteX112" fmla="*/ 4290871 w 4842919"/>
                <a:gd name="connsiteY112" fmla="*/ 10496689 h 10838767"/>
                <a:gd name="connsiteX113" fmla="*/ 4449133 w 4842919"/>
                <a:gd name="connsiteY113" fmla="*/ 10320843 h 10838767"/>
                <a:gd name="connsiteX114" fmla="*/ 4607394 w 4842919"/>
                <a:gd name="connsiteY114" fmla="*/ 10250505 h 10838767"/>
                <a:gd name="connsiteX115" fmla="*/ 4712902 w 4842919"/>
                <a:gd name="connsiteY115" fmla="*/ 10074659 h 10838767"/>
                <a:gd name="connsiteX116" fmla="*/ 4783240 w 4842919"/>
                <a:gd name="connsiteY116" fmla="*/ 9916397 h 10838767"/>
                <a:gd name="connsiteX117" fmla="*/ 4835994 w 4842919"/>
                <a:gd name="connsiteY117" fmla="*/ 9740551 h 10838767"/>
                <a:gd name="connsiteX118" fmla="*/ 4783240 w 4842919"/>
                <a:gd name="connsiteY118" fmla="*/ 9406443 h 10838767"/>
                <a:gd name="connsiteX119" fmla="*/ 4842833 w 4842919"/>
                <a:gd name="connsiteY119" fmla="*/ 8994182 h 10838767"/>
                <a:gd name="connsiteX120" fmla="*/ 4767051 w 4842919"/>
                <a:gd name="connsiteY120" fmla="*/ 8494835 h 10838767"/>
                <a:gd name="connsiteX121" fmla="*/ 4720438 w 4842919"/>
                <a:gd name="connsiteY121" fmla="*/ 7532146 h 10838767"/>
                <a:gd name="connsiteX122" fmla="*/ 4705086 w 4842919"/>
                <a:gd name="connsiteY122" fmla="*/ 6929803 h 10838767"/>
                <a:gd name="connsiteX123" fmla="*/ 4633144 w 4842919"/>
                <a:gd name="connsiteY123" fmla="*/ 6381611 h 10838767"/>
                <a:gd name="connsiteX124" fmla="*/ 4509423 w 4842919"/>
                <a:gd name="connsiteY124" fmla="*/ 5797689 h 10838767"/>
                <a:gd name="connsiteX125" fmla="*/ 4468950 w 4842919"/>
                <a:gd name="connsiteY125" fmla="*/ 4536900 h 10838767"/>
                <a:gd name="connsiteX126" fmla="*/ 4486334 w 4842919"/>
                <a:gd name="connsiteY126" fmla="*/ 3790581 h 10838767"/>
                <a:gd name="connsiteX127" fmla="*/ 4249079 w 4842919"/>
                <a:gd name="connsiteY127" fmla="*/ 3340208 h 10838767"/>
                <a:gd name="connsiteX128" fmla="*/ 3999320 w 4842919"/>
                <a:gd name="connsiteY128" fmla="*/ 3134280 h 10838767"/>
                <a:gd name="connsiteX129" fmla="*/ 3678324 w 4842919"/>
                <a:gd name="connsiteY129" fmla="*/ 3002758 h 10838767"/>
                <a:gd name="connsiteX130" fmla="*/ 3402429 w 4842919"/>
                <a:gd name="connsiteY130" fmla="*/ 2835938 h 10838767"/>
                <a:gd name="connsiteX131" fmla="*/ 3024779 w 4842919"/>
                <a:gd name="connsiteY131" fmla="*/ 2618782 h 10838767"/>
                <a:gd name="connsiteX132" fmla="*/ 2932566 w 4842919"/>
                <a:gd name="connsiteY132" fmla="*/ 2321634 h 10838767"/>
                <a:gd name="connsiteX133" fmla="*/ 2940426 w 4842919"/>
                <a:gd name="connsiteY133" fmla="*/ 2048534 h 10838767"/>
                <a:gd name="connsiteX134" fmla="*/ 3136471 w 4842919"/>
                <a:gd name="connsiteY134" fmla="*/ 2055350 h 10838767"/>
                <a:gd name="connsiteX135" fmla="*/ 3381669 w 4842919"/>
                <a:gd name="connsiteY135" fmla="*/ 2064655 h 10838767"/>
                <a:gd name="connsiteX136" fmla="*/ 3456335 w 4842919"/>
                <a:gd name="connsiteY136" fmla="*/ 1872657 h 10838767"/>
                <a:gd name="connsiteX137" fmla="*/ 3490152 w 4842919"/>
                <a:gd name="connsiteY137" fmla="*/ 1834162 h 10838767"/>
                <a:gd name="connsiteX138" fmla="*/ 3544393 w 4842919"/>
                <a:gd name="connsiteY138" fmla="*/ 1774720 h 10838767"/>
                <a:gd name="connsiteX139" fmla="*/ 3517148 w 4842919"/>
                <a:gd name="connsiteY139" fmla="*/ 1698444 h 10838767"/>
                <a:gd name="connsiteX140" fmla="*/ 3479084 w 4842919"/>
                <a:gd name="connsiteY140" fmla="*/ 1672741 h 10838767"/>
                <a:gd name="connsiteX141" fmla="*/ 3538167 w 4842919"/>
                <a:gd name="connsiteY141" fmla="*/ 1647680 h 10838767"/>
                <a:gd name="connsiteX142" fmla="*/ 3581842 w 4842919"/>
                <a:gd name="connsiteY142" fmla="*/ 1598300 h 10838767"/>
                <a:gd name="connsiteX143" fmla="*/ 3576833 w 4842919"/>
                <a:gd name="connsiteY143" fmla="*/ 1533129 h 10838767"/>
                <a:gd name="connsiteX144" fmla="*/ 3582358 w 4842919"/>
                <a:gd name="connsiteY144" fmla="*/ 1437316 h 10838767"/>
                <a:gd name="connsiteX145" fmla="*/ 3625953 w 4842919"/>
                <a:gd name="connsiteY145" fmla="*/ 1394453 h 10838767"/>
                <a:gd name="connsiteX146" fmla="*/ 3724744 w 4842919"/>
                <a:gd name="connsiteY146" fmla="*/ 1373572 h 10838767"/>
                <a:gd name="connsiteX147" fmla="*/ 3777254 w 4842919"/>
                <a:gd name="connsiteY147" fmla="*/ 1295174 h 10838767"/>
                <a:gd name="connsiteX148" fmla="*/ 3694093 w 4842919"/>
                <a:gd name="connsiteY148" fmla="*/ 1189665 h 10838767"/>
                <a:gd name="connsiteX149" fmla="*/ 3635111 w 4842919"/>
                <a:gd name="connsiteY149" fmla="*/ 1106749 h 10838767"/>
                <a:gd name="connsiteX150" fmla="*/ 3576129 w 4842919"/>
                <a:gd name="connsiteY150" fmla="*/ 991838 h 10838767"/>
                <a:gd name="connsiteX151" fmla="*/ 3618394 w 4842919"/>
                <a:gd name="connsiteY151" fmla="*/ 798392 h 10838767"/>
                <a:gd name="connsiteX152" fmla="*/ 3578949 w 4842919"/>
                <a:gd name="connsiteY152" fmla="*/ 379767 h 10838767"/>
                <a:gd name="connsiteX153" fmla="*/ 3230479 w 4842919"/>
                <a:gd name="connsiteY153" fmla="*/ 98358 h 10838767"/>
                <a:gd name="connsiteX154" fmla="*/ 2717060 w 4842919"/>
                <a:gd name="connsiteY154" fmla="*/ 854 h 10838767"/>
                <a:gd name="connsiteX155" fmla="*/ 2198302 w 4842919"/>
                <a:gd name="connsiteY155" fmla="*/ 70479 h 10838767"/>
                <a:gd name="connsiteX156" fmla="*/ 1776271 w 4842919"/>
                <a:gd name="connsiteY156" fmla="*/ 367951 h 10838767"/>
                <a:gd name="connsiteX157" fmla="*/ 1639257 w 4842919"/>
                <a:gd name="connsiteY157" fmla="*/ 692168 h 10838767"/>
                <a:gd name="connsiteX158" fmla="*/ 1628634 w 4842919"/>
                <a:gd name="connsiteY158" fmla="*/ 1143873 h 10838767"/>
                <a:gd name="connsiteX159" fmla="*/ 1792184 w 4842919"/>
                <a:gd name="connsiteY159" fmla="*/ 1466621 h 10838767"/>
                <a:gd name="connsiteX160" fmla="*/ 2061231 w 4842919"/>
                <a:gd name="connsiteY160" fmla="*/ 1853320 h 10838767"/>
                <a:gd name="connsiteX161" fmla="*/ 2064963 w 4842919"/>
                <a:gd name="connsiteY161" fmla="*/ 2162318 h 10838767"/>
                <a:gd name="connsiteX162" fmla="*/ 2004871 w 4842919"/>
                <a:gd name="connsiteY162" fmla="*/ 2513274 h 10838767"/>
                <a:gd name="connsiteX163" fmla="*/ 1562185 w 4842919"/>
                <a:gd name="connsiteY163" fmla="*/ 2813051 h 10838767"/>
                <a:gd name="connsiteX164" fmla="*/ 1139317 w 4842919"/>
                <a:gd name="connsiteY164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03810 w 4842919"/>
                <a:gd name="connsiteY62" fmla="*/ 9142674 h 10838767"/>
                <a:gd name="connsiteX63" fmla="*/ 2310160 w 4842919"/>
                <a:gd name="connsiteY63" fmla="*/ 9025932 h 10838767"/>
                <a:gd name="connsiteX64" fmla="*/ 2479656 w 4842919"/>
                <a:gd name="connsiteY64" fmla="*/ 9037166 h 10838767"/>
                <a:gd name="connsiteX65" fmla="*/ 2549994 w 4842919"/>
                <a:gd name="connsiteY65" fmla="*/ 9054751 h 10838767"/>
                <a:gd name="connsiteX66" fmla="*/ 2532410 w 4842919"/>
                <a:gd name="connsiteY66" fmla="*/ 9265766 h 10838767"/>
                <a:gd name="connsiteX67" fmla="*/ 2514825 w 4842919"/>
                <a:gd name="connsiteY67" fmla="*/ 9547120 h 10838767"/>
                <a:gd name="connsiteX68" fmla="*/ 2497240 w 4842919"/>
                <a:gd name="connsiteY68" fmla="*/ 9775720 h 10838767"/>
                <a:gd name="connsiteX69" fmla="*/ 2497240 w 4842919"/>
                <a:gd name="connsiteY69" fmla="*/ 10672536 h 10838767"/>
                <a:gd name="connsiteX70" fmla="*/ 2514825 w 4842919"/>
                <a:gd name="connsiteY70" fmla="*/ 10830797 h 10838767"/>
                <a:gd name="connsiteX71" fmla="*/ 2725840 w 4842919"/>
                <a:gd name="connsiteY71" fmla="*/ 10813213 h 10838767"/>
                <a:gd name="connsiteX72" fmla="*/ 3059948 w 4842919"/>
                <a:gd name="connsiteY72" fmla="*/ 10795628 h 10838767"/>
                <a:gd name="connsiteX73" fmla="*/ 3499563 w 4842919"/>
                <a:gd name="connsiteY73" fmla="*/ 10830797 h 10838767"/>
                <a:gd name="connsiteX74" fmla="*/ 3763333 w 4842919"/>
                <a:gd name="connsiteY74" fmla="*/ 10795628 h 10838767"/>
                <a:gd name="connsiteX75" fmla="*/ 3780917 w 4842919"/>
                <a:gd name="connsiteY75" fmla="*/ 10690120 h 10838767"/>
                <a:gd name="connsiteX76" fmla="*/ 3851256 w 4842919"/>
                <a:gd name="connsiteY76" fmla="*/ 10303259 h 10838767"/>
                <a:gd name="connsiteX77" fmla="*/ 3974348 w 4842919"/>
                <a:gd name="connsiteY77" fmla="*/ 9793305 h 10838767"/>
                <a:gd name="connsiteX78" fmla="*/ 4079856 w 4842919"/>
                <a:gd name="connsiteY78" fmla="*/ 9089920 h 10838767"/>
                <a:gd name="connsiteX79" fmla="*/ 4170011 w 4842919"/>
                <a:gd name="connsiteY79" fmla="*/ 8737391 h 10838767"/>
                <a:gd name="connsiteX80" fmla="*/ 4161486 w 4842919"/>
                <a:gd name="connsiteY80" fmla="*/ 8078640 h 10838767"/>
                <a:gd name="connsiteX81" fmla="*/ 4048340 w 4842919"/>
                <a:gd name="connsiteY81" fmla="*/ 7368455 h 10838767"/>
                <a:gd name="connsiteX82" fmla="*/ 3752447 w 4842919"/>
                <a:gd name="connsiteY82" fmla="*/ 6709857 h 10838767"/>
                <a:gd name="connsiteX83" fmla="*/ 3576297 w 4842919"/>
                <a:gd name="connsiteY83" fmla="*/ 6287204 h 10838767"/>
                <a:gd name="connsiteX84" fmla="*/ 3622656 w 4842919"/>
                <a:gd name="connsiteY84" fmla="*/ 5889520 h 10838767"/>
                <a:gd name="connsiteX85" fmla="*/ 3692994 w 4842919"/>
                <a:gd name="connsiteY85" fmla="*/ 5397151 h 10838767"/>
                <a:gd name="connsiteX86" fmla="*/ 3710579 w 4842919"/>
                <a:gd name="connsiteY86" fmla="*/ 5115797 h 10838767"/>
                <a:gd name="connsiteX87" fmla="*/ 3734304 w 4842919"/>
                <a:gd name="connsiteY87" fmla="*/ 5363936 h 10838767"/>
                <a:gd name="connsiteX88" fmla="*/ 3766752 w 4842919"/>
                <a:gd name="connsiteY88" fmla="*/ 6059505 h 10838767"/>
                <a:gd name="connsiteX89" fmla="*/ 3779452 w 4842919"/>
                <a:gd name="connsiteY89" fmla="*/ 6387263 h 10838767"/>
                <a:gd name="connsiteX90" fmla="*/ 3921594 w 4842919"/>
                <a:gd name="connsiteY90" fmla="*/ 6979766 h 10838767"/>
                <a:gd name="connsiteX91" fmla="*/ 4079856 w 4842919"/>
                <a:gd name="connsiteY91" fmla="*/ 7542474 h 10838767"/>
                <a:gd name="connsiteX92" fmla="*/ 4417591 w 4842919"/>
                <a:gd name="connsiteY92" fmla="*/ 8314523 h 10838767"/>
                <a:gd name="connsiteX93" fmla="*/ 4322970 w 4842919"/>
                <a:gd name="connsiteY93" fmla="*/ 8652537 h 10838767"/>
                <a:gd name="connsiteX94" fmla="*/ 4326040 w 4842919"/>
                <a:gd name="connsiteY94" fmla="*/ 8966828 h 10838767"/>
                <a:gd name="connsiteX95" fmla="*/ 4273286 w 4842919"/>
                <a:gd name="connsiteY95" fmla="*/ 9283351 h 10838767"/>
                <a:gd name="connsiteX96" fmla="*/ 4185363 w 4842919"/>
                <a:gd name="connsiteY96" fmla="*/ 9529536 h 10838767"/>
                <a:gd name="connsiteX97" fmla="*/ 4202948 w 4842919"/>
                <a:gd name="connsiteY97" fmla="*/ 9722966 h 10838767"/>
                <a:gd name="connsiteX98" fmla="*/ 4202948 w 4842919"/>
                <a:gd name="connsiteY98" fmla="*/ 9846059 h 10838767"/>
                <a:gd name="connsiteX99" fmla="*/ 4220533 w 4842919"/>
                <a:gd name="connsiteY99" fmla="*/ 10039489 h 10838767"/>
                <a:gd name="connsiteX100" fmla="*/ 4308456 w 4842919"/>
                <a:gd name="connsiteY100" fmla="*/ 10144997 h 10838767"/>
                <a:gd name="connsiteX101" fmla="*/ 4343625 w 4842919"/>
                <a:gd name="connsiteY101" fmla="*/ 10144997 h 10838767"/>
                <a:gd name="connsiteX102" fmla="*/ 4361210 w 4842919"/>
                <a:gd name="connsiteY102" fmla="*/ 10057074 h 10838767"/>
                <a:gd name="connsiteX103" fmla="*/ 4326040 w 4842919"/>
                <a:gd name="connsiteY103" fmla="*/ 9916397 h 10838767"/>
                <a:gd name="connsiteX104" fmla="*/ 4343625 w 4842919"/>
                <a:gd name="connsiteY104" fmla="*/ 9722966 h 10838767"/>
                <a:gd name="connsiteX105" fmla="*/ 4396379 w 4842919"/>
                <a:gd name="connsiteY105" fmla="*/ 9582289 h 10838767"/>
                <a:gd name="connsiteX106" fmla="*/ 4466717 w 4842919"/>
                <a:gd name="connsiteY106" fmla="*/ 9846059 h 10838767"/>
                <a:gd name="connsiteX107" fmla="*/ 4466717 w 4842919"/>
                <a:gd name="connsiteY107" fmla="*/ 10074659 h 10838767"/>
                <a:gd name="connsiteX108" fmla="*/ 4431548 w 4842919"/>
                <a:gd name="connsiteY108" fmla="*/ 10180166 h 10838767"/>
                <a:gd name="connsiteX109" fmla="*/ 4378794 w 4842919"/>
                <a:gd name="connsiteY109" fmla="*/ 10303259 h 10838767"/>
                <a:gd name="connsiteX110" fmla="*/ 4290871 w 4842919"/>
                <a:gd name="connsiteY110" fmla="*/ 10461520 h 10838767"/>
                <a:gd name="connsiteX111" fmla="*/ 4290871 w 4842919"/>
                <a:gd name="connsiteY111" fmla="*/ 10496689 h 10838767"/>
                <a:gd name="connsiteX112" fmla="*/ 4449133 w 4842919"/>
                <a:gd name="connsiteY112" fmla="*/ 10320843 h 10838767"/>
                <a:gd name="connsiteX113" fmla="*/ 4607394 w 4842919"/>
                <a:gd name="connsiteY113" fmla="*/ 10250505 h 10838767"/>
                <a:gd name="connsiteX114" fmla="*/ 4712902 w 4842919"/>
                <a:gd name="connsiteY114" fmla="*/ 10074659 h 10838767"/>
                <a:gd name="connsiteX115" fmla="*/ 4783240 w 4842919"/>
                <a:gd name="connsiteY115" fmla="*/ 9916397 h 10838767"/>
                <a:gd name="connsiteX116" fmla="*/ 4835994 w 4842919"/>
                <a:gd name="connsiteY116" fmla="*/ 9740551 h 10838767"/>
                <a:gd name="connsiteX117" fmla="*/ 4783240 w 4842919"/>
                <a:gd name="connsiteY117" fmla="*/ 9406443 h 10838767"/>
                <a:gd name="connsiteX118" fmla="*/ 4842833 w 4842919"/>
                <a:gd name="connsiteY118" fmla="*/ 8994182 h 10838767"/>
                <a:gd name="connsiteX119" fmla="*/ 4767051 w 4842919"/>
                <a:gd name="connsiteY119" fmla="*/ 8494835 h 10838767"/>
                <a:gd name="connsiteX120" fmla="*/ 4720438 w 4842919"/>
                <a:gd name="connsiteY120" fmla="*/ 7532146 h 10838767"/>
                <a:gd name="connsiteX121" fmla="*/ 4705086 w 4842919"/>
                <a:gd name="connsiteY121" fmla="*/ 6929803 h 10838767"/>
                <a:gd name="connsiteX122" fmla="*/ 4633144 w 4842919"/>
                <a:gd name="connsiteY122" fmla="*/ 6381611 h 10838767"/>
                <a:gd name="connsiteX123" fmla="*/ 4509423 w 4842919"/>
                <a:gd name="connsiteY123" fmla="*/ 5797689 h 10838767"/>
                <a:gd name="connsiteX124" fmla="*/ 4468950 w 4842919"/>
                <a:gd name="connsiteY124" fmla="*/ 4536900 h 10838767"/>
                <a:gd name="connsiteX125" fmla="*/ 4486334 w 4842919"/>
                <a:gd name="connsiteY125" fmla="*/ 3790581 h 10838767"/>
                <a:gd name="connsiteX126" fmla="*/ 4249079 w 4842919"/>
                <a:gd name="connsiteY126" fmla="*/ 3340208 h 10838767"/>
                <a:gd name="connsiteX127" fmla="*/ 3999320 w 4842919"/>
                <a:gd name="connsiteY127" fmla="*/ 3134280 h 10838767"/>
                <a:gd name="connsiteX128" fmla="*/ 3678324 w 4842919"/>
                <a:gd name="connsiteY128" fmla="*/ 3002758 h 10838767"/>
                <a:gd name="connsiteX129" fmla="*/ 3402429 w 4842919"/>
                <a:gd name="connsiteY129" fmla="*/ 2835938 h 10838767"/>
                <a:gd name="connsiteX130" fmla="*/ 3024779 w 4842919"/>
                <a:gd name="connsiteY130" fmla="*/ 2618782 h 10838767"/>
                <a:gd name="connsiteX131" fmla="*/ 2932566 w 4842919"/>
                <a:gd name="connsiteY131" fmla="*/ 2321634 h 10838767"/>
                <a:gd name="connsiteX132" fmla="*/ 2940426 w 4842919"/>
                <a:gd name="connsiteY132" fmla="*/ 2048534 h 10838767"/>
                <a:gd name="connsiteX133" fmla="*/ 3136471 w 4842919"/>
                <a:gd name="connsiteY133" fmla="*/ 2055350 h 10838767"/>
                <a:gd name="connsiteX134" fmla="*/ 3381669 w 4842919"/>
                <a:gd name="connsiteY134" fmla="*/ 2064655 h 10838767"/>
                <a:gd name="connsiteX135" fmla="*/ 3456335 w 4842919"/>
                <a:gd name="connsiteY135" fmla="*/ 1872657 h 10838767"/>
                <a:gd name="connsiteX136" fmla="*/ 3490152 w 4842919"/>
                <a:gd name="connsiteY136" fmla="*/ 1834162 h 10838767"/>
                <a:gd name="connsiteX137" fmla="*/ 3544393 w 4842919"/>
                <a:gd name="connsiteY137" fmla="*/ 1774720 h 10838767"/>
                <a:gd name="connsiteX138" fmla="*/ 3517148 w 4842919"/>
                <a:gd name="connsiteY138" fmla="*/ 1698444 h 10838767"/>
                <a:gd name="connsiteX139" fmla="*/ 3479084 w 4842919"/>
                <a:gd name="connsiteY139" fmla="*/ 1672741 h 10838767"/>
                <a:gd name="connsiteX140" fmla="*/ 3538167 w 4842919"/>
                <a:gd name="connsiteY140" fmla="*/ 1647680 h 10838767"/>
                <a:gd name="connsiteX141" fmla="*/ 3581842 w 4842919"/>
                <a:gd name="connsiteY141" fmla="*/ 1598300 h 10838767"/>
                <a:gd name="connsiteX142" fmla="*/ 3576833 w 4842919"/>
                <a:gd name="connsiteY142" fmla="*/ 1533129 h 10838767"/>
                <a:gd name="connsiteX143" fmla="*/ 3582358 w 4842919"/>
                <a:gd name="connsiteY143" fmla="*/ 1437316 h 10838767"/>
                <a:gd name="connsiteX144" fmla="*/ 3625953 w 4842919"/>
                <a:gd name="connsiteY144" fmla="*/ 1394453 h 10838767"/>
                <a:gd name="connsiteX145" fmla="*/ 3724744 w 4842919"/>
                <a:gd name="connsiteY145" fmla="*/ 1373572 h 10838767"/>
                <a:gd name="connsiteX146" fmla="*/ 3777254 w 4842919"/>
                <a:gd name="connsiteY146" fmla="*/ 1295174 h 10838767"/>
                <a:gd name="connsiteX147" fmla="*/ 3694093 w 4842919"/>
                <a:gd name="connsiteY147" fmla="*/ 1189665 h 10838767"/>
                <a:gd name="connsiteX148" fmla="*/ 3635111 w 4842919"/>
                <a:gd name="connsiteY148" fmla="*/ 1106749 h 10838767"/>
                <a:gd name="connsiteX149" fmla="*/ 3576129 w 4842919"/>
                <a:gd name="connsiteY149" fmla="*/ 991838 h 10838767"/>
                <a:gd name="connsiteX150" fmla="*/ 3618394 w 4842919"/>
                <a:gd name="connsiteY150" fmla="*/ 798392 h 10838767"/>
                <a:gd name="connsiteX151" fmla="*/ 3578949 w 4842919"/>
                <a:gd name="connsiteY151" fmla="*/ 379767 h 10838767"/>
                <a:gd name="connsiteX152" fmla="*/ 3230479 w 4842919"/>
                <a:gd name="connsiteY152" fmla="*/ 98358 h 10838767"/>
                <a:gd name="connsiteX153" fmla="*/ 2717060 w 4842919"/>
                <a:gd name="connsiteY153" fmla="*/ 854 h 10838767"/>
                <a:gd name="connsiteX154" fmla="*/ 2198302 w 4842919"/>
                <a:gd name="connsiteY154" fmla="*/ 70479 h 10838767"/>
                <a:gd name="connsiteX155" fmla="*/ 1776271 w 4842919"/>
                <a:gd name="connsiteY155" fmla="*/ 367951 h 10838767"/>
                <a:gd name="connsiteX156" fmla="*/ 1639257 w 4842919"/>
                <a:gd name="connsiteY156" fmla="*/ 692168 h 10838767"/>
                <a:gd name="connsiteX157" fmla="*/ 1628634 w 4842919"/>
                <a:gd name="connsiteY157" fmla="*/ 1143873 h 10838767"/>
                <a:gd name="connsiteX158" fmla="*/ 1792184 w 4842919"/>
                <a:gd name="connsiteY158" fmla="*/ 1466621 h 10838767"/>
                <a:gd name="connsiteX159" fmla="*/ 2061231 w 4842919"/>
                <a:gd name="connsiteY159" fmla="*/ 1853320 h 10838767"/>
                <a:gd name="connsiteX160" fmla="*/ 2064963 w 4842919"/>
                <a:gd name="connsiteY160" fmla="*/ 2162318 h 10838767"/>
                <a:gd name="connsiteX161" fmla="*/ 2004871 w 4842919"/>
                <a:gd name="connsiteY161" fmla="*/ 2513274 h 10838767"/>
                <a:gd name="connsiteX162" fmla="*/ 1562185 w 4842919"/>
                <a:gd name="connsiteY162" fmla="*/ 2813051 h 10838767"/>
                <a:gd name="connsiteX163" fmla="*/ 1139317 w 4842919"/>
                <a:gd name="connsiteY163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03810 w 4842919"/>
                <a:gd name="connsiteY62" fmla="*/ 9142674 h 10838767"/>
                <a:gd name="connsiteX63" fmla="*/ 2310160 w 4842919"/>
                <a:gd name="connsiteY63" fmla="*/ 9025932 h 10838767"/>
                <a:gd name="connsiteX64" fmla="*/ 2479656 w 4842919"/>
                <a:gd name="connsiteY64" fmla="*/ 9037166 h 10838767"/>
                <a:gd name="connsiteX65" fmla="*/ 2549994 w 4842919"/>
                <a:gd name="connsiteY65" fmla="*/ 9054751 h 10838767"/>
                <a:gd name="connsiteX66" fmla="*/ 2532410 w 4842919"/>
                <a:gd name="connsiteY66" fmla="*/ 9265766 h 10838767"/>
                <a:gd name="connsiteX67" fmla="*/ 2508065 w 4842919"/>
                <a:gd name="connsiteY67" fmla="*/ 9282451 h 10838767"/>
                <a:gd name="connsiteX68" fmla="*/ 2514825 w 4842919"/>
                <a:gd name="connsiteY68" fmla="*/ 9547120 h 10838767"/>
                <a:gd name="connsiteX69" fmla="*/ 2497240 w 4842919"/>
                <a:gd name="connsiteY69" fmla="*/ 9775720 h 10838767"/>
                <a:gd name="connsiteX70" fmla="*/ 2497240 w 4842919"/>
                <a:gd name="connsiteY70" fmla="*/ 10672536 h 10838767"/>
                <a:gd name="connsiteX71" fmla="*/ 2514825 w 4842919"/>
                <a:gd name="connsiteY71" fmla="*/ 10830797 h 10838767"/>
                <a:gd name="connsiteX72" fmla="*/ 2725840 w 4842919"/>
                <a:gd name="connsiteY72" fmla="*/ 10813213 h 10838767"/>
                <a:gd name="connsiteX73" fmla="*/ 3059948 w 4842919"/>
                <a:gd name="connsiteY73" fmla="*/ 10795628 h 10838767"/>
                <a:gd name="connsiteX74" fmla="*/ 3499563 w 4842919"/>
                <a:gd name="connsiteY74" fmla="*/ 10830797 h 10838767"/>
                <a:gd name="connsiteX75" fmla="*/ 3763333 w 4842919"/>
                <a:gd name="connsiteY75" fmla="*/ 10795628 h 10838767"/>
                <a:gd name="connsiteX76" fmla="*/ 3780917 w 4842919"/>
                <a:gd name="connsiteY76" fmla="*/ 10690120 h 10838767"/>
                <a:gd name="connsiteX77" fmla="*/ 3851256 w 4842919"/>
                <a:gd name="connsiteY77" fmla="*/ 10303259 h 10838767"/>
                <a:gd name="connsiteX78" fmla="*/ 3974348 w 4842919"/>
                <a:gd name="connsiteY78" fmla="*/ 9793305 h 10838767"/>
                <a:gd name="connsiteX79" fmla="*/ 4079856 w 4842919"/>
                <a:gd name="connsiteY79" fmla="*/ 9089920 h 10838767"/>
                <a:gd name="connsiteX80" fmla="*/ 4170011 w 4842919"/>
                <a:gd name="connsiteY80" fmla="*/ 8737391 h 10838767"/>
                <a:gd name="connsiteX81" fmla="*/ 4161486 w 4842919"/>
                <a:gd name="connsiteY81" fmla="*/ 8078640 h 10838767"/>
                <a:gd name="connsiteX82" fmla="*/ 4048340 w 4842919"/>
                <a:gd name="connsiteY82" fmla="*/ 7368455 h 10838767"/>
                <a:gd name="connsiteX83" fmla="*/ 3752447 w 4842919"/>
                <a:gd name="connsiteY83" fmla="*/ 6709857 h 10838767"/>
                <a:gd name="connsiteX84" fmla="*/ 3576297 w 4842919"/>
                <a:gd name="connsiteY84" fmla="*/ 6287204 h 10838767"/>
                <a:gd name="connsiteX85" fmla="*/ 3622656 w 4842919"/>
                <a:gd name="connsiteY85" fmla="*/ 5889520 h 10838767"/>
                <a:gd name="connsiteX86" fmla="*/ 3692994 w 4842919"/>
                <a:gd name="connsiteY86" fmla="*/ 5397151 h 10838767"/>
                <a:gd name="connsiteX87" fmla="*/ 3710579 w 4842919"/>
                <a:gd name="connsiteY87" fmla="*/ 5115797 h 10838767"/>
                <a:gd name="connsiteX88" fmla="*/ 3734304 w 4842919"/>
                <a:gd name="connsiteY88" fmla="*/ 5363936 h 10838767"/>
                <a:gd name="connsiteX89" fmla="*/ 3766752 w 4842919"/>
                <a:gd name="connsiteY89" fmla="*/ 6059505 h 10838767"/>
                <a:gd name="connsiteX90" fmla="*/ 3779452 w 4842919"/>
                <a:gd name="connsiteY90" fmla="*/ 6387263 h 10838767"/>
                <a:gd name="connsiteX91" fmla="*/ 3921594 w 4842919"/>
                <a:gd name="connsiteY91" fmla="*/ 6979766 h 10838767"/>
                <a:gd name="connsiteX92" fmla="*/ 4079856 w 4842919"/>
                <a:gd name="connsiteY92" fmla="*/ 7542474 h 10838767"/>
                <a:gd name="connsiteX93" fmla="*/ 4417591 w 4842919"/>
                <a:gd name="connsiteY93" fmla="*/ 8314523 h 10838767"/>
                <a:gd name="connsiteX94" fmla="*/ 4322970 w 4842919"/>
                <a:gd name="connsiteY94" fmla="*/ 8652537 h 10838767"/>
                <a:gd name="connsiteX95" fmla="*/ 4326040 w 4842919"/>
                <a:gd name="connsiteY95" fmla="*/ 8966828 h 10838767"/>
                <a:gd name="connsiteX96" fmla="*/ 4273286 w 4842919"/>
                <a:gd name="connsiteY96" fmla="*/ 9283351 h 10838767"/>
                <a:gd name="connsiteX97" fmla="*/ 4185363 w 4842919"/>
                <a:gd name="connsiteY97" fmla="*/ 9529536 h 10838767"/>
                <a:gd name="connsiteX98" fmla="*/ 4202948 w 4842919"/>
                <a:gd name="connsiteY98" fmla="*/ 9722966 h 10838767"/>
                <a:gd name="connsiteX99" fmla="*/ 4202948 w 4842919"/>
                <a:gd name="connsiteY99" fmla="*/ 9846059 h 10838767"/>
                <a:gd name="connsiteX100" fmla="*/ 4220533 w 4842919"/>
                <a:gd name="connsiteY100" fmla="*/ 10039489 h 10838767"/>
                <a:gd name="connsiteX101" fmla="*/ 4308456 w 4842919"/>
                <a:gd name="connsiteY101" fmla="*/ 10144997 h 10838767"/>
                <a:gd name="connsiteX102" fmla="*/ 4343625 w 4842919"/>
                <a:gd name="connsiteY102" fmla="*/ 10144997 h 10838767"/>
                <a:gd name="connsiteX103" fmla="*/ 4361210 w 4842919"/>
                <a:gd name="connsiteY103" fmla="*/ 10057074 h 10838767"/>
                <a:gd name="connsiteX104" fmla="*/ 4326040 w 4842919"/>
                <a:gd name="connsiteY104" fmla="*/ 9916397 h 10838767"/>
                <a:gd name="connsiteX105" fmla="*/ 4343625 w 4842919"/>
                <a:gd name="connsiteY105" fmla="*/ 9722966 h 10838767"/>
                <a:gd name="connsiteX106" fmla="*/ 4396379 w 4842919"/>
                <a:gd name="connsiteY106" fmla="*/ 9582289 h 10838767"/>
                <a:gd name="connsiteX107" fmla="*/ 4466717 w 4842919"/>
                <a:gd name="connsiteY107" fmla="*/ 9846059 h 10838767"/>
                <a:gd name="connsiteX108" fmla="*/ 4466717 w 4842919"/>
                <a:gd name="connsiteY108" fmla="*/ 10074659 h 10838767"/>
                <a:gd name="connsiteX109" fmla="*/ 4431548 w 4842919"/>
                <a:gd name="connsiteY109" fmla="*/ 10180166 h 10838767"/>
                <a:gd name="connsiteX110" fmla="*/ 4378794 w 4842919"/>
                <a:gd name="connsiteY110" fmla="*/ 10303259 h 10838767"/>
                <a:gd name="connsiteX111" fmla="*/ 4290871 w 4842919"/>
                <a:gd name="connsiteY111" fmla="*/ 10461520 h 10838767"/>
                <a:gd name="connsiteX112" fmla="*/ 4290871 w 4842919"/>
                <a:gd name="connsiteY112" fmla="*/ 10496689 h 10838767"/>
                <a:gd name="connsiteX113" fmla="*/ 4449133 w 4842919"/>
                <a:gd name="connsiteY113" fmla="*/ 10320843 h 10838767"/>
                <a:gd name="connsiteX114" fmla="*/ 4607394 w 4842919"/>
                <a:gd name="connsiteY114" fmla="*/ 10250505 h 10838767"/>
                <a:gd name="connsiteX115" fmla="*/ 4712902 w 4842919"/>
                <a:gd name="connsiteY115" fmla="*/ 10074659 h 10838767"/>
                <a:gd name="connsiteX116" fmla="*/ 4783240 w 4842919"/>
                <a:gd name="connsiteY116" fmla="*/ 9916397 h 10838767"/>
                <a:gd name="connsiteX117" fmla="*/ 4835994 w 4842919"/>
                <a:gd name="connsiteY117" fmla="*/ 9740551 h 10838767"/>
                <a:gd name="connsiteX118" fmla="*/ 4783240 w 4842919"/>
                <a:gd name="connsiteY118" fmla="*/ 9406443 h 10838767"/>
                <a:gd name="connsiteX119" fmla="*/ 4842833 w 4842919"/>
                <a:gd name="connsiteY119" fmla="*/ 8994182 h 10838767"/>
                <a:gd name="connsiteX120" fmla="*/ 4767051 w 4842919"/>
                <a:gd name="connsiteY120" fmla="*/ 8494835 h 10838767"/>
                <a:gd name="connsiteX121" fmla="*/ 4720438 w 4842919"/>
                <a:gd name="connsiteY121" fmla="*/ 7532146 h 10838767"/>
                <a:gd name="connsiteX122" fmla="*/ 4705086 w 4842919"/>
                <a:gd name="connsiteY122" fmla="*/ 6929803 h 10838767"/>
                <a:gd name="connsiteX123" fmla="*/ 4633144 w 4842919"/>
                <a:gd name="connsiteY123" fmla="*/ 6381611 h 10838767"/>
                <a:gd name="connsiteX124" fmla="*/ 4509423 w 4842919"/>
                <a:gd name="connsiteY124" fmla="*/ 5797689 h 10838767"/>
                <a:gd name="connsiteX125" fmla="*/ 4468950 w 4842919"/>
                <a:gd name="connsiteY125" fmla="*/ 4536900 h 10838767"/>
                <a:gd name="connsiteX126" fmla="*/ 4486334 w 4842919"/>
                <a:gd name="connsiteY126" fmla="*/ 3790581 h 10838767"/>
                <a:gd name="connsiteX127" fmla="*/ 4249079 w 4842919"/>
                <a:gd name="connsiteY127" fmla="*/ 3340208 h 10838767"/>
                <a:gd name="connsiteX128" fmla="*/ 3999320 w 4842919"/>
                <a:gd name="connsiteY128" fmla="*/ 3134280 h 10838767"/>
                <a:gd name="connsiteX129" fmla="*/ 3678324 w 4842919"/>
                <a:gd name="connsiteY129" fmla="*/ 3002758 h 10838767"/>
                <a:gd name="connsiteX130" fmla="*/ 3402429 w 4842919"/>
                <a:gd name="connsiteY130" fmla="*/ 2835938 h 10838767"/>
                <a:gd name="connsiteX131" fmla="*/ 3024779 w 4842919"/>
                <a:gd name="connsiteY131" fmla="*/ 2618782 h 10838767"/>
                <a:gd name="connsiteX132" fmla="*/ 2932566 w 4842919"/>
                <a:gd name="connsiteY132" fmla="*/ 2321634 h 10838767"/>
                <a:gd name="connsiteX133" fmla="*/ 2940426 w 4842919"/>
                <a:gd name="connsiteY133" fmla="*/ 2048534 h 10838767"/>
                <a:gd name="connsiteX134" fmla="*/ 3136471 w 4842919"/>
                <a:gd name="connsiteY134" fmla="*/ 2055350 h 10838767"/>
                <a:gd name="connsiteX135" fmla="*/ 3381669 w 4842919"/>
                <a:gd name="connsiteY135" fmla="*/ 2064655 h 10838767"/>
                <a:gd name="connsiteX136" fmla="*/ 3456335 w 4842919"/>
                <a:gd name="connsiteY136" fmla="*/ 1872657 h 10838767"/>
                <a:gd name="connsiteX137" fmla="*/ 3490152 w 4842919"/>
                <a:gd name="connsiteY137" fmla="*/ 1834162 h 10838767"/>
                <a:gd name="connsiteX138" fmla="*/ 3544393 w 4842919"/>
                <a:gd name="connsiteY138" fmla="*/ 1774720 h 10838767"/>
                <a:gd name="connsiteX139" fmla="*/ 3517148 w 4842919"/>
                <a:gd name="connsiteY139" fmla="*/ 1698444 h 10838767"/>
                <a:gd name="connsiteX140" fmla="*/ 3479084 w 4842919"/>
                <a:gd name="connsiteY140" fmla="*/ 1672741 h 10838767"/>
                <a:gd name="connsiteX141" fmla="*/ 3538167 w 4842919"/>
                <a:gd name="connsiteY141" fmla="*/ 1647680 h 10838767"/>
                <a:gd name="connsiteX142" fmla="*/ 3581842 w 4842919"/>
                <a:gd name="connsiteY142" fmla="*/ 1598300 h 10838767"/>
                <a:gd name="connsiteX143" fmla="*/ 3576833 w 4842919"/>
                <a:gd name="connsiteY143" fmla="*/ 1533129 h 10838767"/>
                <a:gd name="connsiteX144" fmla="*/ 3582358 w 4842919"/>
                <a:gd name="connsiteY144" fmla="*/ 1437316 h 10838767"/>
                <a:gd name="connsiteX145" fmla="*/ 3625953 w 4842919"/>
                <a:gd name="connsiteY145" fmla="*/ 1394453 h 10838767"/>
                <a:gd name="connsiteX146" fmla="*/ 3724744 w 4842919"/>
                <a:gd name="connsiteY146" fmla="*/ 1373572 h 10838767"/>
                <a:gd name="connsiteX147" fmla="*/ 3777254 w 4842919"/>
                <a:gd name="connsiteY147" fmla="*/ 1295174 h 10838767"/>
                <a:gd name="connsiteX148" fmla="*/ 3694093 w 4842919"/>
                <a:gd name="connsiteY148" fmla="*/ 1189665 h 10838767"/>
                <a:gd name="connsiteX149" fmla="*/ 3635111 w 4842919"/>
                <a:gd name="connsiteY149" fmla="*/ 1106749 h 10838767"/>
                <a:gd name="connsiteX150" fmla="*/ 3576129 w 4842919"/>
                <a:gd name="connsiteY150" fmla="*/ 991838 h 10838767"/>
                <a:gd name="connsiteX151" fmla="*/ 3618394 w 4842919"/>
                <a:gd name="connsiteY151" fmla="*/ 798392 h 10838767"/>
                <a:gd name="connsiteX152" fmla="*/ 3578949 w 4842919"/>
                <a:gd name="connsiteY152" fmla="*/ 379767 h 10838767"/>
                <a:gd name="connsiteX153" fmla="*/ 3230479 w 4842919"/>
                <a:gd name="connsiteY153" fmla="*/ 98358 h 10838767"/>
                <a:gd name="connsiteX154" fmla="*/ 2717060 w 4842919"/>
                <a:gd name="connsiteY154" fmla="*/ 854 h 10838767"/>
                <a:gd name="connsiteX155" fmla="*/ 2198302 w 4842919"/>
                <a:gd name="connsiteY155" fmla="*/ 70479 h 10838767"/>
                <a:gd name="connsiteX156" fmla="*/ 1776271 w 4842919"/>
                <a:gd name="connsiteY156" fmla="*/ 367951 h 10838767"/>
                <a:gd name="connsiteX157" fmla="*/ 1639257 w 4842919"/>
                <a:gd name="connsiteY157" fmla="*/ 692168 h 10838767"/>
                <a:gd name="connsiteX158" fmla="*/ 1628634 w 4842919"/>
                <a:gd name="connsiteY158" fmla="*/ 1143873 h 10838767"/>
                <a:gd name="connsiteX159" fmla="*/ 1792184 w 4842919"/>
                <a:gd name="connsiteY159" fmla="*/ 1466621 h 10838767"/>
                <a:gd name="connsiteX160" fmla="*/ 2061231 w 4842919"/>
                <a:gd name="connsiteY160" fmla="*/ 1853320 h 10838767"/>
                <a:gd name="connsiteX161" fmla="*/ 2064963 w 4842919"/>
                <a:gd name="connsiteY161" fmla="*/ 2162318 h 10838767"/>
                <a:gd name="connsiteX162" fmla="*/ 2004871 w 4842919"/>
                <a:gd name="connsiteY162" fmla="*/ 2513274 h 10838767"/>
                <a:gd name="connsiteX163" fmla="*/ 1562185 w 4842919"/>
                <a:gd name="connsiteY163" fmla="*/ 2813051 h 10838767"/>
                <a:gd name="connsiteX164" fmla="*/ 1139317 w 4842919"/>
                <a:gd name="connsiteY164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03810 w 4842919"/>
                <a:gd name="connsiteY62" fmla="*/ 9142674 h 10838767"/>
                <a:gd name="connsiteX63" fmla="*/ 2310160 w 4842919"/>
                <a:gd name="connsiteY63" fmla="*/ 9025932 h 10838767"/>
                <a:gd name="connsiteX64" fmla="*/ 2479656 w 4842919"/>
                <a:gd name="connsiteY64" fmla="*/ 9037166 h 10838767"/>
                <a:gd name="connsiteX65" fmla="*/ 2549994 w 4842919"/>
                <a:gd name="connsiteY65" fmla="*/ 9054751 h 10838767"/>
                <a:gd name="connsiteX66" fmla="*/ 2532410 w 4842919"/>
                <a:gd name="connsiteY66" fmla="*/ 9265766 h 10838767"/>
                <a:gd name="connsiteX67" fmla="*/ 2514825 w 4842919"/>
                <a:gd name="connsiteY67" fmla="*/ 9547120 h 10838767"/>
                <a:gd name="connsiteX68" fmla="*/ 2497240 w 4842919"/>
                <a:gd name="connsiteY68" fmla="*/ 9775720 h 10838767"/>
                <a:gd name="connsiteX69" fmla="*/ 2497240 w 4842919"/>
                <a:gd name="connsiteY69" fmla="*/ 10672536 h 10838767"/>
                <a:gd name="connsiteX70" fmla="*/ 2514825 w 4842919"/>
                <a:gd name="connsiteY70" fmla="*/ 10830797 h 10838767"/>
                <a:gd name="connsiteX71" fmla="*/ 2725840 w 4842919"/>
                <a:gd name="connsiteY71" fmla="*/ 10813213 h 10838767"/>
                <a:gd name="connsiteX72" fmla="*/ 3059948 w 4842919"/>
                <a:gd name="connsiteY72" fmla="*/ 10795628 h 10838767"/>
                <a:gd name="connsiteX73" fmla="*/ 3499563 w 4842919"/>
                <a:gd name="connsiteY73" fmla="*/ 10830797 h 10838767"/>
                <a:gd name="connsiteX74" fmla="*/ 3763333 w 4842919"/>
                <a:gd name="connsiteY74" fmla="*/ 10795628 h 10838767"/>
                <a:gd name="connsiteX75" fmla="*/ 3780917 w 4842919"/>
                <a:gd name="connsiteY75" fmla="*/ 10690120 h 10838767"/>
                <a:gd name="connsiteX76" fmla="*/ 3851256 w 4842919"/>
                <a:gd name="connsiteY76" fmla="*/ 10303259 h 10838767"/>
                <a:gd name="connsiteX77" fmla="*/ 3974348 w 4842919"/>
                <a:gd name="connsiteY77" fmla="*/ 9793305 h 10838767"/>
                <a:gd name="connsiteX78" fmla="*/ 4079856 w 4842919"/>
                <a:gd name="connsiteY78" fmla="*/ 9089920 h 10838767"/>
                <a:gd name="connsiteX79" fmla="*/ 4170011 w 4842919"/>
                <a:gd name="connsiteY79" fmla="*/ 8737391 h 10838767"/>
                <a:gd name="connsiteX80" fmla="*/ 4161486 w 4842919"/>
                <a:gd name="connsiteY80" fmla="*/ 8078640 h 10838767"/>
                <a:gd name="connsiteX81" fmla="*/ 4048340 w 4842919"/>
                <a:gd name="connsiteY81" fmla="*/ 7368455 h 10838767"/>
                <a:gd name="connsiteX82" fmla="*/ 3752447 w 4842919"/>
                <a:gd name="connsiteY82" fmla="*/ 6709857 h 10838767"/>
                <a:gd name="connsiteX83" fmla="*/ 3576297 w 4842919"/>
                <a:gd name="connsiteY83" fmla="*/ 6287204 h 10838767"/>
                <a:gd name="connsiteX84" fmla="*/ 3622656 w 4842919"/>
                <a:gd name="connsiteY84" fmla="*/ 5889520 h 10838767"/>
                <a:gd name="connsiteX85" fmla="*/ 3692994 w 4842919"/>
                <a:gd name="connsiteY85" fmla="*/ 5397151 h 10838767"/>
                <a:gd name="connsiteX86" fmla="*/ 3710579 w 4842919"/>
                <a:gd name="connsiteY86" fmla="*/ 5115797 h 10838767"/>
                <a:gd name="connsiteX87" fmla="*/ 3734304 w 4842919"/>
                <a:gd name="connsiteY87" fmla="*/ 5363936 h 10838767"/>
                <a:gd name="connsiteX88" fmla="*/ 3766752 w 4842919"/>
                <a:gd name="connsiteY88" fmla="*/ 6059505 h 10838767"/>
                <a:gd name="connsiteX89" fmla="*/ 3779452 w 4842919"/>
                <a:gd name="connsiteY89" fmla="*/ 6387263 h 10838767"/>
                <a:gd name="connsiteX90" fmla="*/ 3921594 w 4842919"/>
                <a:gd name="connsiteY90" fmla="*/ 6979766 h 10838767"/>
                <a:gd name="connsiteX91" fmla="*/ 4079856 w 4842919"/>
                <a:gd name="connsiteY91" fmla="*/ 7542474 h 10838767"/>
                <a:gd name="connsiteX92" fmla="*/ 4417591 w 4842919"/>
                <a:gd name="connsiteY92" fmla="*/ 8314523 h 10838767"/>
                <a:gd name="connsiteX93" fmla="*/ 4322970 w 4842919"/>
                <a:gd name="connsiteY93" fmla="*/ 8652537 h 10838767"/>
                <a:gd name="connsiteX94" fmla="*/ 4326040 w 4842919"/>
                <a:gd name="connsiteY94" fmla="*/ 8966828 h 10838767"/>
                <a:gd name="connsiteX95" fmla="*/ 4273286 w 4842919"/>
                <a:gd name="connsiteY95" fmla="*/ 9283351 h 10838767"/>
                <a:gd name="connsiteX96" fmla="*/ 4185363 w 4842919"/>
                <a:gd name="connsiteY96" fmla="*/ 9529536 h 10838767"/>
                <a:gd name="connsiteX97" fmla="*/ 4202948 w 4842919"/>
                <a:gd name="connsiteY97" fmla="*/ 9722966 h 10838767"/>
                <a:gd name="connsiteX98" fmla="*/ 4202948 w 4842919"/>
                <a:gd name="connsiteY98" fmla="*/ 9846059 h 10838767"/>
                <a:gd name="connsiteX99" fmla="*/ 4220533 w 4842919"/>
                <a:gd name="connsiteY99" fmla="*/ 10039489 h 10838767"/>
                <a:gd name="connsiteX100" fmla="*/ 4308456 w 4842919"/>
                <a:gd name="connsiteY100" fmla="*/ 10144997 h 10838767"/>
                <a:gd name="connsiteX101" fmla="*/ 4343625 w 4842919"/>
                <a:gd name="connsiteY101" fmla="*/ 10144997 h 10838767"/>
                <a:gd name="connsiteX102" fmla="*/ 4361210 w 4842919"/>
                <a:gd name="connsiteY102" fmla="*/ 10057074 h 10838767"/>
                <a:gd name="connsiteX103" fmla="*/ 4326040 w 4842919"/>
                <a:gd name="connsiteY103" fmla="*/ 9916397 h 10838767"/>
                <a:gd name="connsiteX104" fmla="*/ 4343625 w 4842919"/>
                <a:gd name="connsiteY104" fmla="*/ 9722966 h 10838767"/>
                <a:gd name="connsiteX105" fmla="*/ 4396379 w 4842919"/>
                <a:gd name="connsiteY105" fmla="*/ 9582289 h 10838767"/>
                <a:gd name="connsiteX106" fmla="*/ 4466717 w 4842919"/>
                <a:gd name="connsiteY106" fmla="*/ 9846059 h 10838767"/>
                <a:gd name="connsiteX107" fmla="*/ 4466717 w 4842919"/>
                <a:gd name="connsiteY107" fmla="*/ 10074659 h 10838767"/>
                <a:gd name="connsiteX108" fmla="*/ 4431548 w 4842919"/>
                <a:gd name="connsiteY108" fmla="*/ 10180166 h 10838767"/>
                <a:gd name="connsiteX109" fmla="*/ 4378794 w 4842919"/>
                <a:gd name="connsiteY109" fmla="*/ 10303259 h 10838767"/>
                <a:gd name="connsiteX110" fmla="*/ 4290871 w 4842919"/>
                <a:gd name="connsiteY110" fmla="*/ 10461520 h 10838767"/>
                <a:gd name="connsiteX111" fmla="*/ 4290871 w 4842919"/>
                <a:gd name="connsiteY111" fmla="*/ 10496689 h 10838767"/>
                <a:gd name="connsiteX112" fmla="*/ 4449133 w 4842919"/>
                <a:gd name="connsiteY112" fmla="*/ 10320843 h 10838767"/>
                <a:gd name="connsiteX113" fmla="*/ 4607394 w 4842919"/>
                <a:gd name="connsiteY113" fmla="*/ 10250505 h 10838767"/>
                <a:gd name="connsiteX114" fmla="*/ 4712902 w 4842919"/>
                <a:gd name="connsiteY114" fmla="*/ 10074659 h 10838767"/>
                <a:gd name="connsiteX115" fmla="*/ 4783240 w 4842919"/>
                <a:gd name="connsiteY115" fmla="*/ 9916397 h 10838767"/>
                <a:gd name="connsiteX116" fmla="*/ 4835994 w 4842919"/>
                <a:gd name="connsiteY116" fmla="*/ 9740551 h 10838767"/>
                <a:gd name="connsiteX117" fmla="*/ 4783240 w 4842919"/>
                <a:gd name="connsiteY117" fmla="*/ 9406443 h 10838767"/>
                <a:gd name="connsiteX118" fmla="*/ 4842833 w 4842919"/>
                <a:gd name="connsiteY118" fmla="*/ 8994182 h 10838767"/>
                <a:gd name="connsiteX119" fmla="*/ 4767051 w 4842919"/>
                <a:gd name="connsiteY119" fmla="*/ 8494835 h 10838767"/>
                <a:gd name="connsiteX120" fmla="*/ 4720438 w 4842919"/>
                <a:gd name="connsiteY120" fmla="*/ 7532146 h 10838767"/>
                <a:gd name="connsiteX121" fmla="*/ 4705086 w 4842919"/>
                <a:gd name="connsiteY121" fmla="*/ 6929803 h 10838767"/>
                <a:gd name="connsiteX122" fmla="*/ 4633144 w 4842919"/>
                <a:gd name="connsiteY122" fmla="*/ 6381611 h 10838767"/>
                <a:gd name="connsiteX123" fmla="*/ 4509423 w 4842919"/>
                <a:gd name="connsiteY123" fmla="*/ 5797689 h 10838767"/>
                <a:gd name="connsiteX124" fmla="*/ 4468950 w 4842919"/>
                <a:gd name="connsiteY124" fmla="*/ 4536900 h 10838767"/>
                <a:gd name="connsiteX125" fmla="*/ 4486334 w 4842919"/>
                <a:gd name="connsiteY125" fmla="*/ 3790581 h 10838767"/>
                <a:gd name="connsiteX126" fmla="*/ 4249079 w 4842919"/>
                <a:gd name="connsiteY126" fmla="*/ 3340208 h 10838767"/>
                <a:gd name="connsiteX127" fmla="*/ 3999320 w 4842919"/>
                <a:gd name="connsiteY127" fmla="*/ 3134280 h 10838767"/>
                <a:gd name="connsiteX128" fmla="*/ 3678324 w 4842919"/>
                <a:gd name="connsiteY128" fmla="*/ 3002758 h 10838767"/>
                <a:gd name="connsiteX129" fmla="*/ 3402429 w 4842919"/>
                <a:gd name="connsiteY129" fmla="*/ 2835938 h 10838767"/>
                <a:gd name="connsiteX130" fmla="*/ 3024779 w 4842919"/>
                <a:gd name="connsiteY130" fmla="*/ 2618782 h 10838767"/>
                <a:gd name="connsiteX131" fmla="*/ 2932566 w 4842919"/>
                <a:gd name="connsiteY131" fmla="*/ 2321634 h 10838767"/>
                <a:gd name="connsiteX132" fmla="*/ 2940426 w 4842919"/>
                <a:gd name="connsiteY132" fmla="*/ 2048534 h 10838767"/>
                <a:gd name="connsiteX133" fmla="*/ 3136471 w 4842919"/>
                <a:gd name="connsiteY133" fmla="*/ 2055350 h 10838767"/>
                <a:gd name="connsiteX134" fmla="*/ 3381669 w 4842919"/>
                <a:gd name="connsiteY134" fmla="*/ 2064655 h 10838767"/>
                <a:gd name="connsiteX135" fmla="*/ 3456335 w 4842919"/>
                <a:gd name="connsiteY135" fmla="*/ 1872657 h 10838767"/>
                <a:gd name="connsiteX136" fmla="*/ 3490152 w 4842919"/>
                <a:gd name="connsiteY136" fmla="*/ 1834162 h 10838767"/>
                <a:gd name="connsiteX137" fmla="*/ 3544393 w 4842919"/>
                <a:gd name="connsiteY137" fmla="*/ 1774720 h 10838767"/>
                <a:gd name="connsiteX138" fmla="*/ 3517148 w 4842919"/>
                <a:gd name="connsiteY138" fmla="*/ 1698444 h 10838767"/>
                <a:gd name="connsiteX139" fmla="*/ 3479084 w 4842919"/>
                <a:gd name="connsiteY139" fmla="*/ 1672741 h 10838767"/>
                <a:gd name="connsiteX140" fmla="*/ 3538167 w 4842919"/>
                <a:gd name="connsiteY140" fmla="*/ 1647680 h 10838767"/>
                <a:gd name="connsiteX141" fmla="*/ 3581842 w 4842919"/>
                <a:gd name="connsiteY141" fmla="*/ 1598300 h 10838767"/>
                <a:gd name="connsiteX142" fmla="*/ 3576833 w 4842919"/>
                <a:gd name="connsiteY142" fmla="*/ 1533129 h 10838767"/>
                <a:gd name="connsiteX143" fmla="*/ 3582358 w 4842919"/>
                <a:gd name="connsiteY143" fmla="*/ 1437316 h 10838767"/>
                <a:gd name="connsiteX144" fmla="*/ 3625953 w 4842919"/>
                <a:gd name="connsiteY144" fmla="*/ 1394453 h 10838767"/>
                <a:gd name="connsiteX145" fmla="*/ 3724744 w 4842919"/>
                <a:gd name="connsiteY145" fmla="*/ 1373572 h 10838767"/>
                <a:gd name="connsiteX146" fmla="*/ 3777254 w 4842919"/>
                <a:gd name="connsiteY146" fmla="*/ 1295174 h 10838767"/>
                <a:gd name="connsiteX147" fmla="*/ 3694093 w 4842919"/>
                <a:gd name="connsiteY147" fmla="*/ 1189665 h 10838767"/>
                <a:gd name="connsiteX148" fmla="*/ 3635111 w 4842919"/>
                <a:gd name="connsiteY148" fmla="*/ 1106749 h 10838767"/>
                <a:gd name="connsiteX149" fmla="*/ 3576129 w 4842919"/>
                <a:gd name="connsiteY149" fmla="*/ 991838 h 10838767"/>
                <a:gd name="connsiteX150" fmla="*/ 3618394 w 4842919"/>
                <a:gd name="connsiteY150" fmla="*/ 798392 h 10838767"/>
                <a:gd name="connsiteX151" fmla="*/ 3578949 w 4842919"/>
                <a:gd name="connsiteY151" fmla="*/ 379767 h 10838767"/>
                <a:gd name="connsiteX152" fmla="*/ 3230479 w 4842919"/>
                <a:gd name="connsiteY152" fmla="*/ 98358 h 10838767"/>
                <a:gd name="connsiteX153" fmla="*/ 2717060 w 4842919"/>
                <a:gd name="connsiteY153" fmla="*/ 854 h 10838767"/>
                <a:gd name="connsiteX154" fmla="*/ 2198302 w 4842919"/>
                <a:gd name="connsiteY154" fmla="*/ 70479 h 10838767"/>
                <a:gd name="connsiteX155" fmla="*/ 1776271 w 4842919"/>
                <a:gd name="connsiteY155" fmla="*/ 367951 h 10838767"/>
                <a:gd name="connsiteX156" fmla="*/ 1639257 w 4842919"/>
                <a:gd name="connsiteY156" fmla="*/ 692168 h 10838767"/>
                <a:gd name="connsiteX157" fmla="*/ 1628634 w 4842919"/>
                <a:gd name="connsiteY157" fmla="*/ 1143873 h 10838767"/>
                <a:gd name="connsiteX158" fmla="*/ 1792184 w 4842919"/>
                <a:gd name="connsiteY158" fmla="*/ 1466621 h 10838767"/>
                <a:gd name="connsiteX159" fmla="*/ 2061231 w 4842919"/>
                <a:gd name="connsiteY159" fmla="*/ 1853320 h 10838767"/>
                <a:gd name="connsiteX160" fmla="*/ 2064963 w 4842919"/>
                <a:gd name="connsiteY160" fmla="*/ 2162318 h 10838767"/>
                <a:gd name="connsiteX161" fmla="*/ 2004871 w 4842919"/>
                <a:gd name="connsiteY161" fmla="*/ 2513274 h 10838767"/>
                <a:gd name="connsiteX162" fmla="*/ 1562185 w 4842919"/>
                <a:gd name="connsiteY162" fmla="*/ 2813051 h 10838767"/>
                <a:gd name="connsiteX163" fmla="*/ 1139317 w 4842919"/>
                <a:gd name="connsiteY163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03810 w 4842919"/>
                <a:gd name="connsiteY62" fmla="*/ 9142674 h 10838767"/>
                <a:gd name="connsiteX63" fmla="*/ 2310160 w 4842919"/>
                <a:gd name="connsiteY63" fmla="*/ 9025932 h 10838767"/>
                <a:gd name="connsiteX64" fmla="*/ 2479656 w 4842919"/>
                <a:gd name="connsiteY64" fmla="*/ 9037166 h 10838767"/>
                <a:gd name="connsiteX65" fmla="*/ 2549994 w 4842919"/>
                <a:gd name="connsiteY65" fmla="*/ 9054751 h 10838767"/>
                <a:gd name="connsiteX66" fmla="*/ 2532410 w 4842919"/>
                <a:gd name="connsiteY66" fmla="*/ 9265766 h 10838767"/>
                <a:gd name="connsiteX67" fmla="*/ 2497240 w 4842919"/>
                <a:gd name="connsiteY67" fmla="*/ 9775720 h 10838767"/>
                <a:gd name="connsiteX68" fmla="*/ 2497240 w 4842919"/>
                <a:gd name="connsiteY68" fmla="*/ 10672536 h 10838767"/>
                <a:gd name="connsiteX69" fmla="*/ 2514825 w 4842919"/>
                <a:gd name="connsiteY69" fmla="*/ 10830797 h 10838767"/>
                <a:gd name="connsiteX70" fmla="*/ 2725840 w 4842919"/>
                <a:gd name="connsiteY70" fmla="*/ 10813213 h 10838767"/>
                <a:gd name="connsiteX71" fmla="*/ 3059948 w 4842919"/>
                <a:gd name="connsiteY71" fmla="*/ 10795628 h 10838767"/>
                <a:gd name="connsiteX72" fmla="*/ 3499563 w 4842919"/>
                <a:gd name="connsiteY72" fmla="*/ 10830797 h 10838767"/>
                <a:gd name="connsiteX73" fmla="*/ 3763333 w 4842919"/>
                <a:gd name="connsiteY73" fmla="*/ 10795628 h 10838767"/>
                <a:gd name="connsiteX74" fmla="*/ 3780917 w 4842919"/>
                <a:gd name="connsiteY74" fmla="*/ 10690120 h 10838767"/>
                <a:gd name="connsiteX75" fmla="*/ 3851256 w 4842919"/>
                <a:gd name="connsiteY75" fmla="*/ 10303259 h 10838767"/>
                <a:gd name="connsiteX76" fmla="*/ 3974348 w 4842919"/>
                <a:gd name="connsiteY76" fmla="*/ 9793305 h 10838767"/>
                <a:gd name="connsiteX77" fmla="*/ 4079856 w 4842919"/>
                <a:gd name="connsiteY77" fmla="*/ 9089920 h 10838767"/>
                <a:gd name="connsiteX78" fmla="*/ 4170011 w 4842919"/>
                <a:gd name="connsiteY78" fmla="*/ 8737391 h 10838767"/>
                <a:gd name="connsiteX79" fmla="*/ 4161486 w 4842919"/>
                <a:gd name="connsiteY79" fmla="*/ 8078640 h 10838767"/>
                <a:gd name="connsiteX80" fmla="*/ 4048340 w 4842919"/>
                <a:gd name="connsiteY80" fmla="*/ 7368455 h 10838767"/>
                <a:gd name="connsiteX81" fmla="*/ 3752447 w 4842919"/>
                <a:gd name="connsiteY81" fmla="*/ 6709857 h 10838767"/>
                <a:gd name="connsiteX82" fmla="*/ 3576297 w 4842919"/>
                <a:gd name="connsiteY82" fmla="*/ 6287204 h 10838767"/>
                <a:gd name="connsiteX83" fmla="*/ 3622656 w 4842919"/>
                <a:gd name="connsiteY83" fmla="*/ 5889520 h 10838767"/>
                <a:gd name="connsiteX84" fmla="*/ 3692994 w 4842919"/>
                <a:gd name="connsiteY84" fmla="*/ 5397151 h 10838767"/>
                <a:gd name="connsiteX85" fmla="*/ 3710579 w 4842919"/>
                <a:gd name="connsiteY85" fmla="*/ 5115797 h 10838767"/>
                <a:gd name="connsiteX86" fmla="*/ 3734304 w 4842919"/>
                <a:gd name="connsiteY86" fmla="*/ 5363936 h 10838767"/>
                <a:gd name="connsiteX87" fmla="*/ 3766752 w 4842919"/>
                <a:gd name="connsiteY87" fmla="*/ 6059505 h 10838767"/>
                <a:gd name="connsiteX88" fmla="*/ 3779452 w 4842919"/>
                <a:gd name="connsiteY88" fmla="*/ 6387263 h 10838767"/>
                <a:gd name="connsiteX89" fmla="*/ 3921594 w 4842919"/>
                <a:gd name="connsiteY89" fmla="*/ 6979766 h 10838767"/>
                <a:gd name="connsiteX90" fmla="*/ 4079856 w 4842919"/>
                <a:gd name="connsiteY90" fmla="*/ 7542474 h 10838767"/>
                <a:gd name="connsiteX91" fmla="*/ 4417591 w 4842919"/>
                <a:gd name="connsiteY91" fmla="*/ 8314523 h 10838767"/>
                <a:gd name="connsiteX92" fmla="*/ 4322970 w 4842919"/>
                <a:gd name="connsiteY92" fmla="*/ 8652537 h 10838767"/>
                <a:gd name="connsiteX93" fmla="*/ 4326040 w 4842919"/>
                <a:gd name="connsiteY93" fmla="*/ 8966828 h 10838767"/>
                <a:gd name="connsiteX94" fmla="*/ 4273286 w 4842919"/>
                <a:gd name="connsiteY94" fmla="*/ 9283351 h 10838767"/>
                <a:gd name="connsiteX95" fmla="*/ 4185363 w 4842919"/>
                <a:gd name="connsiteY95" fmla="*/ 9529536 h 10838767"/>
                <a:gd name="connsiteX96" fmla="*/ 4202948 w 4842919"/>
                <a:gd name="connsiteY96" fmla="*/ 9722966 h 10838767"/>
                <a:gd name="connsiteX97" fmla="*/ 4202948 w 4842919"/>
                <a:gd name="connsiteY97" fmla="*/ 9846059 h 10838767"/>
                <a:gd name="connsiteX98" fmla="*/ 4220533 w 4842919"/>
                <a:gd name="connsiteY98" fmla="*/ 10039489 h 10838767"/>
                <a:gd name="connsiteX99" fmla="*/ 4308456 w 4842919"/>
                <a:gd name="connsiteY99" fmla="*/ 10144997 h 10838767"/>
                <a:gd name="connsiteX100" fmla="*/ 4343625 w 4842919"/>
                <a:gd name="connsiteY100" fmla="*/ 10144997 h 10838767"/>
                <a:gd name="connsiteX101" fmla="*/ 4361210 w 4842919"/>
                <a:gd name="connsiteY101" fmla="*/ 10057074 h 10838767"/>
                <a:gd name="connsiteX102" fmla="*/ 4326040 w 4842919"/>
                <a:gd name="connsiteY102" fmla="*/ 9916397 h 10838767"/>
                <a:gd name="connsiteX103" fmla="*/ 4343625 w 4842919"/>
                <a:gd name="connsiteY103" fmla="*/ 9722966 h 10838767"/>
                <a:gd name="connsiteX104" fmla="*/ 4396379 w 4842919"/>
                <a:gd name="connsiteY104" fmla="*/ 9582289 h 10838767"/>
                <a:gd name="connsiteX105" fmla="*/ 4466717 w 4842919"/>
                <a:gd name="connsiteY105" fmla="*/ 9846059 h 10838767"/>
                <a:gd name="connsiteX106" fmla="*/ 4466717 w 4842919"/>
                <a:gd name="connsiteY106" fmla="*/ 10074659 h 10838767"/>
                <a:gd name="connsiteX107" fmla="*/ 4431548 w 4842919"/>
                <a:gd name="connsiteY107" fmla="*/ 10180166 h 10838767"/>
                <a:gd name="connsiteX108" fmla="*/ 4378794 w 4842919"/>
                <a:gd name="connsiteY108" fmla="*/ 10303259 h 10838767"/>
                <a:gd name="connsiteX109" fmla="*/ 4290871 w 4842919"/>
                <a:gd name="connsiteY109" fmla="*/ 10461520 h 10838767"/>
                <a:gd name="connsiteX110" fmla="*/ 4290871 w 4842919"/>
                <a:gd name="connsiteY110" fmla="*/ 10496689 h 10838767"/>
                <a:gd name="connsiteX111" fmla="*/ 4449133 w 4842919"/>
                <a:gd name="connsiteY111" fmla="*/ 10320843 h 10838767"/>
                <a:gd name="connsiteX112" fmla="*/ 4607394 w 4842919"/>
                <a:gd name="connsiteY112" fmla="*/ 10250505 h 10838767"/>
                <a:gd name="connsiteX113" fmla="*/ 4712902 w 4842919"/>
                <a:gd name="connsiteY113" fmla="*/ 10074659 h 10838767"/>
                <a:gd name="connsiteX114" fmla="*/ 4783240 w 4842919"/>
                <a:gd name="connsiteY114" fmla="*/ 9916397 h 10838767"/>
                <a:gd name="connsiteX115" fmla="*/ 4835994 w 4842919"/>
                <a:gd name="connsiteY115" fmla="*/ 9740551 h 10838767"/>
                <a:gd name="connsiteX116" fmla="*/ 4783240 w 4842919"/>
                <a:gd name="connsiteY116" fmla="*/ 9406443 h 10838767"/>
                <a:gd name="connsiteX117" fmla="*/ 4842833 w 4842919"/>
                <a:gd name="connsiteY117" fmla="*/ 8994182 h 10838767"/>
                <a:gd name="connsiteX118" fmla="*/ 4767051 w 4842919"/>
                <a:gd name="connsiteY118" fmla="*/ 8494835 h 10838767"/>
                <a:gd name="connsiteX119" fmla="*/ 4720438 w 4842919"/>
                <a:gd name="connsiteY119" fmla="*/ 7532146 h 10838767"/>
                <a:gd name="connsiteX120" fmla="*/ 4705086 w 4842919"/>
                <a:gd name="connsiteY120" fmla="*/ 6929803 h 10838767"/>
                <a:gd name="connsiteX121" fmla="*/ 4633144 w 4842919"/>
                <a:gd name="connsiteY121" fmla="*/ 6381611 h 10838767"/>
                <a:gd name="connsiteX122" fmla="*/ 4509423 w 4842919"/>
                <a:gd name="connsiteY122" fmla="*/ 5797689 h 10838767"/>
                <a:gd name="connsiteX123" fmla="*/ 4468950 w 4842919"/>
                <a:gd name="connsiteY123" fmla="*/ 4536900 h 10838767"/>
                <a:gd name="connsiteX124" fmla="*/ 4486334 w 4842919"/>
                <a:gd name="connsiteY124" fmla="*/ 3790581 h 10838767"/>
                <a:gd name="connsiteX125" fmla="*/ 4249079 w 4842919"/>
                <a:gd name="connsiteY125" fmla="*/ 3340208 h 10838767"/>
                <a:gd name="connsiteX126" fmla="*/ 3999320 w 4842919"/>
                <a:gd name="connsiteY126" fmla="*/ 3134280 h 10838767"/>
                <a:gd name="connsiteX127" fmla="*/ 3678324 w 4842919"/>
                <a:gd name="connsiteY127" fmla="*/ 3002758 h 10838767"/>
                <a:gd name="connsiteX128" fmla="*/ 3402429 w 4842919"/>
                <a:gd name="connsiteY128" fmla="*/ 2835938 h 10838767"/>
                <a:gd name="connsiteX129" fmla="*/ 3024779 w 4842919"/>
                <a:gd name="connsiteY129" fmla="*/ 2618782 h 10838767"/>
                <a:gd name="connsiteX130" fmla="*/ 2932566 w 4842919"/>
                <a:gd name="connsiteY130" fmla="*/ 2321634 h 10838767"/>
                <a:gd name="connsiteX131" fmla="*/ 2940426 w 4842919"/>
                <a:gd name="connsiteY131" fmla="*/ 2048534 h 10838767"/>
                <a:gd name="connsiteX132" fmla="*/ 3136471 w 4842919"/>
                <a:gd name="connsiteY132" fmla="*/ 2055350 h 10838767"/>
                <a:gd name="connsiteX133" fmla="*/ 3381669 w 4842919"/>
                <a:gd name="connsiteY133" fmla="*/ 2064655 h 10838767"/>
                <a:gd name="connsiteX134" fmla="*/ 3456335 w 4842919"/>
                <a:gd name="connsiteY134" fmla="*/ 1872657 h 10838767"/>
                <a:gd name="connsiteX135" fmla="*/ 3490152 w 4842919"/>
                <a:gd name="connsiteY135" fmla="*/ 1834162 h 10838767"/>
                <a:gd name="connsiteX136" fmla="*/ 3544393 w 4842919"/>
                <a:gd name="connsiteY136" fmla="*/ 1774720 h 10838767"/>
                <a:gd name="connsiteX137" fmla="*/ 3517148 w 4842919"/>
                <a:gd name="connsiteY137" fmla="*/ 1698444 h 10838767"/>
                <a:gd name="connsiteX138" fmla="*/ 3479084 w 4842919"/>
                <a:gd name="connsiteY138" fmla="*/ 1672741 h 10838767"/>
                <a:gd name="connsiteX139" fmla="*/ 3538167 w 4842919"/>
                <a:gd name="connsiteY139" fmla="*/ 1647680 h 10838767"/>
                <a:gd name="connsiteX140" fmla="*/ 3581842 w 4842919"/>
                <a:gd name="connsiteY140" fmla="*/ 1598300 h 10838767"/>
                <a:gd name="connsiteX141" fmla="*/ 3576833 w 4842919"/>
                <a:gd name="connsiteY141" fmla="*/ 1533129 h 10838767"/>
                <a:gd name="connsiteX142" fmla="*/ 3582358 w 4842919"/>
                <a:gd name="connsiteY142" fmla="*/ 1437316 h 10838767"/>
                <a:gd name="connsiteX143" fmla="*/ 3625953 w 4842919"/>
                <a:gd name="connsiteY143" fmla="*/ 1394453 h 10838767"/>
                <a:gd name="connsiteX144" fmla="*/ 3724744 w 4842919"/>
                <a:gd name="connsiteY144" fmla="*/ 1373572 h 10838767"/>
                <a:gd name="connsiteX145" fmla="*/ 3777254 w 4842919"/>
                <a:gd name="connsiteY145" fmla="*/ 1295174 h 10838767"/>
                <a:gd name="connsiteX146" fmla="*/ 3694093 w 4842919"/>
                <a:gd name="connsiteY146" fmla="*/ 1189665 h 10838767"/>
                <a:gd name="connsiteX147" fmla="*/ 3635111 w 4842919"/>
                <a:gd name="connsiteY147" fmla="*/ 1106749 h 10838767"/>
                <a:gd name="connsiteX148" fmla="*/ 3576129 w 4842919"/>
                <a:gd name="connsiteY148" fmla="*/ 991838 h 10838767"/>
                <a:gd name="connsiteX149" fmla="*/ 3618394 w 4842919"/>
                <a:gd name="connsiteY149" fmla="*/ 798392 h 10838767"/>
                <a:gd name="connsiteX150" fmla="*/ 3578949 w 4842919"/>
                <a:gd name="connsiteY150" fmla="*/ 379767 h 10838767"/>
                <a:gd name="connsiteX151" fmla="*/ 3230479 w 4842919"/>
                <a:gd name="connsiteY151" fmla="*/ 98358 h 10838767"/>
                <a:gd name="connsiteX152" fmla="*/ 2717060 w 4842919"/>
                <a:gd name="connsiteY152" fmla="*/ 854 h 10838767"/>
                <a:gd name="connsiteX153" fmla="*/ 2198302 w 4842919"/>
                <a:gd name="connsiteY153" fmla="*/ 70479 h 10838767"/>
                <a:gd name="connsiteX154" fmla="*/ 1776271 w 4842919"/>
                <a:gd name="connsiteY154" fmla="*/ 367951 h 10838767"/>
                <a:gd name="connsiteX155" fmla="*/ 1639257 w 4842919"/>
                <a:gd name="connsiteY155" fmla="*/ 692168 h 10838767"/>
                <a:gd name="connsiteX156" fmla="*/ 1628634 w 4842919"/>
                <a:gd name="connsiteY156" fmla="*/ 1143873 h 10838767"/>
                <a:gd name="connsiteX157" fmla="*/ 1792184 w 4842919"/>
                <a:gd name="connsiteY157" fmla="*/ 1466621 h 10838767"/>
                <a:gd name="connsiteX158" fmla="*/ 2061231 w 4842919"/>
                <a:gd name="connsiteY158" fmla="*/ 1853320 h 10838767"/>
                <a:gd name="connsiteX159" fmla="*/ 2064963 w 4842919"/>
                <a:gd name="connsiteY159" fmla="*/ 2162318 h 10838767"/>
                <a:gd name="connsiteX160" fmla="*/ 2004871 w 4842919"/>
                <a:gd name="connsiteY160" fmla="*/ 2513274 h 10838767"/>
                <a:gd name="connsiteX161" fmla="*/ 1562185 w 4842919"/>
                <a:gd name="connsiteY161" fmla="*/ 2813051 h 10838767"/>
                <a:gd name="connsiteX162" fmla="*/ 1139317 w 4842919"/>
                <a:gd name="connsiteY162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10160 w 4842919"/>
                <a:gd name="connsiteY62" fmla="*/ 9025932 h 10838767"/>
                <a:gd name="connsiteX63" fmla="*/ 2479656 w 4842919"/>
                <a:gd name="connsiteY63" fmla="*/ 9037166 h 10838767"/>
                <a:gd name="connsiteX64" fmla="*/ 2549994 w 4842919"/>
                <a:gd name="connsiteY64" fmla="*/ 9054751 h 10838767"/>
                <a:gd name="connsiteX65" fmla="*/ 2532410 w 4842919"/>
                <a:gd name="connsiteY65" fmla="*/ 9265766 h 10838767"/>
                <a:gd name="connsiteX66" fmla="*/ 2497240 w 4842919"/>
                <a:gd name="connsiteY66" fmla="*/ 9775720 h 10838767"/>
                <a:gd name="connsiteX67" fmla="*/ 2497240 w 4842919"/>
                <a:gd name="connsiteY67" fmla="*/ 10672536 h 10838767"/>
                <a:gd name="connsiteX68" fmla="*/ 2514825 w 4842919"/>
                <a:gd name="connsiteY68" fmla="*/ 10830797 h 10838767"/>
                <a:gd name="connsiteX69" fmla="*/ 2725840 w 4842919"/>
                <a:gd name="connsiteY69" fmla="*/ 10813213 h 10838767"/>
                <a:gd name="connsiteX70" fmla="*/ 3059948 w 4842919"/>
                <a:gd name="connsiteY70" fmla="*/ 10795628 h 10838767"/>
                <a:gd name="connsiteX71" fmla="*/ 3499563 w 4842919"/>
                <a:gd name="connsiteY71" fmla="*/ 10830797 h 10838767"/>
                <a:gd name="connsiteX72" fmla="*/ 3763333 w 4842919"/>
                <a:gd name="connsiteY72" fmla="*/ 10795628 h 10838767"/>
                <a:gd name="connsiteX73" fmla="*/ 3780917 w 4842919"/>
                <a:gd name="connsiteY73" fmla="*/ 10690120 h 10838767"/>
                <a:gd name="connsiteX74" fmla="*/ 3851256 w 4842919"/>
                <a:gd name="connsiteY74" fmla="*/ 10303259 h 10838767"/>
                <a:gd name="connsiteX75" fmla="*/ 3974348 w 4842919"/>
                <a:gd name="connsiteY75" fmla="*/ 9793305 h 10838767"/>
                <a:gd name="connsiteX76" fmla="*/ 4079856 w 4842919"/>
                <a:gd name="connsiteY76" fmla="*/ 9089920 h 10838767"/>
                <a:gd name="connsiteX77" fmla="*/ 4170011 w 4842919"/>
                <a:gd name="connsiteY77" fmla="*/ 8737391 h 10838767"/>
                <a:gd name="connsiteX78" fmla="*/ 4161486 w 4842919"/>
                <a:gd name="connsiteY78" fmla="*/ 8078640 h 10838767"/>
                <a:gd name="connsiteX79" fmla="*/ 4048340 w 4842919"/>
                <a:gd name="connsiteY79" fmla="*/ 7368455 h 10838767"/>
                <a:gd name="connsiteX80" fmla="*/ 3752447 w 4842919"/>
                <a:gd name="connsiteY80" fmla="*/ 6709857 h 10838767"/>
                <a:gd name="connsiteX81" fmla="*/ 3576297 w 4842919"/>
                <a:gd name="connsiteY81" fmla="*/ 6287204 h 10838767"/>
                <a:gd name="connsiteX82" fmla="*/ 3622656 w 4842919"/>
                <a:gd name="connsiteY82" fmla="*/ 5889520 h 10838767"/>
                <a:gd name="connsiteX83" fmla="*/ 3692994 w 4842919"/>
                <a:gd name="connsiteY83" fmla="*/ 5397151 h 10838767"/>
                <a:gd name="connsiteX84" fmla="*/ 3710579 w 4842919"/>
                <a:gd name="connsiteY84" fmla="*/ 5115797 h 10838767"/>
                <a:gd name="connsiteX85" fmla="*/ 3734304 w 4842919"/>
                <a:gd name="connsiteY85" fmla="*/ 5363936 h 10838767"/>
                <a:gd name="connsiteX86" fmla="*/ 3766752 w 4842919"/>
                <a:gd name="connsiteY86" fmla="*/ 6059505 h 10838767"/>
                <a:gd name="connsiteX87" fmla="*/ 3779452 w 4842919"/>
                <a:gd name="connsiteY87" fmla="*/ 6387263 h 10838767"/>
                <a:gd name="connsiteX88" fmla="*/ 3921594 w 4842919"/>
                <a:gd name="connsiteY88" fmla="*/ 6979766 h 10838767"/>
                <a:gd name="connsiteX89" fmla="*/ 4079856 w 4842919"/>
                <a:gd name="connsiteY89" fmla="*/ 7542474 h 10838767"/>
                <a:gd name="connsiteX90" fmla="*/ 4417591 w 4842919"/>
                <a:gd name="connsiteY90" fmla="*/ 8314523 h 10838767"/>
                <a:gd name="connsiteX91" fmla="*/ 4322970 w 4842919"/>
                <a:gd name="connsiteY91" fmla="*/ 8652537 h 10838767"/>
                <a:gd name="connsiteX92" fmla="*/ 4326040 w 4842919"/>
                <a:gd name="connsiteY92" fmla="*/ 8966828 h 10838767"/>
                <a:gd name="connsiteX93" fmla="*/ 4273286 w 4842919"/>
                <a:gd name="connsiteY93" fmla="*/ 9283351 h 10838767"/>
                <a:gd name="connsiteX94" fmla="*/ 4185363 w 4842919"/>
                <a:gd name="connsiteY94" fmla="*/ 9529536 h 10838767"/>
                <a:gd name="connsiteX95" fmla="*/ 4202948 w 4842919"/>
                <a:gd name="connsiteY95" fmla="*/ 9722966 h 10838767"/>
                <a:gd name="connsiteX96" fmla="*/ 4202948 w 4842919"/>
                <a:gd name="connsiteY96" fmla="*/ 9846059 h 10838767"/>
                <a:gd name="connsiteX97" fmla="*/ 4220533 w 4842919"/>
                <a:gd name="connsiteY97" fmla="*/ 10039489 h 10838767"/>
                <a:gd name="connsiteX98" fmla="*/ 4308456 w 4842919"/>
                <a:gd name="connsiteY98" fmla="*/ 10144997 h 10838767"/>
                <a:gd name="connsiteX99" fmla="*/ 4343625 w 4842919"/>
                <a:gd name="connsiteY99" fmla="*/ 10144997 h 10838767"/>
                <a:gd name="connsiteX100" fmla="*/ 4361210 w 4842919"/>
                <a:gd name="connsiteY100" fmla="*/ 10057074 h 10838767"/>
                <a:gd name="connsiteX101" fmla="*/ 4326040 w 4842919"/>
                <a:gd name="connsiteY101" fmla="*/ 9916397 h 10838767"/>
                <a:gd name="connsiteX102" fmla="*/ 4343625 w 4842919"/>
                <a:gd name="connsiteY102" fmla="*/ 9722966 h 10838767"/>
                <a:gd name="connsiteX103" fmla="*/ 4396379 w 4842919"/>
                <a:gd name="connsiteY103" fmla="*/ 9582289 h 10838767"/>
                <a:gd name="connsiteX104" fmla="*/ 4466717 w 4842919"/>
                <a:gd name="connsiteY104" fmla="*/ 9846059 h 10838767"/>
                <a:gd name="connsiteX105" fmla="*/ 4466717 w 4842919"/>
                <a:gd name="connsiteY105" fmla="*/ 10074659 h 10838767"/>
                <a:gd name="connsiteX106" fmla="*/ 4431548 w 4842919"/>
                <a:gd name="connsiteY106" fmla="*/ 10180166 h 10838767"/>
                <a:gd name="connsiteX107" fmla="*/ 4378794 w 4842919"/>
                <a:gd name="connsiteY107" fmla="*/ 10303259 h 10838767"/>
                <a:gd name="connsiteX108" fmla="*/ 4290871 w 4842919"/>
                <a:gd name="connsiteY108" fmla="*/ 10461520 h 10838767"/>
                <a:gd name="connsiteX109" fmla="*/ 4290871 w 4842919"/>
                <a:gd name="connsiteY109" fmla="*/ 10496689 h 10838767"/>
                <a:gd name="connsiteX110" fmla="*/ 4449133 w 4842919"/>
                <a:gd name="connsiteY110" fmla="*/ 10320843 h 10838767"/>
                <a:gd name="connsiteX111" fmla="*/ 4607394 w 4842919"/>
                <a:gd name="connsiteY111" fmla="*/ 10250505 h 10838767"/>
                <a:gd name="connsiteX112" fmla="*/ 4712902 w 4842919"/>
                <a:gd name="connsiteY112" fmla="*/ 10074659 h 10838767"/>
                <a:gd name="connsiteX113" fmla="*/ 4783240 w 4842919"/>
                <a:gd name="connsiteY113" fmla="*/ 9916397 h 10838767"/>
                <a:gd name="connsiteX114" fmla="*/ 4835994 w 4842919"/>
                <a:gd name="connsiteY114" fmla="*/ 9740551 h 10838767"/>
                <a:gd name="connsiteX115" fmla="*/ 4783240 w 4842919"/>
                <a:gd name="connsiteY115" fmla="*/ 9406443 h 10838767"/>
                <a:gd name="connsiteX116" fmla="*/ 4842833 w 4842919"/>
                <a:gd name="connsiteY116" fmla="*/ 8994182 h 10838767"/>
                <a:gd name="connsiteX117" fmla="*/ 4767051 w 4842919"/>
                <a:gd name="connsiteY117" fmla="*/ 8494835 h 10838767"/>
                <a:gd name="connsiteX118" fmla="*/ 4720438 w 4842919"/>
                <a:gd name="connsiteY118" fmla="*/ 7532146 h 10838767"/>
                <a:gd name="connsiteX119" fmla="*/ 4705086 w 4842919"/>
                <a:gd name="connsiteY119" fmla="*/ 6929803 h 10838767"/>
                <a:gd name="connsiteX120" fmla="*/ 4633144 w 4842919"/>
                <a:gd name="connsiteY120" fmla="*/ 6381611 h 10838767"/>
                <a:gd name="connsiteX121" fmla="*/ 4509423 w 4842919"/>
                <a:gd name="connsiteY121" fmla="*/ 5797689 h 10838767"/>
                <a:gd name="connsiteX122" fmla="*/ 4468950 w 4842919"/>
                <a:gd name="connsiteY122" fmla="*/ 4536900 h 10838767"/>
                <a:gd name="connsiteX123" fmla="*/ 4486334 w 4842919"/>
                <a:gd name="connsiteY123" fmla="*/ 3790581 h 10838767"/>
                <a:gd name="connsiteX124" fmla="*/ 4249079 w 4842919"/>
                <a:gd name="connsiteY124" fmla="*/ 3340208 h 10838767"/>
                <a:gd name="connsiteX125" fmla="*/ 3999320 w 4842919"/>
                <a:gd name="connsiteY125" fmla="*/ 3134280 h 10838767"/>
                <a:gd name="connsiteX126" fmla="*/ 3678324 w 4842919"/>
                <a:gd name="connsiteY126" fmla="*/ 3002758 h 10838767"/>
                <a:gd name="connsiteX127" fmla="*/ 3402429 w 4842919"/>
                <a:gd name="connsiteY127" fmla="*/ 2835938 h 10838767"/>
                <a:gd name="connsiteX128" fmla="*/ 3024779 w 4842919"/>
                <a:gd name="connsiteY128" fmla="*/ 2618782 h 10838767"/>
                <a:gd name="connsiteX129" fmla="*/ 2932566 w 4842919"/>
                <a:gd name="connsiteY129" fmla="*/ 2321634 h 10838767"/>
                <a:gd name="connsiteX130" fmla="*/ 2940426 w 4842919"/>
                <a:gd name="connsiteY130" fmla="*/ 2048534 h 10838767"/>
                <a:gd name="connsiteX131" fmla="*/ 3136471 w 4842919"/>
                <a:gd name="connsiteY131" fmla="*/ 2055350 h 10838767"/>
                <a:gd name="connsiteX132" fmla="*/ 3381669 w 4842919"/>
                <a:gd name="connsiteY132" fmla="*/ 2064655 h 10838767"/>
                <a:gd name="connsiteX133" fmla="*/ 3456335 w 4842919"/>
                <a:gd name="connsiteY133" fmla="*/ 1872657 h 10838767"/>
                <a:gd name="connsiteX134" fmla="*/ 3490152 w 4842919"/>
                <a:gd name="connsiteY134" fmla="*/ 1834162 h 10838767"/>
                <a:gd name="connsiteX135" fmla="*/ 3544393 w 4842919"/>
                <a:gd name="connsiteY135" fmla="*/ 1774720 h 10838767"/>
                <a:gd name="connsiteX136" fmla="*/ 3517148 w 4842919"/>
                <a:gd name="connsiteY136" fmla="*/ 1698444 h 10838767"/>
                <a:gd name="connsiteX137" fmla="*/ 3479084 w 4842919"/>
                <a:gd name="connsiteY137" fmla="*/ 1672741 h 10838767"/>
                <a:gd name="connsiteX138" fmla="*/ 3538167 w 4842919"/>
                <a:gd name="connsiteY138" fmla="*/ 1647680 h 10838767"/>
                <a:gd name="connsiteX139" fmla="*/ 3581842 w 4842919"/>
                <a:gd name="connsiteY139" fmla="*/ 1598300 h 10838767"/>
                <a:gd name="connsiteX140" fmla="*/ 3576833 w 4842919"/>
                <a:gd name="connsiteY140" fmla="*/ 1533129 h 10838767"/>
                <a:gd name="connsiteX141" fmla="*/ 3582358 w 4842919"/>
                <a:gd name="connsiteY141" fmla="*/ 1437316 h 10838767"/>
                <a:gd name="connsiteX142" fmla="*/ 3625953 w 4842919"/>
                <a:gd name="connsiteY142" fmla="*/ 1394453 h 10838767"/>
                <a:gd name="connsiteX143" fmla="*/ 3724744 w 4842919"/>
                <a:gd name="connsiteY143" fmla="*/ 1373572 h 10838767"/>
                <a:gd name="connsiteX144" fmla="*/ 3777254 w 4842919"/>
                <a:gd name="connsiteY144" fmla="*/ 1295174 h 10838767"/>
                <a:gd name="connsiteX145" fmla="*/ 3694093 w 4842919"/>
                <a:gd name="connsiteY145" fmla="*/ 1189665 h 10838767"/>
                <a:gd name="connsiteX146" fmla="*/ 3635111 w 4842919"/>
                <a:gd name="connsiteY146" fmla="*/ 1106749 h 10838767"/>
                <a:gd name="connsiteX147" fmla="*/ 3576129 w 4842919"/>
                <a:gd name="connsiteY147" fmla="*/ 991838 h 10838767"/>
                <a:gd name="connsiteX148" fmla="*/ 3618394 w 4842919"/>
                <a:gd name="connsiteY148" fmla="*/ 798392 h 10838767"/>
                <a:gd name="connsiteX149" fmla="*/ 3578949 w 4842919"/>
                <a:gd name="connsiteY149" fmla="*/ 379767 h 10838767"/>
                <a:gd name="connsiteX150" fmla="*/ 3230479 w 4842919"/>
                <a:gd name="connsiteY150" fmla="*/ 98358 h 10838767"/>
                <a:gd name="connsiteX151" fmla="*/ 2717060 w 4842919"/>
                <a:gd name="connsiteY151" fmla="*/ 854 h 10838767"/>
                <a:gd name="connsiteX152" fmla="*/ 2198302 w 4842919"/>
                <a:gd name="connsiteY152" fmla="*/ 70479 h 10838767"/>
                <a:gd name="connsiteX153" fmla="*/ 1776271 w 4842919"/>
                <a:gd name="connsiteY153" fmla="*/ 367951 h 10838767"/>
                <a:gd name="connsiteX154" fmla="*/ 1639257 w 4842919"/>
                <a:gd name="connsiteY154" fmla="*/ 692168 h 10838767"/>
                <a:gd name="connsiteX155" fmla="*/ 1628634 w 4842919"/>
                <a:gd name="connsiteY155" fmla="*/ 1143873 h 10838767"/>
                <a:gd name="connsiteX156" fmla="*/ 1792184 w 4842919"/>
                <a:gd name="connsiteY156" fmla="*/ 1466621 h 10838767"/>
                <a:gd name="connsiteX157" fmla="*/ 2061231 w 4842919"/>
                <a:gd name="connsiteY157" fmla="*/ 1853320 h 10838767"/>
                <a:gd name="connsiteX158" fmla="*/ 2064963 w 4842919"/>
                <a:gd name="connsiteY158" fmla="*/ 2162318 h 10838767"/>
                <a:gd name="connsiteX159" fmla="*/ 2004871 w 4842919"/>
                <a:gd name="connsiteY159" fmla="*/ 2513274 h 10838767"/>
                <a:gd name="connsiteX160" fmla="*/ 1562185 w 4842919"/>
                <a:gd name="connsiteY160" fmla="*/ 2813051 h 10838767"/>
                <a:gd name="connsiteX161" fmla="*/ 1139317 w 4842919"/>
                <a:gd name="connsiteY161" fmla="*/ 3020995 h 10838767"/>
                <a:gd name="connsiteX0" fmla="*/ 1139317 w 4842919"/>
                <a:gd name="connsiteY0" fmla="*/ 3020995 h 10904534"/>
                <a:gd name="connsiteX1" fmla="*/ 521192 w 4842919"/>
                <a:gd name="connsiteY1" fmla="*/ 3348556 h 10904534"/>
                <a:gd name="connsiteX2" fmla="*/ 332099 w 4842919"/>
                <a:gd name="connsiteY2" fmla="*/ 4163157 h 10904534"/>
                <a:gd name="connsiteX3" fmla="*/ 341311 w 4842919"/>
                <a:gd name="connsiteY3" fmla="*/ 5077558 h 10904534"/>
                <a:gd name="connsiteX4" fmla="*/ 280183 w 4842919"/>
                <a:gd name="connsiteY4" fmla="*/ 5956230 h 10904534"/>
                <a:gd name="connsiteX5" fmla="*/ 113548 w 4842919"/>
                <a:gd name="connsiteY5" fmla="*/ 6779357 h 10904534"/>
                <a:gd name="connsiteX6" fmla="*/ 57724 w 4842919"/>
                <a:gd name="connsiteY6" fmla="*/ 7509259 h 10904534"/>
                <a:gd name="connsiteX7" fmla="*/ 83682 w 4842919"/>
                <a:gd name="connsiteY7" fmla="*/ 8064430 h 10904534"/>
                <a:gd name="connsiteX8" fmla="*/ 51583 w 4842919"/>
                <a:gd name="connsiteY8" fmla="*/ 8331549 h 10904534"/>
                <a:gd name="connsiteX9" fmla="*/ 51583 w 4842919"/>
                <a:gd name="connsiteY9" fmla="*/ 8601459 h 10904534"/>
                <a:gd name="connsiteX10" fmla="*/ 158486 w 4842919"/>
                <a:gd name="connsiteY10" fmla="*/ 8755813 h 10904534"/>
                <a:gd name="connsiteX11" fmla="*/ 105733 w 4842919"/>
                <a:gd name="connsiteY11" fmla="*/ 8808566 h 10904534"/>
                <a:gd name="connsiteX12" fmla="*/ 193656 w 4842919"/>
                <a:gd name="connsiteY12" fmla="*/ 8878905 h 10904534"/>
                <a:gd name="connsiteX13" fmla="*/ 211240 w 4842919"/>
                <a:gd name="connsiteY13" fmla="*/ 8949243 h 10904534"/>
                <a:gd name="connsiteX14" fmla="*/ 211240 w 4842919"/>
                <a:gd name="connsiteY14" fmla="*/ 9001997 h 10904534"/>
                <a:gd name="connsiteX15" fmla="*/ 158486 w 4842919"/>
                <a:gd name="connsiteY15" fmla="*/ 9072336 h 10904534"/>
                <a:gd name="connsiteX16" fmla="*/ 105733 w 4842919"/>
                <a:gd name="connsiteY16" fmla="*/ 9177843 h 10904534"/>
                <a:gd name="connsiteX17" fmla="*/ 52979 w 4842919"/>
                <a:gd name="connsiteY17" fmla="*/ 9511951 h 10904534"/>
                <a:gd name="connsiteX18" fmla="*/ 225 w 4842919"/>
                <a:gd name="connsiteY18" fmla="*/ 9775720 h 10904534"/>
                <a:gd name="connsiteX19" fmla="*/ 35394 w 4842919"/>
                <a:gd name="connsiteY19" fmla="*/ 9898813 h 10904534"/>
                <a:gd name="connsiteX20" fmla="*/ 70563 w 4842919"/>
                <a:gd name="connsiteY20" fmla="*/ 10057074 h 10904534"/>
                <a:gd name="connsiteX21" fmla="*/ 228825 w 4842919"/>
                <a:gd name="connsiteY21" fmla="*/ 10303259 h 10904534"/>
                <a:gd name="connsiteX22" fmla="*/ 422256 w 4842919"/>
                <a:gd name="connsiteY22" fmla="*/ 10479105 h 10904534"/>
                <a:gd name="connsiteX23" fmla="*/ 527763 w 4842919"/>
                <a:gd name="connsiteY23" fmla="*/ 10496689 h 10904534"/>
                <a:gd name="connsiteX24" fmla="*/ 562933 w 4842919"/>
                <a:gd name="connsiteY24" fmla="*/ 10479105 h 10904534"/>
                <a:gd name="connsiteX25" fmla="*/ 510179 w 4842919"/>
                <a:gd name="connsiteY25" fmla="*/ 10356013 h 10904534"/>
                <a:gd name="connsiteX26" fmla="*/ 457425 w 4842919"/>
                <a:gd name="connsiteY26" fmla="*/ 10285674 h 10904534"/>
                <a:gd name="connsiteX27" fmla="*/ 369502 w 4842919"/>
                <a:gd name="connsiteY27" fmla="*/ 10162582 h 10904534"/>
                <a:gd name="connsiteX28" fmla="*/ 351917 w 4842919"/>
                <a:gd name="connsiteY28" fmla="*/ 9846059 h 10904534"/>
                <a:gd name="connsiteX29" fmla="*/ 422256 w 4842919"/>
                <a:gd name="connsiteY29" fmla="*/ 9652628 h 10904534"/>
                <a:gd name="connsiteX30" fmla="*/ 422256 w 4842919"/>
                <a:gd name="connsiteY30" fmla="*/ 9617459 h 10904534"/>
                <a:gd name="connsiteX31" fmla="*/ 527763 w 4842919"/>
                <a:gd name="connsiteY31" fmla="*/ 9775720 h 10904534"/>
                <a:gd name="connsiteX32" fmla="*/ 510179 w 4842919"/>
                <a:gd name="connsiteY32" fmla="*/ 9933982 h 10904534"/>
                <a:gd name="connsiteX33" fmla="*/ 492594 w 4842919"/>
                <a:gd name="connsiteY33" fmla="*/ 10092243 h 10904534"/>
                <a:gd name="connsiteX34" fmla="*/ 492594 w 4842919"/>
                <a:gd name="connsiteY34" fmla="*/ 10162582 h 10904534"/>
                <a:gd name="connsiteX35" fmla="*/ 562933 w 4842919"/>
                <a:gd name="connsiteY35" fmla="*/ 10180166 h 10904534"/>
                <a:gd name="connsiteX36" fmla="*/ 615686 w 4842919"/>
                <a:gd name="connsiteY36" fmla="*/ 9933982 h 10904534"/>
                <a:gd name="connsiteX37" fmla="*/ 615686 w 4842919"/>
                <a:gd name="connsiteY37" fmla="*/ 9670213 h 10904534"/>
                <a:gd name="connsiteX38" fmla="*/ 562933 w 4842919"/>
                <a:gd name="connsiteY38" fmla="*/ 9318520 h 10904534"/>
                <a:gd name="connsiteX39" fmla="*/ 527763 w 4842919"/>
                <a:gd name="connsiteY39" fmla="*/ 9089920 h 10904534"/>
                <a:gd name="connsiteX40" fmla="*/ 492594 w 4842919"/>
                <a:gd name="connsiteY40" fmla="*/ 8861320 h 10904534"/>
                <a:gd name="connsiteX41" fmla="*/ 562933 w 4842919"/>
                <a:gd name="connsiteY41" fmla="*/ 8579966 h 10904534"/>
                <a:gd name="connsiteX42" fmla="*/ 502642 w 4842919"/>
                <a:gd name="connsiteY42" fmla="*/ 8218225 h 10904534"/>
                <a:gd name="connsiteX43" fmla="*/ 974382 w 4842919"/>
                <a:gd name="connsiteY43" fmla="*/ 6496406 h 10904534"/>
                <a:gd name="connsiteX44" fmla="*/ 1067405 w 4842919"/>
                <a:gd name="connsiteY44" fmla="*/ 5613190 h 10904534"/>
                <a:gd name="connsiteX45" fmla="*/ 1093998 w 4842919"/>
                <a:gd name="connsiteY45" fmla="*/ 5115544 h 10904534"/>
                <a:gd name="connsiteX46" fmla="*/ 1130115 w 4842919"/>
                <a:gd name="connsiteY46" fmla="*/ 5187606 h 10904534"/>
                <a:gd name="connsiteX47" fmla="*/ 1207423 w 4842919"/>
                <a:gd name="connsiteY47" fmla="*/ 5640520 h 10904534"/>
                <a:gd name="connsiteX48" fmla="*/ 1325236 w 4842919"/>
                <a:gd name="connsiteY48" fmla="*/ 6306071 h 10904534"/>
                <a:gd name="connsiteX49" fmla="*/ 1193086 w 4842919"/>
                <a:gd name="connsiteY49" fmla="*/ 6738454 h 10904534"/>
                <a:gd name="connsiteX50" fmla="*/ 822515 w 4842919"/>
                <a:gd name="connsiteY50" fmla="*/ 7772698 h 10904534"/>
                <a:gd name="connsiteX51" fmla="*/ 698306 w 4842919"/>
                <a:gd name="connsiteY51" fmla="*/ 8794611 h 10904534"/>
                <a:gd name="connsiteX52" fmla="*/ 861871 w 4842919"/>
                <a:gd name="connsiteY52" fmla="*/ 9863643 h 10904534"/>
                <a:gd name="connsiteX53" fmla="*/ 1020133 w 4842919"/>
                <a:gd name="connsiteY53" fmla="*/ 10602197 h 10904534"/>
                <a:gd name="connsiteX54" fmla="*/ 1090471 w 4842919"/>
                <a:gd name="connsiteY54" fmla="*/ 10813213 h 10904534"/>
                <a:gd name="connsiteX55" fmla="*/ 1178394 w 4842919"/>
                <a:gd name="connsiteY55" fmla="*/ 10813213 h 10904534"/>
                <a:gd name="connsiteX56" fmla="*/ 1389410 w 4842919"/>
                <a:gd name="connsiteY56" fmla="*/ 10813213 h 10904534"/>
                <a:gd name="connsiteX57" fmla="*/ 1916948 w 4842919"/>
                <a:gd name="connsiteY57" fmla="*/ 10813213 h 10904534"/>
                <a:gd name="connsiteX58" fmla="*/ 2338979 w 4842919"/>
                <a:gd name="connsiteY58" fmla="*/ 10795628 h 10904534"/>
                <a:gd name="connsiteX59" fmla="*/ 2374148 w 4842919"/>
                <a:gd name="connsiteY59" fmla="*/ 10672536 h 10904534"/>
                <a:gd name="connsiteX60" fmla="*/ 2356563 w 4842919"/>
                <a:gd name="connsiteY60" fmla="*/ 10004320 h 10904534"/>
                <a:gd name="connsiteX61" fmla="*/ 2338979 w 4842919"/>
                <a:gd name="connsiteY61" fmla="*/ 9441613 h 10904534"/>
                <a:gd name="connsiteX62" fmla="*/ 2310160 w 4842919"/>
                <a:gd name="connsiteY62" fmla="*/ 9025932 h 10904534"/>
                <a:gd name="connsiteX63" fmla="*/ 2479656 w 4842919"/>
                <a:gd name="connsiteY63" fmla="*/ 9037166 h 10904534"/>
                <a:gd name="connsiteX64" fmla="*/ 2549994 w 4842919"/>
                <a:gd name="connsiteY64" fmla="*/ 9054751 h 10904534"/>
                <a:gd name="connsiteX65" fmla="*/ 2532410 w 4842919"/>
                <a:gd name="connsiteY65" fmla="*/ 9265766 h 10904534"/>
                <a:gd name="connsiteX66" fmla="*/ 2497240 w 4842919"/>
                <a:gd name="connsiteY66" fmla="*/ 9775720 h 10904534"/>
                <a:gd name="connsiteX67" fmla="*/ 2514825 w 4842919"/>
                <a:gd name="connsiteY67" fmla="*/ 10830797 h 10904534"/>
                <a:gd name="connsiteX68" fmla="*/ 2725840 w 4842919"/>
                <a:gd name="connsiteY68" fmla="*/ 10813213 h 10904534"/>
                <a:gd name="connsiteX69" fmla="*/ 3059948 w 4842919"/>
                <a:gd name="connsiteY69" fmla="*/ 10795628 h 10904534"/>
                <a:gd name="connsiteX70" fmla="*/ 3499563 w 4842919"/>
                <a:gd name="connsiteY70" fmla="*/ 10830797 h 10904534"/>
                <a:gd name="connsiteX71" fmla="*/ 3763333 w 4842919"/>
                <a:gd name="connsiteY71" fmla="*/ 10795628 h 10904534"/>
                <a:gd name="connsiteX72" fmla="*/ 3780917 w 4842919"/>
                <a:gd name="connsiteY72" fmla="*/ 10690120 h 10904534"/>
                <a:gd name="connsiteX73" fmla="*/ 3851256 w 4842919"/>
                <a:gd name="connsiteY73" fmla="*/ 10303259 h 10904534"/>
                <a:gd name="connsiteX74" fmla="*/ 3974348 w 4842919"/>
                <a:gd name="connsiteY74" fmla="*/ 9793305 h 10904534"/>
                <a:gd name="connsiteX75" fmla="*/ 4079856 w 4842919"/>
                <a:gd name="connsiteY75" fmla="*/ 9089920 h 10904534"/>
                <a:gd name="connsiteX76" fmla="*/ 4170011 w 4842919"/>
                <a:gd name="connsiteY76" fmla="*/ 8737391 h 10904534"/>
                <a:gd name="connsiteX77" fmla="*/ 4161486 w 4842919"/>
                <a:gd name="connsiteY77" fmla="*/ 8078640 h 10904534"/>
                <a:gd name="connsiteX78" fmla="*/ 4048340 w 4842919"/>
                <a:gd name="connsiteY78" fmla="*/ 7368455 h 10904534"/>
                <a:gd name="connsiteX79" fmla="*/ 3752447 w 4842919"/>
                <a:gd name="connsiteY79" fmla="*/ 6709857 h 10904534"/>
                <a:gd name="connsiteX80" fmla="*/ 3576297 w 4842919"/>
                <a:gd name="connsiteY80" fmla="*/ 6287204 h 10904534"/>
                <a:gd name="connsiteX81" fmla="*/ 3622656 w 4842919"/>
                <a:gd name="connsiteY81" fmla="*/ 5889520 h 10904534"/>
                <a:gd name="connsiteX82" fmla="*/ 3692994 w 4842919"/>
                <a:gd name="connsiteY82" fmla="*/ 5397151 h 10904534"/>
                <a:gd name="connsiteX83" fmla="*/ 3710579 w 4842919"/>
                <a:gd name="connsiteY83" fmla="*/ 5115797 h 10904534"/>
                <a:gd name="connsiteX84" fmla="*/ 3734304 w 4842919"/>
                <a:gd name="connsiteY84" fmla="*/ 5363936 h 10904534"/>
                <a:gd name="connsiteX85" fmla="*/ 3766752 w 4842919"/>
                <a:gd name="connsiteY85" fmla="*/ 6059505 h 10904534"/>
                <a:gd name="connsiteX86" fmla="*/ 3779452 w 4842919"/>
                <a:gd name="connsiteY86" fmla="*/ 6387263 h 10904534"/>
                <a:gd name="connsiteX87" fmla="*/ 3921594 w 4842919"/>
                <a:gd name="connsiteY87" fmla="*/ 6979766 h 10904534"/>
                <a:gd name="connsiteX88" fmla="*/ 4079856 w 4842919"/>
                <a:gd name="connsiteY88" fmla="*/ 7542474 h 10904534"/>
                <a:gd name="connsiteX89" fmla="*/ 4417591 w 4842919"/>
                <a:gd name="connsiteY89" fmla="*/ 8314523 h 10904534"/>
                <a:gd name="connsiteX90" fmla="*/ 4322970 w 4842919"/>
                <a:gd name="connsiteY90" fmla="*/ 8652537 h 10904534"/>
                <a:gd name="connsiteX91" fmla="*/ 4326040 w 4842919"/>
                <a:gd name="connsiteY91" fmla="*/ 8966828 h 10904534"/>
                <a:gd name="connsiteX92" fmla="*/ 4273286 w 4842919"/>
                <a:gd name="connsiteY92" fmla="*/ 9283351 h 10904534"/>
                <a:gd name="connsiteX93" fmla="*/ 4185363 w 4842919"/>
                <a:gd name="connsiteY93" fmla="*/ 9529536 h 10904534"/>
                <a:gd name="connsiteX94" fmla="*/ 4202948 w 4842919"/>
                <a:gd name="connsiteY94" fmla="*/ 9722966 h 10904534"/>
                <a:gd name="connsiteX95" fmla="*/ 4202948 w 4842919"/>
                <a:gd name="connsiteY95" fmla="*/ 9846059 h 10904534"/>
                <a:gd name="connsiteX96" fmla="*/ 4220533 w 4842919"/>
                <a:gd name="connsiteY96" fmla="*/ 10039489 h 10904534"/>
                <a:gd name="connsiteX97" fmla="*/ 4308456 w 4842919"/>
                <a:gd name="connsiteY97" fmla="*/ 10144997 h 10904534"/>
                <a:gd name="connsiteX98" fmla="*/ 4343625 w 4842919"/>
                <a:gd name="connsiteY98" fmla="*/ 10144997 h 10904534"/>
                <a:gd name="connsiteX99" fmla="*/ 4361210 w 4842919"/>
                <a:gd name="connsiteY99" fmla="*/ 10057074 h 10904534"/>
                <a:gd name="connsiteX100" fmla="*/ 4326040 w 4842919"/>
                <a:gd name="connsiteY100" fmla="*/ 9916397 h 10904534"/>
                <a:gd name="connsiteX101" fmla="*/ 4343625 w 4842919"/>
                <a:gd name="connsiteY101" fmla="*/ 9722966 h 10904534"/>
                <a:gd name="connsiteX102" fmla="*/ 4396379 w 4842919"/>
                <a:gd name="connsiteY102" fmla="*/ 9582289 h 10904534"/>
                <a:gd name="connsiteX103" fmla="*/ 4466717 w 4842919"/>
                <a:gd name="connsiteY103" fmla="*/ 9846059 h 10904534"/>
                <a:gd name="connsiteX104" fmla="*/ 4466717 w 4842919"/>
                <a:gd name="connsiteY104" fmla="*/ 10074659 h 10904534"/>
                <a:gd name="connsiteX105" fmla="*/ 4431548 w 4842919"/>
                <a:gd name="connsiteY105" fmla="*/ 10180166 h 10904534"/>
                <a:gd name="connsiteX106" fmla="*/ 4378794 w 4842919"/>
                <a:gd name="connsiteY106" fmla="*/ 10303259 h 10904534"/>
                <a:gd name="connsiteX107" fmla="*/ 4290871 w 4842919"/>
                <a:gd name="connsiteY107" fmla="*/ 10461520 h 10904534"/>
                <a:gd name="connsiteX108" fmla="*/ 4290871 w 4842919"/>
                <a:gd name="connsiteY108" fmla="*/ 10496689 h 10904534"/>
                <a:gd name="connsiteX109" fmla="*/ 4449133 w 4842919"/>
                <a:gd name="connsiteY109" fmla="*/ 10320843 h 10904534"/>
                <a:gd name="connsiteX110" fmla="*/ 4607394 w 4842919"/>
                <a:gd name="connsiteY110" fmla="*/ 10250505 h 10904534"/>
                <a:gd name="connsiteX111" fmla="*/ 4712902 w 4842919"/>
                <a:gd name="connsiteY111" fmla="*/ 10074659 h 10904534"/>
                <a:gd name="connsiteX112" fmla="*/ 4783240 w 4842919"/>
                <a:gd name="connsiteY112" fmla="*/ 9916397 h 10904534"/>
                <a:gd name="connsiteX113" fmla="*/ 4835994 w 4842919"/>
                <a:gd name="connsiteY113" fmla="*/ 9740551 h 10904534"/>
                <a:gd name="connsiteX114" fmla="*/ 4783240 w 4842919"/>
                <a:gd name="connsiteY114" fmla="*/ 9406443 h 10904534"/>
                <a:gd name="connsiteX115" fmla="*/ 4842833 w 4842919"/>
                <a:gd name="connsiteY115" fmla="*/ 8994182 h 10904534"/>
                <a:gd name="connsiteX116" fmla="*/ 4767051 w 4842919"/>
                <a:gd name="connsiteY116" fmla="*/ 8494835 h 10904534"/>
                <a:gd name="connsiteX117" fmla="*/ 4720438 w 4842919"/>
                <a:gd name="connsiteY117" fmla="*/ 7532146 h 10904534"/>
                <a:gd name="connsiteX118" fmla="*/ 4705086 w 4842919"/>
                <a:gd name="connsiteY118" fmla="*/ 6929803 h 10904534"/>
                <a:gd name="connsiteX119" fmla="*/ 4633144 w 4842919"/>
                <a:gd name="connsiteY119" fmla="*/ 6381611 h 10904534"/>
                <a:gd name="connsiteX120" fmla="*/ 4509423 w 4842919"/>
                <a:gd name="connsiteY120" fmla="*/ 5797689 h 10904534"/>
                <a:gd name="connsiteX121" fmla="*/ 4468950 w 4842919"/>
                <a:gd name="connsiteY121" fmla="*/ 4536900 h 10904534"/>
                <a:gd name="connsiteX122" fmla="*/ 4486334 w 4842919"/>
                <a:gd name="connsiteY122" fmla="*/ 3790581 h 10904534"/>
                <a:gd name="connsiteX123" fmla="*/ 4249079 w 4842919"/>
                <a:gd name="connsiteY123" fmla="*/ 3340208 h 10904534"/>
                <a:gd name="connsiteX124" fmla="*/ 3999320 w 4842919"/>
                <a:gd name="connsiteY124" fmla="*/ 3134280 h 10904534"/>
                <a:gd name="connsiteX125" fmla="*/ 3678324 w 4842919"/>
                <a:gd name="connsiteY125" fmla="*/ 3002758 h 10904534"/>
                <a:gd name="connsiteX126" fmla="*/ 3402429 w 4842919"/>
                <a:gd name="connsiteY126" fmla="*/ 2835938 h 10904534"/>
                <a:gd name="connsiteX127" fmla="*/ 3024779 w 4842919"/>
                <a:gd name="connsiteY127" fmla="*/ 2618782 h 10904534"/>
                <a:gd name="connsiteX128" fmla="*/ 2932566 w 4842919"/>
                <a:gd name="connsiteY128" fmla="*/ 2321634 h 10904534"/>
                <a:gd name="connsiteX129" fmla="*/ 2940426 w 4842919"/>
                <a:gd name="connsiteY129" fmla="*/ 2048534 h 10904534"/>
                <a:gd name="connsiteX130" fmla="*/ 3136471 w 4842919"/>
                <a:gd name="connsiteY130" fmla="*/ 2055350 h 10904534"/>
                <a:gd name="connsiteX131" fmla="*/ 3381669 w 4842919"/>
                <a:gd name="connsiteY131" fmla="*/ 2064655 h 10904534"/>
                <a:gd name="connsiteX132" fmla="*/ 3456335 w 4842919"/>
                <a:gd name="connsiteY132" fmla="*/ 1872657 h 10904534"/>
                <a:gd name="connsiteX133" fmla="*/ 3490152 w 4842919"/>
                <a:gd name="connsiteY133" fmla="*/ 1834162 h 10904534"/>
                <a:gd name="connsiteX134" fmla="*/ 3544393 w 4842919"/>
                <a:gd name="connsiteY134" fmla="*/ 1774720 h 10904534"/>
                <a:gd name="connsiteX135" fmla="*/ 3517148 w 4842919"/>
                <a:gd name="connsiteY135" fmla="*/ 1698444 h 10904534"/>
                <a:gd name="connsiteX136" fmla="*/ 3479084 w 4842919"/>
                <a:gd name="connsiteY136" fmla="*/ 1672741 h 10904534"/>
                <a:gd name="connsiteX137" fmla="*/ 3538167 w 4842919"/>
                <a:gd name="connsiteY137" fmla="*/ 1647680 h 10904534"/>
                <a:gd name="connsiteX138" fmla="*/ 3581842 w 4842919"/>
                <a:gd name="connsiteY138" fmla="*/ 1598300 h 10904534"/>
                <a:gd name="connsiteX139" fmla="*/ 3576833 w 4842919"/>
                <a:gd name="connsiteY139" fmla="*/ 1533129 h 10904534"/>
                <a:gd name="connsiteX140" fmla="*/ 3582358 w 4842919"/>
                <a:gd name="connsiteY140" fmla="*/ 1437316 h 10904534"/>
                <a:gd name="connsiteX141" fmla="*/ 3625953 w 4842919"/>
                <a:gd name="connsiteY141" fmla="*/ 1394453 h 10904534"/>
                <a:gd name="connsiteX142" fmla="*/ 3724744 w 4842919"/>
                <a:gd name="connsiteY142" fmla="*/ 1373572 h 10904534"/>
                <a:gd name="connsiteX143" fmla="*/ 3777254 w 4842919"/>
                <a:gd name="connsiteY143" fmla="*/ 1295174 h 10904534"/>
                <a:gd name="connsiteX144" fmla="*/ 3694093 w 4842919"/>
                <a:gd name="connsiteY144" fmla="*/ 1189665 h 10904534"/>
                <a:gd name="connsiteX145" fmla="*/ 3635111 w 4842919"/>
                <a:gd name="connsiteY145" fmla="*/ 1106749 h 10904534"/>
                <a:gd name="connsiteX146" fmla="*/ 3576129 w 4842919"/>
                <a:gd name="connsiteY146" fmla="*/ 991838 h 10904534"/>
                <a:gd name="connsiteX147" fmla="*/ 3618394 w 4842919"/>
                <a:gd name="connsiteY147" fmla="*/ 798392 h 10904534"/>
                <a:gd name="connsiteX148" fmla="*/ 3578949 w 4842919"/>
                <a:gd name="connsiteY148" fmla="*/ 379767 h 10904534"/>
                <a:gd name="connsiteX149" fmla="*/ 3230479 w 4842919"/>
                <a:gd name="connsiteY149" fmla="*/ 98358 h 10904534"/>
                <a:gd name="connsiteX150" fmla="*/ 2717060 w 4842919"/>
                <a:gd name="connsiteY150" fmla="*/ 854 h 10904534"/>
                <a:gd name="connsiteX151" fmla="*/ 2198302 w 4842919"/>
                <a:gd name="connsiteY151" fmla="*/ 70479 h 10904534"/>
                <a:gd name="connsiteX152" fmla="*/ 1776271 w 4842919"/>
                <a:gd name="connsiteY152" fmla="*/ 367951 h 10904534"/>
                <a:gd name="connsiteX153" fmla="*/ 1639257 w 4842919"/>
                <a:gd name="connsiteY153" fmla="*/ 692168 h 10904534"/>
                <a:gd name="connsiteX154" fmla="*/ 1628634 w 4842919"/>
                <a:gd name="connsiteY154" fmla="*/ 1143873 h 10904534"/>
                <a:gd name="connsiteX155" fmla="*/ 1792184 w 4842919"/>
                <a:gd name="connsiteY155" fmla="*/ 1466621 h 10904534"/>
                <a:gd name="connsiteX156" fmla="*/ 2061231 w 4842919"/>
                <a:gd name="connsiteY156" fmla="*/ 1853320 h 10904534"/>
                <a:gd name="connsiteX157" fmla="*/ 2064963 w 4842919"/>
                <a:gd name="connsiteY157" fmla="*/ 2162318 h 10904534"/>
                <a:gd name="connsiteX158" fmla="*/ 2004871 w 4842919"/>
                <a:gd name="connsiteY158" fmla="*/ 2513274 h 10904534"/>
                <a:gd name="connsiteX159" fmla="*/ 1562185 w 4842919"/>
                <a:gd name="connsiteY159" fmla="*/ 2813051 h 10904534"/>
                <a:gd name="connsiteX160" fmla="*/ 1139317 w 4842919"/>
                <a:gd name="connsiteY160" fmla="*/ 3020995 h 10904534"/>
                <a:gd name="connsiteX0" fmla="*/ 1139317 w 4842919"/>
                <a:gd name="connsiteY0" fmla="*/ 3020995 h 10904534"/>
                <a:gd name="connsiteX1" fmla="*/ 521192 w 4842919"/>
                <a:gd name="connsiteY1" fmla="*/ 3348556 h 10904534"/>
                <a:gd name="connsiteX2" fmla="*/ 332099 w 4842919"/>
                <a:gd name="connsiteY2" fmla="*/ 4163157 h 10904534"/>
                <a:gd name="connsiteX3" fmla="*/ 341311 w 4842919"/>
                <a:gd name="connsiteY3" fmla="*/ 5077558 h 10904534"/>
                <a:gd name="connsiteX4" fmla="*/ 280183 w 4842919"/>
                <a:gd name="connsiteY4" fmla="*/ 5956230 h 10904534"/>
                <a:gd name="connsiteX5" fmla="*/ 113548 w 4842919"/>
                <a:gd name="connsiteY5" fmla="*/ 6779357 h 10904534"/>
                <a:gd name="connsiteX6" fmla="*/ 57724 w 4842919"/>
                <a:gd name="connsiteY6" fmla="*/ 7509259 h 10904534"/>
                <a:gd name="connsiteX7" fmla="*/ 83682 w 4842919"/>
                <a:gd name="connsiteY7" fmla="*/ 8064430 h 10904534"/>
                <a:gd name="connsiteX8" fmla="*/ 51583 w 4842919"/>
                <a:gd name="connsiteY8" fmla="*/ 8331549 h 10904534"/>
                <a:gd name="connsiteX9" fmla="*/ 51583 w 4842919"/>
                <a:gd name="connsiteY9" fmla="*/ 8601459 h 10904534"/>
                <a:gd name="connsiteX10" fmla="*/ 158486 w 4842919"/>
                <a:gd name="connsiteY10" fmla="*/ 8755813 h 10904534"/>
                <a:gd name="connsiteX11" fmla="*/ 105733 w 4842919"/>
                <a:gd name="connsiteY11" fmla="*/ 8808566 h 10904534"/>
                <a:gd name="connsiteX12" fmla="*/ 193656 w 4842919"/>
                <a:gd name="connsiteY12" fmla="*/ 8878905 h 10904534"/>
                <a:gd name="connsiteX13" fmla="*/ 211240 w 4842919"/>
                <a:gd name="connsiteY13" fmla="*/ 8949243 h 10904534"/>
                <a:gd name="connsiteX14" fmla="*/ 211240 w 4842919"/>
                <a:gd name="connsiteY14" fmla="*/ 9001997 h 10904534"/>
                <a:gd name="connsiteX15" fmla="*/ 158486 w 4842919"/>
                <a:gd name="connsiteY15" fmla="*/ 9072336 h 10904534"/>
                <a:gd name="connsiteX16" fmla="*/ 105733 w 4842919"/>
                <a:gd name="connsiteY16" fmla="*/ 9177843 h 10904534"/>
                <a:gd name="connsiteX17" fmla="*/ 52979 w 4842919"/>
                <a:gd name="connsiteY17" fmla="*/ 9511951 h 10904534"/>
                <a:gd name="connsiteX18" fmla="*/ 225 w 4842919"/>
                <a:gd name="connsiteY18" fmla="*/ 9775720 h 10904534"/>
                <a:gd name="connsiteX19" fmla="*/ 35394 w 4842919"/>
                <a:gd name="connsiteY19" fmla="*/ 9898813 h 10904534"/>
                <a:gd name="connsiteX20" fmla="*/ 70563 w 4842919"/>
                <a:gd name="connsiteY20" fmla="*/ 10057074 h 10904534"/>
                <a:gd name="connsiteX21" fmla="*/ 228825 w 4842919"/>
                <a:gd name="connsiteY21" fmla="*/ 10303259 h 10904534"/>
                <a:gd name="connsiteX22" fmla="*/ 422256 w 4842919"/>
                <a:gd name="connsiteY22" fmla="*/ 10479105 h 10904534"/>
                <a:gd name="connsiteX23" fmla="*/ 527763 w 4842919"/>
                <a:gd name="connsiteY23" fmla="*/ 10496689 h 10904534"/>
                <a:gd name="connsiteX24" fmla="*/ 562933 w 4842919"/>
                <a:gd name="connsiteY24" fmla="*/ 10479105 h 10904534"/>
                <a:gd name="connsiteX25" fmla="*/ 510179 w 4842919"/>
                <a:gd name="connsiteY25" fmla="*/ 10356013 h 10904534"/>
                <a:gd name="connsiteX26" fmla="*/ 457425 w 4842919"/>
                <a:gd name="connsiteY26" fmla="*/ 10285674 h 10904534"/>
                <a:gd name="connsiteX27" fmla="*/ 369502 w 4842919"/>
                <a:gd name="connsiteY27" fmla="*/ 10162582 h 10904534"/>
                <a:gd name="connsiteX28" fmla="*/ 351917 w 4842919"/>
                <a:gd name="connsiteY28" fmla="*/ 9846059 h 10904534"/>
                <a:gd name="connsiteX29" fmla="*/ 422256 w 4842919"/>
                <a:gd name="connsiteY29" fmla="*/ 9652628 h 10904534"/>
                <a:gd name="connsiteX30" fmla="*/ 422256 w 4842919"/>
                <a:gd name="connsiteY30" fmla="*/ 9617459 h 10904534"/>
                <a:gd name="connsiteX31" fmla="*/ 527763 w 4842919"/>
                <a:gd name="connsiteY31" fmla="*/ 9775720 h 10904534"/>
                <a:gd name="connsiteX32" fmla="*/ 510179 w 4842919"/>
                <a:gd name="connsiteY32" fmla="*/ 9933982 h 10904534"/>
                <a:gd name="connsiteX33" fmla="*/ 492594 w 4842919"/>
                <a:gd name="connsiteY33" fmla="*/ 10092243 h 10904534"/>
                <a:gd name="connsiteX34" fmla="*/ 492594 w 4842919"/>
                <a:gd name="connsiteY34" fmla="*/ 10162582 h 10904534"/>
                <a:gd name="connsiteX35" fmla="*/ 562933 w 4842919"/>
                <a:gd name="connsiteY35" fmla="*/ 10180166 h 10904534"/>
                <a:gd name="connsiteX36" fmla="*/ 615686 w 4842919"/>
                <a:gd name="connsiteY36" fmla="*/ 9933982 h 10904534"/>
                <a:gd name="connsiteX37" fmla="*/ 615686 w 4842919"/>
                <a:gd name="connsiteY37" fmla="*/ 9670213 h 10904534"/>
                <a:gd name="connsiteX38" fmla="*/ 562933 w 4842919"/>
                <a:gd name="connsiteY38" fmla="*/ 9318520 h 10904534"/>
                <a:gd name="connsiteX39" fmla="*/ 527763 w 4842919"/>
                <a:gd name="connsiteY39" fmla="*/ 9089920 h 10904534"/>
                <a:gd name="connsiteX40" fmla="*/ 492594 w 4842919"/>
                <a:gd name="connsiteY40" fmla="*/ 8861320 h 10904534"/>
                <a:gd name="connsiteX41" fmla="*/ 562933 w 4842919"/>
                <a:gd name="connsiteY41" fmla="*/ 8579966 h 10904534"/>
                <a:gd name="connsiteX42" fmla="*/ 502642 w 4842919"/>
                <a:gd name="connsiteY42" fmla="*/ 8218225 h 10904534"/>
                <a:gd name="connsiteX43" fmla="*/ 974382 w 4842919"/>
                <a:gd name="connsiteY43" fmla="*/ 6496406 h 10904534"/>
                <a:gd name="connsiteX44" fmla="*/ 1067405 w 4842919"/>
                <a:gd name="connsiteY44" fmla="*/ 5613190 h 10904534"/>
                <a:gd name="connsiteX45" fmla="*/ 1093998 w 4842919"/>
                <a:gd name="connsiteY45" fmla="*/ 5115544 h 10904534"/>
                <a:gd name="connsiteX46" fmla="*/ 1130115 w 4842919"/>
                <a:gd name="connsiteY46" fmla="*/ 5187606 h 10904534"/>
                <a:gd name="connsiteX47" fmla="*/ 1207423 w 4842919"/>
                <a:gd name="connsiteY47" fmla="*/ 5640520 h 10904534"/>
                <a:gd name="connsiteX48" fmla="*/ 1325236 w 4842919"/>
                <a:gd name="connsiteY48" fmla="*/ 6306071 h 10904534"/>
                <a:gd name="connsiteX49" fmla="*/ 1193086 w 4842919"/>
                <a:gd name="connsiteY49" fmla="*/ 6738454 h 10904534"/>
                <a:gd name="connsiteX50" fmla="*/ 822515 w 4842919"/>
                <a:gd name="connsiteY50" fmla="*/ 7772698 h 10904534"/>
                <a:gd name="connsiteX51" fmla="*/ 698306 w 4842919"/>
                <a:gd name="connsiteY51" fmla="*/ 8794611 h 10904534"/>
                <a:gd name="connsiteX52" fmla="*/ 861871 w 4842919"/>
                <a:gd name="connsiteY52" fmla="*/ 9863643 h 10904534"/>
                <a:gd name="connsiteX53" fmla="*/ 1020133 w 4842919"/>
                <a:gd name="connsiteY53" fmla="*/ 10602197 h 10904534"/>
                <a:gd name="connsiteX54" fmla="*/ 1090471 w 4842919"/>
                <a:gd name="connsiteY54" fmla="*/ 10813213 h 10904534"/>
                <a:gd name="connsiteX55" fmla="*/ 1178394 w 4842919"/>
                <a:gd name="connsiteY55" fmla="*/ 10813213 h 10904534"/>
                <a:gd name="connsiteX56" fmla="*/ 1389410 w 4842919"/>
                <a:gd name="connsiteY56" fmla="*/ 10813213 h 10904534"/>
                <a:gd name="connsiteX57" fmla="*/ 1916948 w 4842919"/>
                <a:gd name="connsiteY57" fmla="*/ 10813213 h 10904534"/>
                <a:gd name="connsiteX58" fmla="*/ 2338979 w 4842919"/>
                <a:gd name="connsiteY58" fmla="*/ 10795628 h 10904534"/>
                <a:gd name="connsiteX59" fmla="*/ 2356563 w 4842919"/>
                <a:gd name="connsiteY59" fmla="*/ 10004320 h 10904534"/>
                <a:gd name="connsiteX60" fmla="*/ 2338979 w 4842919"/>
                <a:gd name="connsiteY60" fmla="*/ 9441613 h 10904534"/>
                <a:gd name="connsiteX61" fmla="*/ 2310160 w 4842919"/>
                <a:gd name="connsiteY61" fmla="*/ 9025932 h 10904534"/>
                <a:gd name="connsiteX62" fmla="*/ 2479656 w 4842919"/>
                <a:gd name="connsiteY62" fmla="*/ 9037166 h 10904534"/>
                <a:gd name="connsiteX63" fmla="*/ 2549994 w 4842919"/>
                <a:gd name="connsiteY63" fmla="*/ 9054751 h 10904534"/>
                <a:gd name="connsiteX64" fmla="*/ 2532410 w 4842919"/>
                <a:gd name="connsiteY64" fmla="*/ 9265766 h 10904534"/>
                <a:gd name="connsiteX65" fmla="*/ 2497240 w 4842919"/>
                <a:gd name="connsiteY65" fmla="*/ 9775720 h 10904534"/>
                <a:gd name="connsiteX66" fmla="*/ 2514825 w 4842919"/>
                <a:gd name="connsiteY66" fmla="*/ 10830797 h 10904534"/>
                <a:gd name="connsiteX67" fmla="*/ 2725840 w 4842919"/>
                <a:gd name="connsiteY67" fmla="*/ 10813213 h 10904534"/>
                <a:gd name="connsiteX68" fmla="*/ 3059948 w 4842919"/>
                <a:gd name="connsiteY68" fmla="*/ 10795628 h 10904534"/>
                <a:gd name="connsiteX69" fmla="*/ 3499563 w 4842919"/>
                <a:gd name="connsiteY69" fmla="*/ 10830797 h 10904534"/>
                <a:gd name="connsiteX70" fmla="*/ 3763333 w 4842919"/>
                <a:gd name="connsiteY70" fmla="*/ 10795628 h 10904534"/>
                <a:gd name="connsiteX71" fmla="*/ 3780917 w 4842919"/>
                <a:gd name="connsiteY71" fmla="*/ 10690120 h 10904534"/>
                <a:gd name="connsiteX72" fmla="*/ 3851256 w 4842919"/>
                <a:gd name="connsiteY72" fmla="*/ 10303259 h 10904534"/>
                <a:gd name="connsiteX73" fmla="*/ 3974348 w 4842919"/>
                <a:gd name="connsiteY73" fmla="*/ 9793305 h 10904534"/>
                <a:gd name="connsiteX74" fmla="*/ 4079856 w 4842919"/>
                <a:gd name="connsiteY74" fmla="*/ 9089920 h 10904534"/>
                <a:gd name="connsiteX75" fmla="*/ 4170011 w 4842919"/>
                <a:gd name="connsiteY75" fmla="*/ 8737391 h 10904534"/>
                <a:gd name="connsiteX76" fmla="*/ 4161486 w 4842919"/>
                <a:gd name="connsiteY76" fmla="*/ 8078640 h 10904534"/>
                <a:gd name="connsiteX77" fmla="*/ 4048340 w 4842919"/>
                <a:gd name="connsiteY77" fmla="*/ 7368455 h 10904534"/>
                <a:gd name="connsiteX78" fmla="*/ 3752447 w 4842919"/>
                <a:gd name="connsiteY78" fmla="*/ 6709857 h 10904534"/>
                <a:gd name="connsiteX79" fmla="*/ 3576297 w 4842919"/>
                <a:gd name="connsiteY79" fmla="*/ 6287204 h 10904534"/>
                <a:gd name="connsiteX80" fmla="*/ 3622656 w 4842919"/>
                <a:gd name="connsiteY80" fmla="*/ 5889520 h 10904534"/>
                <a:gd name="connsiteX81" fmla="*/ 3692994 w 4842919"/>
                <a:gd name="connsiteY81" fmla="*/ 5397151 h 10904534"/>
                <a:gd name="connsiteX82" fmla="*/ 3710579 w 4842919"/>
                <a:gd name="connsiteY82" fmla="*/ 5115797 h 10904534"/>
                <a:gd name="connsiteX83" fmla="*/ 3734304 w 4842919"/>
                <a:gd name="connsiteY83" fmla="*/ 5363936 h 10904534"/>
                <a:gd name="connsiteX84" fmla="*/ 3766752 w 4842919"/>
                <a:gd name="connsiteY84" fmla="*/ 6059505 h 10904534"/>
                <a:gd name="connsiteX85" fmla="*/ 3779452 w 4842919"/>
                <a:gd name="connsiteY85" fmla="*/ 6387263 h 10904534"/>
                <a:gd name="connsiteX86" fmla="*/ 3921594 w 4842919"/>
                <a:gd name="connsiteY86" fmla="*/ 6979766 h 10904534"/>
                <a:gd name="connsiteX87" fmla="*/ 4079856 w 4842919"/>
                <a:gd name="connsiteY87" fmla="*/ 7542474 h 10904534"/>
                <a:gd name="connsiteX88" fmla="*/ 4417591 w 4842919"/>
                <a:gd name="connsiteY88" fmla="*/ 8314523 h 10904534"/>
                <a:gd name="connsiteX89" fmla="*/ 4322970 w 4842919"/>
                <a:gd name="connsiteY89" fmla="*/ 8652537 h 10904534"/>
                <a:gd name="connsiteX90" fmla="*/ 4326040 w 4842919"/>
                <a:gd name="connsiteY90" fmla="*/ 8966828 h 10904534"/>
                <a:gd name="connsiteX91" fmla="*/ 4273286 w 4842919"/>
                <a:gd name="connsiteY91" fmla="*/ 9283351 h 10904534"/>
                <a:gd name="connsiteX92" fmla="*/ 4185363 w 4842919"/>
                <a:gd name="connsiteY92" fmla="*/ 9529536 h 10904534"/>
                <a:gd name="connsiteX93" fmla="*/ 4202948 w 4842919"/>
                <a:gd name="connsiteY93" fmla="*/ 9722966 h 10904534"/>
                <a:gd name="connsiteX94" fmla="*/ 4202948 w 4842919"/>
                <a:gd name="connsiteY94" fmla="*/ 9846059 h 10904534"/>
                <a:gd name="connsiteX95" fmla="*/ 4220533 w 4842919"/>
                <a:gd name="connsiteY95" fmla="*/ 10039489 h 10904534"/>
                <a:gd name="connsiteX96" fmla="*/ 4308456 w 4842919"/>
                <a:gd name="connsiteY96" fmla="*/ 10144997 h 10904534"/>
                <a:gd name="connsiteX97" fmla="*/ 4343625 w 4842919"/>
                <a:gd name="connsiteY97" fmla="*/ 10144997 h 10904534"/>
                <a:gd name="connsiteX98" fmla="*/ 4361210 w 4842919"/>
                <a:gd name="connsiteY98" fmla="*/ 10057074 h 10904534"/>
                <a:gd name="connsiteX99" fmla="*/ 4326040 w 4842919"/>
                <a:gd name="connsiteY99" fmla="*/ 9916397 h 10904534"/>
                <a:gd name="connsiteX100" fmla="*/ 4343625 w 4842919"/>
                <a:gd name="connsiteY100" fmla="*/ 9722966 h 10904534"/>
                <a:gd name="connsiteX101" fmla="*/ 4396379 w 4842919"/>
                <a:gd name="connsiteY101" fmla="*/ 9582289 h 10904534"/>
                <a:gd name="connsiteX102" fmla="*/ 4466717 w 4842919"/>
                <a:gd name="connsiteY102" fmla="*/ 9846059 h 10904534"/>
                <a:gd name="connsiteX103" fmla="*/ 4466717 w 4842919"/>
                <a:gd name="connsiteY103" fmla="*/ 10074659 h 10904534"/>
                <a:gd name="connsiteX104" fmla="*/ 4431548 w 4842919"/>
                <a:gd name="connsiteY104" fmla="*/ 10180166 h 10904534"/>
                <a:gd name="connsiteX105" fmla="*/ 4378794 w 4842919"/>
                <a:gd name="connsiteY105" fmla="*/ 10303259 h 10904534"/>
                <a:gd name="connsiteX106" fmla="*/ 4290871 w 4842919"/>
                <a:gd name="connsiteY106" fmla="*/ 10461520 h 10904534"/>
                <a:gd name="connsiteX107" fmla="*/ 4290871 w 4842919"/>
                <a:gd name="connsiteY107" fmla="*/ 10496689 h 10904534"/>
                <a:gd name="connsiteX108" fmla="*/ 4449133 w 4842919"/>
                <a:gd name="connsiteY108" fmla="*/ 10320843 h 10904534"/>
                <a:gd name="connsiteX109" fmla="*/ 4607394 w 4842919"/>
                <a:gd name="connsiteY109" fmla="*/ 10250505 h 10904534"/>
                <a:gd name="connsiteX110" fmla="*/ 4712902 w 4842919"/>
                <a:gd name="connsiteY110" fmla="*/ 10074659 h 10904534"/>
                <a:gd name="connsiteX111" fmla="*/ 4783240 w 4842919"/>
                <a:gd name="connsiteY111" fmla="*/ 9916397 h 10904534"/>
                <a:gd name="connsiteX112" fmla="*/ 4835994 w 4842919"/>
                <a:gd name="connsiteY112" fmla="*/ 9740551 h 10904534"/>
                <a:gd name="connsiteX113" fmla="*/ 4783240 w 4842919"/>
                <a:gd name="connsiteY113" fmla="*/ 9406443 h 10904534"/>
                <a:gd name="connsiteX114" fmla="*/ 4842833 w 4842919"/>
                <a:gd name="connsiteY114" fmla="*/ 8994182 h 10904534"/>
                <a:gd name="connsiteX115" fmla="*/ 4767051 w 4842919"/>
                <a:gd name="connsiteY115" fmla="*/ 8494835 h 10904534"/>
                <a:gd name="connsiteX116" fmla="*/ 4720438 w 4842919"/>
                <a:gd name="connsiteY116" fmla="*/ 7532146 h 10904534"/>
                <a:gd name="connsiteX117" fmla="*/ 4705086 w 4842919"/>
                <a:gd name="connsiteY117" fmla="*/ 6929803 h 10904534"/>
                <a:gd name="connsiteX118" fmla="*/ 4633144 w 4842919"/>
                <a:gd name="connsiteY118" fmla="*/ 6381611 h 10904534"/>
                <a:gd name="connsiteX119" fmla="*/ 4509423 w 4842919"/>
                <a:gd name="connsiteY119" fmla="*/ 5797689 h 10904534"/>
                <a:gd name="connsiteX120" fmla="*/ 4468950 w 4842919"/>
                <a:gd name="connsiteY120" fmla="*/ 4536900 h 10904534"/>
                <a:gd name="connsiteX121" fmla="*/ 4486334 w 4842919"/>
                <a:gd name="connsiteY121" fmla="*/ 3790581 h 10904534"/>
                <a:gd name="connsiteX122" fmla="*/ 4249079 w 4842919"/>
                <a:gd name="connsiteY122" fmla="*/ 3340208 h 10904534"/>
                <a:gd name="connsiteX123" fmla="*/ 3999320 w 4842919"/>
                <a:gd name="connsiteY123" fmla="*/ 3134280 h 10904534"/>
                <a:gd name="connsiteX124" fmla="*/ 3678324 w 4842919"/>
                <a:gd name="connsiteY124" fmla="*/ 3002758 h 10904534"/>
                <a:gd name="connsiteX125" fmla="*/ 3402429 w 4842919"/>
                <a:gd name="connsiteY125" fmla="*/ 2835938 h 10904534"/>
                <a:gd name="connsiteX126" fmla="*/ 3024779 w 4842919"/>
                <a:gd name="connsiteY126" fmla="*/ 2618782 h 10904534"/>
                <a:gd name="connsiteX127" fmla="*/ 2932566 w 4842919"/>
                <a:gd name="connsiteY127" fmla="*/ 2321634 h 10904534"/>
                <a:gd name="connsiteX128" fmla="*/ 2940426 w 4842919"/>
                <a:gd name="connsiteY128" fmla="*/ 2048534 h 10904534"/>
                <a:gd name="connsiteX129" fmla="*/ 3136471 w 4842919"/>
                <a:gd name="connsiteY129" fmla="*/ 2055350 h 10904534"/>
                <a:gd name="connsiteX130" fmla="*/ 3381669 w 4842919"/>
                <a:gd name="connsiteY130" fmla="*/ 2064655 h 10904534"/>
                <a:gd name="connsiteX131" fmla="*/ 3456335 w 4842919"/>
                <a:gd name="connsiteY131" fmla="*/ 1872657 h 10904534"/>
                <a:gd name="connsiteX132" fmla="*/ 3490152 w 4842919"/>
                <a:gd name="connsiteY132" fmla="*/ 1834162 h 10904534"/>
                <a:gd name="connsiteX133" fmla="*/ 3544393 w 4842919"/>
                <a:gd name="connsiteY133" fmla="*/ 1774720 h 10904534"/>
                <a:gd name="connsiteX134" fmla="*/ 3517148 w 4842919"/>
                <a:gd name="connsiteY134" fmla="*/ 1698444 h 10904534"/>
                <a:gd name="connsiteX135" fmla="*/ 3479084 w 4842919"/>
                <a:gd name="connsiteY135" fmla="*/ 1672741 h 10904534"/>
                <a:gd name="connsiteX136" fmla="*/ 3538167 w 4842919"/>
                <a:gd name="connsiteY136" fmla="*/ 1647680 h 10904534"/>
                <a:gd name="connsiteX137" fmla="*/ 3581842 w 4842919"/>
                <a:gd name="connsiteY137" fmla="*/ 1598300 h 10904534"/>
                <a:gd name="connsiteX138" fmla="*/ 3576833 w 4842919"/>
                <a:gd name="connsiteY138" fmla="*/ 1533129 h 10904534"/>
                <a:gd name="connsiteX139" fmla="*/ 3582358 w 4842919"/>
                <a:gd name="connsiteY139" fmla="*/ 1437316 h 10904534"/>
                <a:gd name="connsiteX140" fmla="*/ 3625953 w 4842919"/>
                <a:gd name="connsiteY140" fmla="*/ 1394453 h 10904534"/>
                <a:gd name="connsiteX141" fmla="*/ 3724744 w 4842919"/>
                <a:gd name="connsiteY141" fmla="*/ 1373572 h 10904534"/>
                <a:gd name="connsiteX142" fmla="*/ 3777254 w 4842919"/>
                <a:gd name="connsiteY142" fmla="*/ 1295174 h 10904534"/>
                <a:gd name="connsiteX143" fmla="*/ 3694093 w 4842919"/>
                <a:gd name="connsiteY143" fmla="*/ 1189665 h 10904534"/>
                <a:gd name="connsiteX144" fmla="*/ 3635111 w 4842919"/>
                <a:gd name="connsiteY144" fmla="*/ 1106749 h 10904534"/>
                <a:gd name="connsiteX145" fmla="*/ 3576129 w 4842919"/>
                <a:gd name="connsiteY145" fmla="*/ 991838 h 10904534"/>
                <a:gd name="connsiteX146" fmla="*/ 3618394 w 4842919"/>
                <a:gd name="connsiteY146" fmla="*/ 798392 h 10904534"/>
                <a:gd name="connsiteX147" fmla="*/ 3578949 w 4842919"/>
                <a:gd name="connsiteY147" fmla="*/ 379767 h 10904534"/>
                <a:gd name="connsiteX148" fmla="*/ 3230479 w 4842919"/>
                <a:gd name="connsiteY148" fmla="*/ 98358 h 10904534"/>
                <a:gd name="connsiteX149" fmla="*/ 2717060 w 4842919"/>
                <a:gd name="connsiteY149" fmla="*/ 854 h 10904534"/>
                <a:gd name="connsiteX150" fmla="*/ 2198302 w 4842919"/>
                <a:gd name="connsiteY150" fmla="*/ 70479 h 10904534"/>
                <a:gd name="connsiteX151" fmla="*/ 1776271 w 4842919"/>
                <a:gd name="connsiteY151" fmla="*/ 367951 h 10904534"/>
                <a:gd name="connsiteX152" fmla="*/ 1639257 w 4842919"/>
                <a:gd name="connsiteY152" fmla="*/ 692168 h 10904534"/>
                <a:gd name="connsiteX153" fmla="*/ 1628634 w 4842919"/>
                <a:gd name="connsiteY153" fmla="*/ 1143873 h 10904534"/>
                <a:gd name="connsiteX154" fmla="*/ 1792184 w 4842919"/>
                <a:gd name="connsiteY154" fmla="*/ 1466621 h 10904534"/>
                <a:gd name="connsiteX155" fmla="*/ 2061231 w 4842919"/>
                <a:gd name="connsiteY155" fmla="*/ 1853320 h 10904534"/>
                <a:gd name="connsiteX156" fmla="*/ 2064963 w 4842919"/>
                <a:gd name="connsiteY156" fmla="*/ 2162318 h 10904534"/>
                <a:gd name="connsiteX157" fmla="*/ 2004871 w 4842919"/>
                <a:gd name="connsiteY157" fmla="*/ 2513274 h 10904534"/>
                <a:gd name="connsiteX158" fmla="*/ 1562185 w 4842919"/>
                <a:gd name="connsiteY158" fmla="*/ 2813051 h 10904534"/>
                <a:gd name="connsiteX159" fmla="*/ 1139317 w 4842919"/>
                <a:gd name="connsiteY159" fmla="*/ 3020995 h 10904534"/>
                <a:gd name="connsiteX0" fmla="*/ 1139317 w 4842919"/>
                <a:gd name="connsiteY0" fmla="*/ 3020995 h 10859733"/>
                <a:gd name="connsiteX1" fmla="*/ 521192 w 4842919"/>
                <a:gd name="connsiteY1" fmla="*/ 3348556 h 10859733"/>
                <a:gd name="connsiteX2" fmla="*/ 332099 w 4842919"/>
                <a:gd name="connsiteY2" fmla="*/ 4163157 h 10859733"/>
                <a:gd name="connsiteX3" fmla="*/ 341311 w 4842919"/>
                <a:gd name="connsiteY3" fmla="*/ 5077558 h 10859733"/>
                <a:gd name="connsiteX4" fmla="*/ 280183 w 4842919"/>
                <a:gd name="connsiteY4" fmla="*/ 5956230 h 10859733"/>
                <a:gd name="connsiteX5" fmla="*/ 113548 w 4842919"/>
                <a:gd name="connsiteY5" fmla="*/ 6779357 h 10859733"/>
                <a:gd name="connsiteX6" fmla="*/ 57724 w 4842919"/>
                <a:gd name="connsiteY6" fmla="*/ 7509259 h 10859733"/>
                <a:gd name="connsiteX7" fmla="*/ 83682 w 4842919"/>
                <a:gd name="connsiteY7" fmla="*/ 8064430 h 10859733"/>
                <a:gd name="connsiteX8" fmla="*/ 51583 w 4842919"/>
                <a:gd name="connsiteY8" fmla="*/ 8331549 h 10859733"/>
                <a:gd name="connsiteX9" fmla="*/ 51583 w 4842919"/>
                <a:gd name="connsiteY9" fmla="*/ 8601459 h 10859733"/>
                <a:gd name="connsiteX10" fmla="*/ 158486 w 4842919"/>
                <a:gd name="connsiteY10" fmla="*/ 8755813 h 10859733"/>
                <a:gd name="connsiteX11" fmla="*/ 105733 w 4842919"/>
                <a:gd name="connsiteY11" fmla="*/ 8808566 h 10859733"/>
                <a:gd name="connsiteX12" fmla="*/ 193656 w 4842919"/>
                <a:gd name="connsiteY12" fmla="*/ 8878905 h 10859733"/>
                <a:gd name="connsiteX13" fmla="*/ 211240 w 4842919"/>
                <a:gd name="connsiteY13" fmla="*/ 8949243 h 10859733"/>
                <a:gd name="connsiteX14" fmla="*/ 211240 w 4842919"/>
                <a:gd name="connsiteY14" fmla="*/ 9001997 h 10859733"/>
                <a:gd name="connsiteX15" fmla="*/ 158486 w 4842919"/>
                <a:gd name="connsiteY15" fmla="*/ 9072336 h 10859733"/>
                <a:gd name="connsiteX16" fmla="*/ 105733 w 4842919"/>
                <a:gd name="connsiteY16" fmla="*/ 9177843 h 10859733"/>
                <a:gd name="connsiteX17" fmla="*/ 52979 w 4842919"/>
                <a:gd name="connsiteY17" fmla="*/ 9511951 h 10859733"/>
                <a:gd name="connsiteX18" fmla="*/ 225 w 4842919"/>
                <a:gd name="connsiteY18" fmla="*/ 9775720 h 10859733"/>
                <a:gd name="connsiteX19" fmla="*/ 35394 w 4842919"/>
                <a:gd name="connsiteY19" fmla="*/ 9898813 h 10859733"/>
                <a:gd name="connsiteX20" fmla="*/ 70563 w 4842919"/>
                <a:gd name="connsiteY20" fmla="*/ 10057074 h 10859733"/>
                <a:gd name="connsiteX21" fmla="*/ 228825 w 4842919"/>
                <a:gd name="connsiteY21" fmla="*/ 10303259 h 10859733"/>
                <a:gd name="connsiteX22" fmla="*/ 422256 w 4842919"/>
                <a:gd name="connsiteY22" fmla="*/ 10479105 h 10859733"/>
                <a:gd name="connsiteX23" fmla="*/ 527763 w 4842919"/>
                <a:gd name="connsiteY23" fmla="*/ 10496689 h 10859733"/>
                <a:gd name="connsiteX24" fmla="*/ 562933 w 4842919"/>
                <a:gd name="connsiteY24" fmla="*/ 10479105 h 10859733"/>
                <a:gd name="connsiteX25" fmla="*/ 510179 w 4842919"/>
                <a:gd name="connsiteY25" fmla="*/ 10356013 h 10859733"/>
                <a:gd name="connsiteX26" fmla="*/ 457425 w 4842919"/>
                <a:gd name="connsiteY26" fmla="*/ 10285674 h 10859733"/>
                <a:gd name="connsiteX27" fmla="*/ 369502 w 4842919"/>
                <a:gd name="connsiteY27" fmla="*/ 10162582 h 10859733"/>
                <a:gd name="connsiteX28" fmla="*/ 351917 w 4842919"/>
                <a:gd name="connsiteY28" fmla="*/ 9846059 h 10859733"/>
                <a:gd name="connsiteX29" fmla="*/ 422256 w 4842919"/>
                <a:gd name="connsiteY29" fmla="*/ 9652628 h 10859733"/>
                <a:gd name="connsiteX30" fmla="*/ 422256 w 4842919"/>
                <a:gd name="connsiteY30" fmla="*/ 9617459 h 10859733"/>
                <a:gd name="connsiteX31" fmla="*/ 527763 w 4842919"/>
                <a:gd name="connsiteY31" fmla="*/ 9775720 h 10859733"/>
                <a:gd name="connsiteX32" fmla="*/ 510179 w 4842919"/>
                <a:gd name="connsiteY32" fmla="*/ 9933982 h 10859733"/>
                <a:gd name="connsiteX33" fmla="*/ 492594 w 4842919"/>
                <a:gd name="connsiteY33" fmla="*/ 10092243 h 10859733"/>
                <a:gd name="connsiteX34" fmla="*/ 492594 w 4842919"/>
                <a:gd name="connsiteY34" fmla="*/ 10162582 h 10859733"/>
                <a:gd name="connsiteX35" fmla="*/ 562933 w 4842919"/>
                <a:gd name="connsiteY35" fmla="*/ 10180166 h 10859733"/>
                <a:gd name="connsiteX36" fmla="*/ 615686 w 4842919"/>
                <a:gd name="connsiteY36" fmla="*/ 9933982 h 10859733"/>
                <a:gd name="connsiteX37" fmla="*/ 615686 w 4842919"/>
                <a:gd name="connsiteY37" fmla="*/ 9670213 h 10859733"/>
                <a:gd name="connsiteX38" fmla="*/ 562933 w 4842919"/>
                <a:gd name="connsiteY38" fmla="*/ 9318520 h 10859733"/>
                <a:gd name="connsiteX39" fmla="*/ 527763 w 4842919"/>
                <a:gd name="connsiteY39" fmla="*/ 9089920 h 10859733"/>
                <a:gd name="connsiteX40" fmla="*/ 492594 w 4842919"/>
                <a:gd name="connsiteY40" fmla="*/ 8861320 h 10859733"/>
                <a:gd name="connsiteX41" fmla="*/ 562933 w 4842919"/>
                <a:gd name="connsiteY41" fmla="*/ 8579966 h 10859733"/>
                <a:gd name="connsiteX42" fmla="*/ 502642 w 4842919"/>
                <a:gd name="connsiteY42" fmla="*/ 8218225 h 10859733"/>
                <a:gd name="connsiteX43" fmla="*/ 974382 w 4842919"/>
                <a:gd name="connsiteY43" fmla="*/ 6496406 h 10859733"/>
                <a:gd name="connsiteX44" fmla="*/ 1067405 w 4842919"/>
                <a:gd name="connsiteY44" fmla="*/ 5613190 h 10859733"/>
                <a:gd name="connsiteX45" fmla="*/ 1093998 w 4842919"/>
                <a:gd name="connsiteY45" fmla="*/ 5115544 h 10859733"/>
                <a:gd name="connsiteX46" fmla="*/ 1130115 w 4842919"/>
                <a:gd name="connsiteY46" fmla="*/ 5187606 h 10859733"/>
                <a:gd name="connsiteX47" fmla="*/ 1207423 w 4842919"/>
                <a:gd name="connsiteY47" fmla="*/ 5640520 h 10859733"/>
                <a:gd name="connsiteX48" fmla="*/ 1325236 w 4842919"/>
                <a:gd name="connsiteY48" fmla="*/ 6306071 h 10859733"/>
                <a:gd name="connsiteX49" fmla="*/ 1193086 w 4842919"/>
                <a:gd name="connsiteY49" fmla="*/ 6738454 h 10859733"/>
                <a:gd name="connsiteX50" fmla="*/ 822515 w 4842919"/>
                <a:gd name="connsiteY50" fmla="*/ 7772698 h 10859733"/>
                <a:gd name="connsiteX51" fmla="*/ 698306 w 4842919"/>
                <a:gd name="connsiteY51" fmla="*/ 8794611 h 10859733"/>
                <a:gd name="connsiteX52" fmla="*/ 861871 w 4842919"/>
                <a:gd name="connsiteY52" fmla="*/ 9863643 h 10859733"/>
                <a:gd name="connsiteX53" fmla="*/ 1020133 w 4842919"/>
                <a:gd name="connsiteY53" fmla="*/ 10602197 h 10859733"/>
                <a:gd name="connsiteX54" fmla="*/ 1090471 w 4842919"/>
                <a:gd name="connsiteY54" fmla="*/ 10813213 h 10859733"/>
                <a:gd name="connsiteX55" fmla="*/ 1178394 w 4842919"/>
                <a:gd name="connsiteY55" fmla="*/ 10813213 h 10859733"/>
                <a:gd name="connsiteX56" fmla="*/ 1389410 w 4842919"/>
                <a:gd name="connsiteY56" fmla="*/ 10813213 h 10859733"/>
                <a:gd name="connsiteX57" fmla="*/ 1916948 w 4842919"/>
                <a:gd name="connsiteY57" fmla="*/ 10813213 h 10859733"/>
                <a:gd name="connsiteX58" fmla="*/ 2338979 w 4842919"/>
                <a:gd name="connsiteY58" fmla="*/ 10795628 h 10859733"/>
                <a:gd name="connsiteX59" fmla="*/ 2356563 w 4842919"/>
                <a:gd name="connsiteY59" fmla="*/ 10004320 h 10859733"/>
                <a:gd name="connsiteX60" fmla="*/ 2338979 w 4842919"/>
                <a:gd name="connsiteY60" fmla="*/ 9441613 h 10859733"/>
                <a:gd name="connsiteX61" fmla="*/ 2310160 w 4842919"/>
                <a:gd name="connsiteY61" fmla="*/ 9025932 h 10859733"/>
                <a:gd name="connsiteX62" fmla="*/ 2479656 w 4842919"/>
                <a:gd name="connsiteY62" fmla="*/ 9037166 h 10859733"/>
                <a:gd name="connsiteX63" fmla="*/ 2549994 w 4842919"/>
                <a:gd name="connsiteY63" fmla="*/ 9054751 h 10859733"/>
                <a:gd name="connsiteX64" fmla="*/ 2532410 w 4842919"/>
                <a:gd name="connsiteY64" fmla="*/ 9265766 h 10859733"/>
                <a:gd name="connsiteX65" fmla="*/ 2497240 w 4842919"/>
                <a:gd name="connsiteY65" fmla="*/ 9775720 h 10859733"/>
                <a:gd name="connsiteX66" fmla="*/ 2514825 w 4842919"/>
                <a:gd name="connsiteY66" fmla="*/ 10830797 h 10859733"/>
                <a:gd name="connsiteX67" fmla="*/ 2725840 w 4842919"/>
                <a:gd name="connsiteY67" fmla="*/ 10813213 h 10859733"/>
                <a:gd name="connsiteX68" fmla="*/ 3059948 w 4842919"/>
                <a:gd name="connsiteY68" fmla="*/ 10795628 h 10859733"/>
                <a:gd name="connsiteX69" fmla="*/ 3499563 w 4842919"/>
                <a:gd name="connsiteY69" fmla="*/ 10830797 h 10859733"/>
                <a:gd name="connsiteX70" fmla="*/ 3763333 w 4842919"/>
                <a:gd name="connsiteY70" fmla="*/ 10795628 h 10859733"/>
                <a:gd name="connsiteX71" fmla="*/ 3780917 w 4842919"/>
                <a:gd name="connsiteY71" fmla="*/ 10690120 h 10859733"/>
                <a:gd name="connsiteX72" fmla="*/ 3851256 w 4842919"/>
                <a:gd name="connsiteY72" fmla="*/ 10303259 h 10859733"/>
                <a:gd name="connsiteX73" fmla="*/ 3974348 w 4842919"/>
                <a:gd name="connsiteY73" fmla="*/ 9793305 h 10859733"/>
                <a:gd name="connsiteX74" fmla="*/ 4079856 w 4842919"/>
                <a:gd name="connsiteY74" fmla="*/ 9089920 h 10859733"/>
                <a:gd name="connsiteX75" fmla="*/ 4170011 w 4842919"/>
                <a:gd name="connsiteY75" fmla="*/ 8737391 h 10859733"/>
                <a:gd name="connsiteX76" fmla="*/ 4161486 w 4842919"/>
                <a:gd name="connsiteY76" fmla="*/ 8078640 h 10859733"/>
                <a:gd name="connsiteX77" fmla="*/ 4048340 w 4842919"/>
                <a:gd name="connsiteY77" fmla="*/ 7368455 h 10859733"/>
                <a:gd name="connsiteX78" fmla="*/ 3752447 w 4842919"/>
                <a:gd name="connsiteY78" fmla="*/ 6709857 h 10859733"/>
                <a:gd name="connsiteX79" fmla="*/ 3576297 w 4842919"/>
                <a:gd name="connsiteY79" fmla="*/ 6287204 h 10859733"/>
                <a:gd name="connsiteX80" fmla="*/ 3622656 w 4842919"/>
                <a:gd name="connsiteY80" fmla="*/ 5889520 h 10859733"/>
                <a:gd name="connsiteX81" fmla="*/ 3692994 w 4842919"/>
                <a:gd name="connsiteY81" fmla="*/ 5397151 h 10859733"/>
                <a:gd name="connsiteX82" fmla="*/ 3710579 w 4842919"/>
                <a:gd name="connsiteY82" fmla="*/ 5115797 h 10859733"/>
                <a:gd name="connsiteX83" fmla="*/ 3734304 w 4842919"/>
                <a:gd name="connsiteY83" fmla="*/ 5363936 h 10859733"/>
                <a:gd name="connsiteX84" fmla="*/ 3766752 w 4842919"/>
                <a:gd name="connsiteY84" fmla="*/ 6059505 h 10859733"/>
                <a:gd name="connsiteX85" fmla="*/ 3779452 w 4842919"/>
                <a:gd name="connsiteY85" fmla="*/ 6387263 h 10859733"/>
                <a:gd name="connsiteX86" fmla="*/ 3921594 w 4842919"/>
                <a:gd name="connsiteY86" fmla="*/ 6979766 h 10859733"/>
                <a:gd name="connsiteX87" fmla="*/ 4079856 w 4842919"/>
                <a:gd name="connsiteY87" fmla="*/ 7542474 h 10859733"/>
                <a:gd name="connsiteX88" fmla="*/ 4417591 w 4842919"/>
                <a:gd name="connsiteY88" fmla="*/ 8314523 h 10859733"/>
                <a:gd name="connsiteX89" fmla="*/ 4322970 w 4842919"/>
                <a:gd name="connsiteY89" fmla="*/ 8652537 h 10859733"/>
                <a:gd name="connsiteX90" fmla="*/ 4326040 w 4842919"/>
                <a:gd name="connsiteY90" fmla="*/ 8966828 h 10859733"/>
                <a:gd name="connsiteX91" fmla="*/ 4273286 w 4842919"/>
                <a:gd name="connsiteY91" fmla="*/ 9283351 h 10859733"/>
                <a:gd name="connsiteX92" fmla="*/ 4185363 w 4842919"/>
                <a:gd name="connsiteY92" fmla="*/ 9529536 h 10859733"/>
                <a:gd name="connsiteX93" fmla="*/ 4202948 w 4842919"/>
                <a:gd name="connsiteY93" fmla="*/ 9722966 h 10859733"/>
                <a:gd name="connsiteX94" fmla="*/ 4202948 w 4842919"/>
                <a:gd name="connsiteY94" fmla="*/ 9846059 h 10859733"/>
                <a:gd name="connsiteX95" fmla="*/ 4220533 w 4842919"/>
                <a:gd name="connsiteY95" fmla="*/ 10039489 h 10859733"/>
                <a:gd name="connsiteX96" fmla="*/ 4308456 w 4842919"/>
                <a:gd name="connsiteY96" fmla="*/ 10144997 h 10859733"/>
                <a:gd name="connsiteX97" fmla="*/ 4343625 w 4842919"/>
                <a:gd name="connsiteY97" fmla="*/ 10144997 h 10859733"/>
                <a:gd name="connsiteX98" fmla="*/ 4361210 w 4842919"/>
                <a:gd name="connsiteY98" fmla="*/ 10057074 h 10859733"/>
                <a:gd name="connsiteX99" fmla="*/ 4326040 w 4842919"/>
                <a:gd name="connsiteY99" fmla="*/ 9916397 h 10859733"/>
                <a:gd name="connsiteX100" fmla="*/ 4343625 w 4842919"/>
                <a:gd name="connsiteY100" fmla="*/ 9722966 h 10859733"/>
                <a:gd name="connsiteX101" fmla="*/ 4396379 w 4842919"/>
                <a:gd name="connsiteY101" fmla="*/ 9582289 h 10859733"/>
                <a:gd name="connsiteX102" fmla="*/ 4466717 w 4842919"/>
                <a:gd name="connsiteY102" fmla="*/ 9846059 h 10859733"/>
                <a:gd name="connsiteX103" fmla="*/ 4466717 w 4842919"/>
                <a:gd name="connsiteY103" fmla="*/ 10074659 h 10859733"/>
                <a:gd name="connsiteX104" fmla="*/ 4431548 w 4842919"/>
                <a:gd name="connsiteY104" fmla="*/ 10180166 h 10859733"/>
                <a:gd name="connsiteX105" fmla="*/ 4378794 w 4842919"/>
                <a:gd name="connsiteY105" fmla="*/ 10303259 h 10859733"/>
                <a:gd name="connsiteX106" fmla="*/ 4290871 w 4842919"/>
                <a:gd name="connsiteY106" fmla="*/ 10461520 h 10859733"/>
                <a:gd name="connsiteX107" fmla="*/ 4290871 w 4842919"/>
                <a:gd name="connsiteY107" fmla="*/ 10496689 h 10859733"/>
                <a:gd name="connsiteX108" fmla="*/ 4449133 w 4842919"/>
                <a:gd name="connsiteY108" fmla="*/ 10320843 h 10859733"/>
                <a:gd name="connsiteX109" fmla="*/ 4607394 w 4842919"/>
                <a:gd name="connsiteY109" fmla="*/ 10250505 h 10859733"/>
                <a:gd name="connsiteX110" fmla="*/ 4712902 w 4842919"/>
                <a:gd name="connsiteY110" fmla="*/ 10074659 h 10859733"/>
                <a:gd name="connsiteX111" fmla="*/ 4783240 w 4842919"/>
                <a:gd name="connsiteY111" fmla="*/ 9916397 h 10859733"/>
                <a:gd name="connsiteX112" fmla="*/ 4835994 w 4842919"/>
                <a:gd name="connsiteY112" fmla="*/ 9740551 h 10859733"/>
                <a:gd name="connsiteX113" fmla="*/ 4783240 w 4842919"/>
                <a:gd name="connsiteY113" fmla="*/ 9406443 h 10859733"/>
                <a:gd name="connsiteX114" fmla="*/ 4842833 w 4842919"/>
                <a:gd name="connsiteY114" fmla="*/ 8994182 h 10859733"/>
                <a:gd name="connsiteX115" fmla="*/ 4767051 w 4842919"/>
                <a:gd name="connsiteY115" fmla="*/ 8494835 h 10859733"/>
                <a:gd name="connsiteX116" fmla="*/ 4720438 w 4842919"/>
                <a:gd name="connsiteY116" fmla="*/ 7532146 h 10859733"/>
                <a:gd name="connsiteX117" fmla="*/ 4705086 w 4842919"/>
                <a:gd name="connsiteY117" fmla="*/ 6929803 h 10859733"/>
                <a:gd name="connsiteX118" fmla="*/ 4633144 w 4842919"/>
                <a:gd name="connsiteY118" fmla="*/ 6381611 h 10859733"/>
                <a:gd name="connsiteX119" fmla="*/ 4509423 w 4842919"/>
                <a:gd name="connsiteY119" fmla="*/ 5797689 h 10859733"/>
                <a:gd name="connsiteX120" fmla="*/ 4468950 w 4842919"/>
                <a:gd name="connsiteY120" fmla="*/ 4536900 h 10859733"/>
                <a:gd name="connsiteX121" fmla="*/ 4486334 w 4842919"/>
                <a:gd name="connsiteY121" fmla="*/ 3790581 h 10859733"/>
                <a:gd name="connsiteX122" fmla="*/ 4249079 w 4842919"/>
                <a:gd name="connsiteY122" fmla="*/ 3340208 h 10859733"/>
                <a:gd name="connsiteX123" fmla="*/ 3999320 w 4842919"/>
                <a:gd name="connsiteY123" fmla="*/ 3134280 h 10859733"/>
                <a:gd name="connsiteX124" fmla="*/ 3678324 w 4842919"/>
                <a:gd name="connsiteY124" fmla="*/ 3002758 h 10859733"/>
                <a:gd name="connsiteX125" fmla="*/ 3402429 w 4842919"/>
                <a:gd name="connsiteY125" fmla="*/ 2835938 h 10859733"/>
                <a:gd name="connsiteX126" fmla="*/ 3024779 w 4842919"/>
                <a:gd name="connsiteY126" fmla="*/ 2618782 h 10859733"/>
                <a:gd name="connsiteX127" fmla="*/ 2932566 w 4842919"/>
                <a:gd name="connsiteY127" fmla="*/ 2321634 h 10859733"/>
                <a:gd name="connsiteX128" fmla="*/ 2940426 w 4842919"/>
                <a:gd name="connsiteY128" fmla="*/ 2048534 h 10859733"/>
                <a:gd name="connsiteX129" fmla="*/ 3136471 w 4842919"/>
                <a:gd name="connsiteY129" fmla="*/ 2055350 h 10859733"/>
                <a:gd name="connsiteX130" fmla="*/ 3381669 w 4842919"/>
                <a:gd name="connsiteY130" fmla="*/ 2064655 h 10859733"/>
                <a:gd name="connsiteX131" fmla="*/ 3456335 w 4842919"/>
                <a:gd name="connsiteY131" fmla="*/ 1872657 h 10859733"/>
                <a:gd name="connsiteX132" fmla="*/ 3490152 w 4842919"/>
                <a:gd name="connsiteY132" fmla="*/ 1834162 h 10859733"/>
                <a:gd name="connsiteX133" fmla="*/ 3544393 w 4842919"/>
                <a:gd name="connsiteY133" fmla="*/ 1774720 h 10859733"/>
                <a:gd name="connsiteX134" fmla="*/ 3517148 w 4842919"/>
                <a:gd name="connsiteY134" fmla="*/ 1698444 h 10859733"/>
                <a:gd name="connsiteX135" fmla="*/ 3479084 w 4842919"/>
                <a:gd name="connsiteY135" fmla="*/ 1672741 h 10859733"/>
                <a:gd name="connsiteX136" fmla="*/ 3538167 w 4842919"/>
                <a:gd name="connsiteY136" fmla="*/ 1647680 h 10859733"/>
                <a:gd name="connsiteX137" fmla="*/ 3581842 w 4842919"/>
                <a:gd name="connsiteY137" fmla="*/ 1598300 h 10859733"/>
                <a:gd name="connsiteX138" fmla="*/ 3576833 w 4842919"/>
                <a:gd name="connsiteY138" fmla="*/ 1533129 h 10859733"/>
                <a:gd name="connsiteX139" fmla="*/ 3582358 w 4842919"/>
                <a:gd name="connsiteY139" fmla="*/ 1437316 h 10859733"/>
                <a:gd name="connsiteX140" fmla="*/ 3625953 w 4842919"/>
                <a:gd name="connsiteY140" fmla="*/ 1394453 h 10859733"/>
                <a:gd name="connsiteX141" fmla="*/ 3724744 w 4842919"/>
                <a:gd name="connsiteY141" fmla="*/ 1373572 h 10859733"/>
                <a:gd name="connsiteX142" fmla="*/ 3777254 w 4842919"/>
                <a:gd name="connsiteY142" fmla="*/ 1295174 h 10859733"/>
                <a:gd name="connsiteX143" fmla="*/ 3694093 w 4842919"/>
                <a:gd name="connsiteY143" fmla="*/ 1189665 h 10859733"/>
                <a:gd name="connsiteX144" fmla="*/ 3635111 w 4842919"/>
                <a:gd name="connsiteY144" fmla="*/ 1106749 h 10859733"/>
                <a:gd name="connsiteX145" fmla="*/ 3576129 w 4842919"/>
                <a:gd name="connsiteY145" fmla="*/ 991838 h 10859733"/>
                <a:gd name="connsiteX146" fmla="*/ 3618394 w 4842919"/>
                <a:gd name="connsiteY146" fmla="*/ 798392 h 10859733"/>
                <a:gd name="connsiteX147" fmla="*/ 3578949 w 4842919"/>
                <a:gd name="connsiteY147" fmla="*/ 379767 h 10859733"/>
                <a:gd name="connsiteX148" fmla="*/ 3230479 w 4842919"/>
                <a:gd name="connsiteY148" fmla="*/ 98358 h 10859733"/>
                <a:gd name="connsiteX149" fmla="*/ 2717060 w 4842919"/>
                <a:gd name="connsiteY149" fmla="*/ 854 h 10859733"/>
                <a:gd name="connsiteX150" fmla="*/ 2198302 w 4842919"/>
                <a:gd name="connsiteY150" fmla="*/ 70479 h 10859733"/>
                <a:gd name="connsiteX151" fmla="*/ 1776271 w 4842919"/>
                <a:gd name="connsiteY151" fmla="*/ 367951 h 10859733"/>
                <a:gd name="connsiteX152" fmla="*/ 1639257 w 4842919"/>
                <a:gd name="connsiteY152" fmla="*/ 692168 h 10859733"/>
                <a:gd name="connsiteX153" fmla="*/ 1628634 w 4842919"/>
                <a:gd name="connsiteY153" fmla="*/ 1143873 h 10859733"/>
                <a:gd name="connsiteX154" fmla="*/ 1792184 w 4842919"/>
                <a:gd name="connsiteY154" fmla="*/ 1466621 h 10859733"/>
                <a:gd name="connsiteX155" fmla="*/ 2061231 w 4842919"/>
                <a:gd name="connsiteY155" fmla="*/ 1853320 h 10859733"/>
                <a:gd name="connsiteX156" fmla="*/ 2064963 w 4842919"/>
                <a:gd name="connsiteY156" fmla="*/ 2162318 h 10859733"/>
                <a:gd name="connsiteX157" fmla="*/ 2004871 w 4842919"/>
                <a:gd name="connsiteY157" fmla="*/ 2513274 h 10859733"/>
                <a:gd name="connsiteX158" fmla="*/ 1562185 w 4842919"/>
                <a:gd name="connsiteY158" fmla="*/ 2813051 h 10859733"/>
                <a:gd name="connsiteX159" fmla="*/ 1139317 w 4842919"/>
                <a:gd name="connsiteY159" fmla="*/ 3020995 h 10859733"/>
                <a:gd name="connsiteX0" fmla="*/ 1139317 w 4842919"/>
                <a:gd name="connsiteY0" fmla="*/ 3020995 h 10859733"/>
                <a:gd name="connsiteX1" fmla="*/ 521192 w 4842919"/>
                <a:gd name="connsiteY1" fmla="*/ 3348556 h 10859733"/>
                <a:gd name="connsiteX2" fmla="*/ 332099 w 4842919"/>
                <a:gd name="connsiteY2" fmla="*/ 4163157 h 10859733"/>
                <a:gd name="connsiteX3" fmla="*/ 341311 w 4842919"/>
                <a:gd name="connsiteY3" fmla="*/ 5077558 h 10859733"/>
                <a:gd name="connsiteX4" fmla="*/ 280183 w 4842919"/>
                <a:gd name="connsiteY4" fmla="*/ 5956230 h 10859733"/>
                <a:gd name="connsiteX5" fmla="*/ 113548 w 4842919"/>
                <a:gd name="connsiteY5" fmla="*/ 6779357 h 10859733"/>
                <a:gd name="connsiteX6" fmla="*/ 57724 w 4842919"/>
                <a:gd name="connsiteY6" fmla="*/ 7509259 h 10859733"/>
                <a:gd name="connsiteX7" fmla="*/ 83682 w 4842919"/>
                <a:gd name="connsiteY7" fmla="*/ 8064430 h 10859733"/>
                <a:gd name="connsiteX8" fmla="*/ 51583 w 4842919"/>
                <a:gd name="connsiteY8" fmla="*/ 8331549 h 10859733"/>
                <a:gd name="connsiteX9" fmla="*/ 51583 w 4842919"/>
                <a:gd name="connsiteY9" fmla="*/ 8601459 h 10859733"/>
                <a:gd name="connsiteX10" fmla="*/ 158486 w 4842919"/>
                <a:gd name="connsiteY10" fmla="*/ 8755813 h 10859733"/>
                <a:gd name="connsiteX11" fmla="*/ 105733 w 4842919"/>
                <a:gd name="connsiteY11" fmla="*/ 8808566 h 10859733"/>
                <a:gd name="connsiteX12" fmla="*/ 193656 w 4842919"/>
                <a:gd name="connsiteY12" fmla="*/ 8878905 h 10859733"/>
                <a:gd name="connsiteX13" fmla="*/ 211240 w 4842919"/>
                <a:gd name="connsiteY13" fmla="*/ 8949243 h 10859733"/>
                <a:gd name="connsiteX14" fmla="*/ 211240 w 4842919"/>
                <a:gd name="connsiteY14" fmla="*/ 9001997 h 10859733"/>
                <a:gd name="connsiteX15" fmla="*/ 158486 w 4842919"/>
                <a:gd name="connsiteY15" fmla="*/ 9072336 h 10859733"/>
                <a:gd name="connsiteX16" fmla="*/ 105733 w 4842919"/>
                <a:gd name="connsiteY16" fmla="*/ 9177843 h 10859733"/>
                <a:gd name="connsiteX17" fmla="*/ 52979 w 4842919"/>
                <a:gd name="connsiteY17" fmla="*/ 9511951 h 10859733"/>
                <a:gd name="connsiteX18" fmla="*/ 225 w 4842919"/>
                <a:gd name="connsiteY18" fmla="*/ 9775720 h 10859733"/>
                <a:gd name="connsiteX19" fmla="*/ 35394 w 4842919"/>
                <a:gd name="connsiteY19" fmla="*/ 9898813 h 10859733"/>
                <a:gd name="connsiteX20" fmla="*/ 70563 w 4842919"/>
                <a:gd name="connsiteY20" fmla="*/ 10057074 h 10859733"/>
                <a:gd name="connsiteX21" fmla="*/ 228825 w 4842919"/>
                <a:gd name="connsiteY21" fmla="*/ 10303259 h 10859733"/>
                <a:gd name="connsiteX22" fmla="*/ 422256 w 4842919"/>
                <a:gd name="connsiteY22" fmla="*/ 10479105 h 10859733"/>
                <a:gd name="connsiteX23" fmla="*/ 527763 w 4842919"/>
                <a:gd name="connsiteY23" fmla="*/ 10496689 h 10859733"/>
                <a:gd name="connsiteX24" fmla="*/ 562933 w 4842919"/>
                <a:gd name="connsiteY24" fmla="*/ 10479105 h 10859733"/>
                <a:gd name="connsiteX25" fmla="*/ 510179 w 4842919"/>
                <a:gd name="connsiteY25" fmla="*/ 10356013 h 10859733"/>
                <a:gd name="connsiteX26" fmla="*/ 457425 w 4842919"/>
                <a:gd name="connsiteY26" fmla="*/ 10285674 h 10859733"/>
                <a:gd name="connsiteX27" fmla="*/ 369502 w 4842919"/>
                <a:gd name="connsiteY27" fmla="*/ 10162582 h 10859733"/>
                <a:gd name="connsiteX28" fmla="*/ 351917 w 4842919"/>
                <a:gd name="connsiteY28" fmla="*/ 9846059 h 10859733"/>
                <a:gd name="connsiteX29" fmla="*/ 422256 w 4842919"/>
                <a:gd name="connsiteY29" fmla="*/ 9652628 h 10859733"/>
                <a:gd name="connsiteX30" fmla="*/ 422256 w 4842919"/>
                <a:gd name="connsiteY30" fmla="*/ 9617459 h 10859733"/>
                <a:gd name="connsiteX31" fmla="*/ 527763 w 4842919"/>
                <a:gd name="connsiteY31" fmla="*/ 9775720 h 10859733"/>
                <a:gd name="connsiteX32" fmla="*/ 510179 w 4842919"/>
                <a:gd name="connsiteY32" fmla="*/ 9933982 h 10859733"/>
                <a:gd name="connsiteX33" fmla="*/ 492594 w 4842919"/>
                <a:gd name="connsiteY33" fmla="*/ 10092243 h 10859733"/>
                <a:gd name="connsiteX34" fmla="*/ 492594 w 4842919"/>
                <a:gd name="connsiteY34" fmla="*/ 10162582 h 10859733"/>
                <a:gd name="connsiteX35" fmla="*/ 562933 w 4842919"/>
                <a:gd name="connsiteY35" fmla="*/ 10180166 h 10859733"/>
                <a:gd name="connsiteX36" fmla="*/ 615686 w 4842919"/>
                <a:gd name="connsiteY36" fmla="*/ 9933982 h 10859733"/>
                <a:gd name="connsiteX37" fmla="*/ 615686 w 4842919"/>
                <a:gd name="connsiteY37" fmla="*/ 9670213 h 10859733"/>
                <a:gd name="connsiteX38" fmla="*/ 562933 w 4842919"/>
                <a:gd name="connsiteY38" fmla="*/ 9318520 h 10859733"/>
                <a:gd name="connsiteX39" fmla="*/ 527763 w 4842919"/>
                <a:gd name="connsiteY39" fmla="*/ 9089920 h 10859733"/>
                <a:gd name="connsiteX40" fmla="*/ 492594 w 4842919"/>
                <a:gd name="connsiteY40" fmla="*/ 8861320 h 10859733"/>
                <a:gd name="connsiteX41" fmla="*/ 562933 w 4842919"/>
                <a:gd name="connsiteY41" fmla="*/ 8579966 h 10859733"/>
                <a:gd name="connsiteX42" fmla="*/ 502642 w 4842919"/>
                <a:gd name="connsiteY42" fmla="*/ 8218225 h 10859733"/>
                <a:gd name="connsiteX43" fmla="*/ 974382 w 4842919"/>
                <a:gd name="connsiteY43" fmla="*/ 6496406 h 10859733"/>
                <a:gd name="connsiteX44" fmla="*/ 1067405 w 4842919"/>
                <a:gd name="connsiteY44" fmla="*/ 5613190 h 10859733"/>
                <a:gd name="connsiteX45" fmla="*/ 1093998 w 4842919"/>
                <a:gd name="connsiteY45" fmla="*/ 5115544 h 10859733"/>
                <a:gd name="connsiteX46" fmla="*/ 1130115 w 4842919"/>
                <a:gd name="connsiteY46" fmla="*/ 5187606 h 10859733"/>
                <a:gd name="connsiteX47" fmla="*/ 1207423 w 4842919"/>
                <a:gd name="connsiteY47" fmla="*/ 5640520 h 10859733"/>
                <a:gd name="connsiteX48" fmla="*/ 1325236 w 4842919"/>
                <a:gd name="connsiteY48" fmla="*/ 6306071 h 10859733"/>
                <a:gd name="connsiteX49" fmla="*/ 1193086 w 4842919"/>
                <a:gd name="connsiteY49" fmla="*/ 6738454 h 10859733"/>
                <a:gd name="connsiteX50" fmla="*/ 822515 w 4842919"/>
                <a:gd name="connsiteY50" fmla="*/ 7772698 h 10859733"/>
                <a:gd name="connsiteX51" fmla="*/ 698306 w 4842919"/>
                <a:gd name="connsiteY51" fmla="*/ 8794611 h 10859733"/>
                <a:gd name="connsiteX52" fmla="*/ 861871 w 4842919"/>
                <a:gd name="connsiteY52" fmla="*/ 9863643 h 10859733"/>
                <a:gd name="connsiteX53" fmla="*/ 1020133 w 4842919"/>
                <a:gd name="connsiteY53" fmla="*/ 10602197 h 10859733"/>
                <a:gd name="connsiteX54" fmla="*/ 1090471 w 4842919"/>
                <a:gd name="connsiteY54" fmla="*/ 10813213 h 10859733"/>
                <a:gd name="connsiteX55" fmla="*/ 1178394 w 4842919"/>
                <a:gd name="connsiteY55" fmla="*/ 10813213 h 10859733"/>
                <a:gd name="connsiteX56" fmla="*/ 1389410 w 4842919"/>
                <a:gd name="connsiteY56" fmla="*/ 10813213 h 10859733"/>
                <a:gd name="connsiteX57" fmla="*/ 1916948 w 4842919"/>
                <a:gd name="connsiteY57" fmla="*/ 10813213 h 10859733"/>
                <a:gd name="connsiteX58" fmla="*/ 2338979 w 4842919"/>
                <a:gd name="connsiteY58" fmla="*/ 10795628 h 10859733"/>
                <a:gd name="connsiteX59" fmla="*/ 2356563 w 4842919"/>
                <a:gd name="connsiteY59" fmla="*/ 10004320 h 10859733"/>
                <a:gd name="connsiteX60" fmla="*/ 2338979 w 4842919"/>
                <a:gd name="connsiteY60" fmla="*/ 9441613 h 10859733"/>
                <a:gd name="connsiteX61" fmla="*/ 2310160 w 4842919"/>
                <a:gd name="connsiteY61" fmla="*/ 9025932 h 10859733"/>
                <a:gd name="connsiteX62" fmla="*/ 2479656 w 4842919"/>
                <a:gd name="connsiteY62" fmla="*/ 9037166 h 10859733"/>
                <a:gd name="connsiteX63" fmla="*/ 2549994 w 4842919"/>
                <a:gd name="connsiteY63" fmla="*/ 9054751 h 10859733"/>
                <a:gd name="connsiteX64" fmla="*/ 2532410 w 4842919"/>
                <a:gd name="connsiteY64" fmla="*/ 9265766 h 10859733"/>
                <a:gd name="connsiteX65" fmla="*/ 2497240 w 4842919"/>
                <a:gd name="connsiteY65" fmla="*/ 9775720 h 10859733"/>
                <a:gd name="connsiteX66" fmla="*/ 2514825 w 4842919"/>
                <a:gd name="connsiteY66" fmla="*/ 10830797 h 10859733"/>
                <a:gd name="connsiteX67" fmla="*/ 2725840 w 4842919"/>
                <a:gd name="connsiteY67" fmla="*/ 10813213 h 10859733"/>
                <a:gd name="connsiteX68" fmla="*/ 3059948 w 4842919"/>
                <a:gd name="connsiteY68" fmla="*/ 10795628 h 10859733"/>
                <a:gd name="connsiteX69" fmla="*/ 3499563 w 4842919"/>
                <a:gd name="connsiteY69" fmla="*/ 10830797 h 10859733"/>
                <a:gd name="connsiteX70" fmla="*/ 3763333 w 4842919"/>
                <a:gd name="connsiteY70" fmla="*/ 10795628 h 10859733"/>
                <a:gd name="connsiteX71" fmla="*/ 3780917 w 4842919"/>
                <a:gd name="connsiteY71" fmla="*/ 10690120 h 10859733"/>
                <a:gd name="connsiteX72" fmla="*/ 3851256 w 4842919"/>
                <a:gd name="connsiteY72" fmla="*/ 10303259 h 10859733"/>
                <a:gd name="connsiteX73" fmla="*/ 3974348 w 4842919"/>
                <a:gd name="connsiteY73" fmla="*/ 9793305 h 10859733"/>
                <a:gd name="connsiteX74" fmla="*/ 4079856 w 4842919"/>
                <a:gd name="connsiteY74" fmla="*/ 9089920 h 10859733"/>
                <a:gd name="connsiteX75" fmla="*/ 4170011 w 4842919"/>
                <a:gd name="connsiteY75" fmla="*/ 8737391 h 10859733"/>
                <a:gd name="connsiteX76" fmla="*/ 4161486 w 4842919"/>
                <a:gd name="connsiteY76" fmla="*/ 8078640 h 10859733"/>
                <a:gd name="connsiteX77" fmla="*/ 4048340 w 4842919"/>
                <a:gd name="connsiteY77" fmla="*/ 7368455 h 10859733"/>
                <a:gd name="connsiteX78" fmla="*/ 3752447 w 4842919"/>
                <a:gd name="connsiteY78" fmla="*/ 6709857 h 10859733"/>
                <a:gd name="connsiteX79" fmla="*/ 3576297 w 4842919"/>
                <a:gd name="connsiteY79" fmla="*/ 6287204 h 10859733"/>
                <a:gd name="connsiteX80" fmla="*/ 3622656 w 4842919"/>
                <a:gd name="connsiteY80" fmla="*/ 5889520 h 10859733"/>
                <a:gd name="connsiteX81" fmla="*/ 3692994 w 4842919"/>
                <a:gd name="connsiteY81" fmla="*/ 5397151 h 10859733"/>
                <a:gd name="connsiteX82" fmla="*/ 3710579 w 4842919"/>
                <a:gd name="connsiteY82" fmla="*/ 5115797 h 10859733"/>
                <a:gd name="connsiteX83" fmla="*/ 3734304 w 4842919"/>
                <a:gd name="connsiteY83" fmla="*/ 5363936 h 10859733"/>
                <a:gd name="connsiteX84" fmla="*/ 3766752 w 4842919"/>
                <a:gd name="connsiteY84" fmla="*/ 6059505 h 10859733"/>
                <a:gd name="connsiteX85" fmla="*/ 3779452 w 4842919"/>
                <a:gd name="connsiteY85" fmla="*/ 6387263 h 10859733"/>
                <a:gd name="connsiteX86" fmla="*/ 3921594 w 4842919"/>
                <a:gd name="connsiteY86" fmla="*/ 6979766 h 10859733"/>
                <a:gd name="connsiteX87" fmla="*/ 4079856 w 4842919"/>
                <a:gd name="connsiteY87" fmla="*/ 7542474 h 10859733"/>
                <a:gd name="connsiteX88" fmla="*/ 4417591 w 4842919"/>
                <a:gd name="connsiteY88" fmla="*/ 8314523 h 10859733"/>
                <a:gd name="connsiteX89" fmla="*/ 4322970 w 4842919"/>
                <a:gd name="connsiteY89" fmla="*/ 8652537 h 10859733"/>
                <a:gd name="connsiteX90" fmla="*/ 4326040 w 4842919"/>
                <a:gd name="connsiteY90" fmla="*/ 8966828 h 10859733"/>
                <a:gd name="connsiteX91" fmla="*/ 4273286 w 4842919"/>
                <a:gd name="connsiteY91" fmla="*/ 9283351 h 10859733"/>
                <a:gd name="connsiteX92" fmla="*/ 4185363 w 4842919"/>
                <a:gd name="connsiteY92" fmla="*/ 9529536 h 10859733"/>
                <a:gd name="connsiteX93" fmla="*/ 4202948 w 4842919"/>
                <a:gd name="connsiteY93" fmla="*/ 9722966 h 10859733"/>
                <a:gd name="connsiteX94" fmla="*/ 4202948 w 4842919"/>
                <a:gd name="connsiteY94" fmla="*/ 9846059 h 10859733"/>
                <a:gd name="connsiteX95" fmla="*/ 4220533 w 4842919"/>
                <a:gd name="connsiteY95" fmla="*/ 10039489 h 10859733"/>
                <a:gd name="connsiteX96" fmla="*/ 4308456 w 4842919"/>
                <a:gd name="connsiteY96" fmla="*/ 10144997 h 10859733"/>
                <a:gd name="connsiteX97" fmla="*/ 4343625 w 4842919"/>
                <a:gd name="connsiteY97" fmla="*/ 10144997 h 10859733"/>
                <a:gd name="connsiteX98" fmla="*/ 4361210 w 4842919"/>
                <a:gd name="connsiteY98" fmla="*/ 10057074 h 10859733"/>
                <a:gd name="connsiteX99" fmla="*/ 4326040 w 4842919"/>
                <a:gd name="connsiteY99" fmla="*/ 9916397 h 10859733"/>
                <a:gd name="connsiteX100" fmla="*/ 4343625 w 4842919"/>
                <a:gd name="connsiteY100" fmla="*/ 9722966 h 10859733"/>
                <a:gd name="connsiteX101" fmla="*/ 4396379 w 4842919"/>
                <a:gd name="connsiteY101" fmla="*/ 9582289 h 10859733"/>
                <a:gd name="connsiteX102" fmla="*/ 4466717 w 4842919"/>
                <a:gd name="connsiteY102" fmla="*/ 9846059 h 10859733"/>
                <a:gd name="connsiteX103" fmla="*/ 4466717 w 4842919"/>
                <a:gd name="connsiteY103" fmla="*/ 10074659 h 10859733"/>
                <a:gd name="connsiteX104" fmla="*/ 4431548 w 4842919"/>
                <a:gd name="connsiteY104" fmla="*/ 10180166 h 10859733"/>
                <a:gd name="connsiteX105" fmla="*/ 4378794 w 4842919"/>
                <a:gd name="connsiteY105" fmla="*/ 10303259 h 10859733"/>
                <a:gd name="connsiteX106" fmla="*/ 4290871 w 4842919"/>
                <a:gd name="connsiteY106" fmla="*/ 10461520 h 10859733"/>
                <a:gd name="connsiteX107" fmla="*/ 4290871 w 4842919"/>
                <a:gd name="connsiteY107" fmla="*/ 10496689 h 10859733"/>
                <a:gd name="connsiteX108" fmla="*/ 4449133 w 4842919"/>
                <a:gd name="connsiteY108" fmla="*/ 10320843 h 10859733"/>
                <a:gd name="connsiteX109" fmla="*/ 4607394 w 4842919"/>
                <a:gd name="connsiteY109" fmla="*/ 10250505 h 10859733"/>
                <a:gd name="connsiteX110" fmla="*/ 4712902 w 4842919"/>
                <a:gd name="connsiteY110" fmla="*/ 10074659 h 10859733"/>
                <a:gd name="connsiteX111" fmla="*/ 4783240 w 4842919"/>
                <a:gd name="connsiteY111" fmla="*/ 9916397 h 10859733"/>
                <a:gd name="connsiteX112" fmla="*/ 4835994 w 4842919"/>
                <a:gd name="connsiteY112" fmla="*/ 9740551 h 10859733"/>
                <a:gd name="connsiteX113" fmla="*/ 4783240 w 4842919"/>
                <a:gd name="connsiteY113" fmla="*/ 9406443 h 10859733"/>
                <a:gd name="connsiteX114" fmla="*/ 4842833 w 4842919"/>
                <a:gd name="connsiteY114" fmla="*/ 8994182 h 10859733"/>
                <a:gd name="connsiteX115" fmla="*/ 4767051 w 4842919"/>
                <a:gd name="connsiteY115" fmla="*/ 8494835 h 10859733"/>
                <a:gd name="connsiteX116" fmla="*/ 4720438 w 4842919"/>
                <a:gd name="connsiteY116" fmla="*/ 7532146 h 10859733"/>
                <a:gd name="connsiteX117" fmla="*/ 4705086 w 4842919"/>
                <a:gd name="connsiteY117" fmla="*/ 6929803 h 10859733"/>
                <a:gd name="connsiteX118" fmla="*/ 4633144 w 4842919"/>
                <a:gd name="connsiteY118" fmla="*/ 6381611 h 10859733"/>
                <a:gd name="connsiteX119" fmla="*/ 4509423 w 4842919"/>
                <a:gd name="connsiteY119" fmla="*/ 5797689 h 10859733"/>
                <a:gd name="connsiteX120" fmla="*/ 4468950 w 4842919"/>
                <a:gd name="connsiteY120" fmla="*/ 4536900 h 10859733"/>
                <a:gd name="connsiteX121" fmla="*/ 4486334 w 4842919"/>
                <a:gd name="connsiteY121" fmla="*/ 3790581 h 10859733"/>
                <a:gd name="connsiteX122" fmla="*/ 4249079 w 4842919"/>
                <a:gd name="connsiteY122" fmla="*/ 3340208 h 10859733"/>
                <a:gd name="connsiteX123" fmla="*/ 3999320 w 4842919"/>
                <a:gd name="connsiteY123" fmla="*/ 3134280 h 10859733"/>
                <a:gd name="connsiteX124" fmla="*/ 3678324 w 4842919"/>
                <a:gd name="connsiteY124" fmla="*/ 3002758 h 10859733"/>
                <a:gd name="connsiteX125" fmla="*/ 3402429 w 4842919"/>
                <a:gd name="connsiteY125" fmla="*/ 2835938 h 10859733"/>
                <a:gd name="connsiteX126" fmla="*/ 3024779 w 4842919"/>
                <a:gd name="connsiteY126" fmla="*/ 2618782 h 10859733"/>
                <a:gd name="connsiteX127" fmla="*/ 2932566 w 4842919"/>
                <a:gd name="connsiteY127" fmla="*/ 2321634 h 10859733"/>
                <a:gd name="connsiteX128" fmla="*/ 2940426 w 4842919"/>
                <a:gd name="connsiteY128" fmla="*/ 2048534 h 10859733"/>
                <a:gd name="connsiteX129" fmla="*/ 3136471 w 4842919"/>
                <a:gd name="connsiteY129" fmla="*/ 2055350 h 10859733"/>
                <a:gd name="connsiteX130" fmla="*/ 3381669 w 4842919"/>
                <a:gd name="connsiteY130" fmla="*/ 2064655 h 10859733"/>
                <a:gd name="connsiteX131" fmla="*/ 3456335 w 4842919"/>
                <a:gd name="connsiteY131" fmla="*/ 1872657 h 10859733"/>
                <a:gd name="connsiteX132" fmla="*/ 3490152 w 4842919"/>
                <a:gd name="connsiteY132" fmla="*/ 1834162 h 10859733"/>
                <a:gd name="connsiteX133" fmla="*/ 3544393 w 4842919"/>
                <a:gd name="connsiteY133" fmla="*/ 1774720 h 10859733"/>
                <a:gd name="connsiteX134" fmla="*/ 3517148 w 4842919"/>
                <a:gd name="connsiteY134" fmla="*/ 1698444 h 10859733"/>
                <a:gd name="connsiteX135" fmla="*/ 3479084 w 4842919"/>
                <a:gd name="connsiteY135" fmla="*/ 1672741 h 10859733"/>
                <a:gd name="connsiteX136" fmla="*/ 3538167 w 4842919"/>
                <a:gd name="connsiteY136" fmla="*/ 1647680 h 10859733"/>
                <a:gd name="connsiteX137" fmla="*/ 3581842 w 4842919"/>
                <a:gd name="connsiteY137" fmla="*/ 1598300 h 10859733"/>
                <a:gd name="connsiteX138" fmla="*/ 3576833 w 4842919"/>
                <a:gd name="connsiteY138" fmla="*/ 1533129 h 10859733"/>
                <a:gd name="connsiteX139" fmla="*/ 3582358 w 4842919"/>
                <a:gd name="connsiteY139" fmla="*/ 1437316 h 10859733"/>
                <a:gd name="connsiteX140" fmla="*/ 3625953 w 4842919"/>
                <a:gd name="connsiteY140" fmla="*/ 1394453 h 10859733"/>
                <a:gd name="connsiteX141" fmla="*/ 3724744 w 4842919"/>
                <a:gd name="connsiteY141" fmla="*/ 1373572 h 10859733"/>
                <a:gd name="connsiteX142" fmla="*/ 3777254 w 4842919"/>
                <a:gd name="connsiteY142" fmla="*/ 1295174 h 10859733"/>
                <a:gd name="connsiteX143" fmla="*/ 3694093 w 4842919"/>
                <a:gd name="connsiteY143" fmla="*/ 1189665 h 10859733"/>
                <a:gd name="connsiteX144" fmla="*/ 3635111 w 4842919"/>
                <a:gd name="connsiteY144" fmla="*/ 1106749 h 10859733"/>
                <a:gd name="connsiteX145" fmla="*/ 3576129 w 4842919"/>
                <a:gd name="connsiteY145" fmla="*/ 991838 h 10859733"/>
                <a:gd name="connsiteX146" fmla="*/ 3618394 w 4842919"/>
                <a:gd name="connsiteY146" fmla="*/ 798392 h 10859733"/>
                <a:gd name="connsiteX147" fmla="*/ 3578949 w 4842919"/>
                <a:gd name="connsiteY147" fmla="*/ 379767 h 10859733"/>
                <a:gd name="connsiteX148" fmla="*/ 3230479 w 4842919"/>
                <a:gd name="connsiteY148" fmla="*/ 98358 h 10859733"/>
                <a:gd name="connsiteX149" fmla="*/ 2717060 w 4842919"/>
                <a:gd name="connsiteY149" fmla="*/ 854 h 10859733"/>
                <a:gd name="connsiteX150" fmla="*/ 2198302 w 4842919"/>
                <a:gd name="connsiteY150" fmla="*/ 70479 h 10859733"/>
                <a:gd name="connsiteX151" fmla="*/ 1776271 w 4842919"/>
                <a:gd name="connsiteY151" fmla="*/ 367951 h 10859733"/>
                <a:gd name="connsiteX152" fmla="*/ 1639257 w 4842919"/>
                <a:gd name="connsiteY152" fmla="*/ 692168 h 10859733"/>
                <a:gd name="connsiteX153" fmla="*/ 1628634 w 4842919"/>
                <a:gd name="connsiteY153" fmla="*/ 1143873 h 10859733"/>
                <a:gd name="connsiteX154" fmla="*/ 1792184 w 4842919"/>
                <a:gd name="connsiteY154" fmla="*/ 1466621 h 10859733"/>
                <a:gd name="connsiteX155" fmla="*/ 2061231 w 4842919"/>
                <a:gd name="connsiteY155" fmla="*/ 1853320 h 10859733"/>
                <a:gd name="connsiteX156" fmla="*/ 2064963 w 4842919"/>
                <a:gd name="connsiteY156" fmla="*/ 2162318 h 10859733"/>
                <a:gd name="connsiteX157" fmla="*/ 2004871 w 4842919"/>
                <a:gd name="connsiteY157" fmla="*/ 2513274 h 10859733"/>
                <a:gd name="connsiteX158" fmla="*/ 1562185 w 4842919"/>
                <a:gd name="connsiteY158" fmla="*/ 2813051 h 10859733"/>
                <a:gd name="connsiteX159" fmla="*/ 1139317 w 4842919"/>
                <a:gd name="connsiteY159" fmla="*/ 3020995 h 10859733"/>
                <a:gd name="connsiteX0" fmla="*/ 1139317 w 4842919"/>
                <a:gd name="connsiteY0" fmla="*/ 3020995 h 10830909"/>
                <a:gd name="connsiteX1" fmla="*/ 521192 w 4842919"/>
                <a:gd name="connsiteY1" fmla="*/ 3348556 h 10830909"/>
                <a:gd name="connsiteX2" fmla="*/ 332099 w 4842919"/>
                <a:gd name="connsiteY2" fmla="*/ 4163157 h 10830909"/>
                <a:gd name="connsiteX3" fmla="*/ 341311 w 4842919"/>
                <a:gd name="connsiteY3" fmla="*/ 5077558 h 10830909"/>
                <a:gd name="connsiteX4" fmla="*/ 280183 w 4842919"/>
                <a:gd name="connsiteY4" fmla="*/ 5956230 h 10830909"/>
                <a:gd name="connsiteX5" fmla="*/ 113548 w 4842919"/>
                <a:gd name="connsiteY5" fmla="*/ 6779357 h 10830909"/>
                <a:gd name="connsiteX6" fmla="*/ 57724 w 4842919"/>
                <a:gd name="connsiteY6" fmla="*/ 7509259 h 10830909"/>
                <a:gd name="connsiteX7" fmla="*/ 83682 w 4842919"/>
                <a:gd name="connsiteY7" fmla="*/ 8064430 h 10830909"/>
                <a:gd name="connsiteX8" fmla="*/ 51583 w 4842919"/>
                <a:gd name="connsiteY8" fmla="*/ 8331549 h 10830909"/>
                <a:gd name="connsiteX9" fmla="*/ 51583 w 4842919"/>
                <a:gd name="connsiteY9" fmla="*/ 8601459 h 10830909"/>
                <a:gd name="connsiteX10" fmla="*/ 158486 w 4842919"/>
                <a:gd name="connsiteY10" fmla="*/ 8755813 h 10830909"/>
                <a:gd name="connsiteX11" fmla="*/ 105733 w 4842919"/>
                <a:gd name="connsiteY11" fmla="*/ 8808566 h 10830909"/>
                <a:gd name="connsiteX12" fmla="*/ 193656 w 4842919"/>
                <a:gd name="connsiteY12" fmla="*/ 8878905 h 10830909"/>
                <a:gd name="connsiteX13" fmla="*/ 211240 w 4842919"/>
                <a:gd name="connsiteY13" fmla="*/ 8949243 h 10830909"/>
                <a:gd name="connsiteX14" fmla="*/ 211240 w 4842919"/>
                <a:gd name="connsiteY14" fmla="*/ 9001997 h 10830909"/>
                <a:gd name="connsiteX15" fmla="*/ 158486 w 4842919"/>
                <a:gd name="connsiteY15" fmla="*/ 9072336 h 10830909"/>
                <a:gd name="connsiteX16" fmla="*/ 105733 w 4842919"/>
                <a:gd name="connsiteY16" fmla="*/ 9177843 h 10830909"/>
                <a:gd name="connsiteX17" fmla="*/ 52979 w 4842919"/>
                <a:gd name="connsiteY17" fmla="*/ 9511951 h 10830909"/>
                <a:gd name="connsiteX18" fmla="*/ 225 w 4842919"/>
                <a:gd name="connsiteY18" fmla="*/ 9775720 h 10830909"/>
                <a:gd name="connsiteX19" fmla="*/ 35394 w 4842919"/>
                <a:gd name="connsiteY19" fmla="*/ 9898813 h 10830909"/>
                <a:gd name="connsiteX20" fmla="*/ 70563 w 4842919"/>
                <a:gd name="connsiteY20" fmla="*/ 10057074 h 10830909"/>
                <a:gd name="connsiteX21" fmla="*/ 228825 w 4842919"/>
                <a:gd name="connsiteY21" fmla="*/ 10303259 h 10830909"/>
                <a:gd name="connsiteX22" fmla="*/ 422256 w 4842919"/>
                <a:gd name="connsiteY22" fmla="*/ 10479105 h 10830909"/>
                <a:gd name="connsiteX23" fmla="*/ 527763 w 4842919"/>
                <a:gd name="connsiteY23" fmla="*/ 10496689 h 10830909"/>
                <a:gd name="connsiteX24" fmla="*/ 562933 w 4842919"/>
                <a:gd name="connsiteY24" fmla="*/ 10479105 h 10830909"/>
                <a:gd name="connsiteX25" fmla="*/ 510179 w 4842919"/>
                <a:gd name="connsiteY25" fmla="*/ 10356013 h 10830909"/>
                <a:gd name="connsiteX26" fmla="*/ 457425 w 4842919"/>
                <a:gd name="connsiteY26" fmla="*/ 10285674 h 10830909"/>
                <a:gd name="connsiteX27" fmla="*/ 369502 w 4842919"/>
                <a:gd name="connsiteY27" fmla="*/ 10162582 h 10830909"/>
                <a:gd name="connsiteX28" fmla="*/ 351917 w 4842919"/>
                <a:gd name="connsiteY28" fmla="*/ 9846059 h 10830909"/>
                <a:gd name="connsiteX29" fmla="*/ 422256 w 4842919"/>
                <a:gd name="connsiteY29" fmla="*/ 9652628 h 10830909"/>
                <a:gd name="connsiteX30" fmla="*/ 422256 w 4842919"/>
                <a:gd name="connsiteY30" fmla="*/ 9617459 h 10830909"/>
                <a:gd name="connsiteX31" fmla="*/ 527763 w 4842919"/>
                <a:gd name="connsiteY31" fmla="*/ 9775720 h 10830909"/>
                <a:gd name="connsiteX32" fmla="*/ 510179 w 4842919"/>
                <a:gd name="connsiteY32" fmla="*/ 9933982 h 10830909"/>
                <a:gd name="connsiteX33" fmla="*/ 492594 w 4842919"/>
                <a:gd name="connsiteY33" fmla="*/ 10092243 h 10830909"/>
                <a:gd name="connsiteX34" fmla="*/ 492594 w 4842919"/>
                <a:gd name="connsiteY34" fmla="*/ 10162582 h 10830909"/>
                <a:gd name="connsiteX35" fmla="*/ 562933 w 4842919"/>
                <a:gd name="connsiteY35" fmla="*/ 10180166 h 10830909"/>
                <a:gd name="connsiteX36" fmla="*/ 615686 w 4842919"/>
                <a:gd name="connsiteY36" fmla="*/ 9933982 h 10830909"/>
                <a:gd name="connsiteX37" fmla="*/ 615686 w 4842919"/>
                <a:gd name="connsiteY37" fmla="*/ 9670213 h 10830909"/>
                <a:gd name="connsiteX38" fmla="*/ 562933 w 4842919"/>
                <a:gd name="connsiteY38" fmla="*/ 9318520 h 10830909"/>
                <a:gd name="connsiteX39" fmla="*/ 527763 w 4842919"/>
                <a:gd name="connsiteY39" fmla="*/ 9089920 h 10830909"/>
                <a:gd name="connsiteX40" fmla="*/ 492594 w 4842919"/>
                <a:gd name="connsiteY40" fmla="*/ 8861320 h 10830909"/>
                <a:gd name="connsiteX41" fmla="*/ 562933 w 4842919"/>
                <a:gd name="connsiteY41" fmla="*/ 8579966 h 10830909"/>
                <a:gd name="connsiteX42" fmla="*/ 502642 w 4842919"/>
                <a:gd name="connsiteY42" fmla="*/ 8218225 h 10830909"/>
                <a:gd name="connsiteX43" fmla="*/ 974382 w 4842919"/>
                <a:gd name="connsiteY43" fmla="*/ 6496406 h 10830909"/>
                <a:gd name="connsiteX44" fmla="*/ 1067405 w 4842919"/>
                <a:gd name="connsiteY44" fmla="*/ 5613190 h 10830909"/>
                <a:gd name="connsiteX45" fmla="*/ 1093998 w 4842919"/>
                <a:gd name="connsiteY45" fmla="*/ 5115544 h 10830909"/>
                <a:gd name="connsiteX46" fmla="*/ 1130115 w 4842919"/>
                <a:gd name="connsiteY46" fmla="*/ 5187606 h 10830909"/>
                <a:gd name="connsiteX47" fmla="*/ 1207423 w 4842919"/>
                <a:gd name="connsiteY47" fmla="*/ 5640520 h 10830909"/>
                <a:gd name="connsiteX48" fmla="*/ 1325236 w 4842919"/>
                <a:gd name="connsiteY48" fmla="*/ 6306071 h 10830909"/>
                <a:gd name="connsiteX49" fmla="*/ 1193086 w 4842919"/>
                <a:gd name="connsiteY49" fmla="*/ 6738454 h 10830909"/>
                <a:gd name="connsiteX50" fmla="*/ 822515 w 4842919"/>
                <a:gd name="connsiteY50" fmla="*/ 7772698 h 10830909"/>
                <a:gd name="connsiteX51" fmla="*/ 698306 w 4842919"/>
                <a:gd name="connsiteY51" fmla="*/ 8794611 h 10830909"/>
                <a:gd name="connsiteX52" fmla="*/ 861871 w 4842919"/>
                <a:gd name="connsiteY52" fmla="*/ 9863643 h 10830909"/>
                <a:gd name="connsiteX53" fmla="*/ 1020133 w 4842919"/>
                <a:gd name="connsiteY53" fmla="*/ 10602197 h 10830909"/>
                <a:gd name="connsiteX54" fmla="*/ 1090471 w 4842919"/>
                <a:gd name="connsiteY54" fmla="*/ 10813213 h 10830909"/>
                <a:gd name="connsiteX55" fmla="*/ 1178394 w 4842919"/>
                <a:gd name="connsiteY55" fmla="*/ 10813213 h 10830909"/>
                <a:gd name="connsiteX56" fmla="*/ 1389410 w 4842919"/>
                <a:gd name="connsiteY56" fmla="*/ 10813213 h 10830909"/>
                <a:gd name="connsiteX57" fmla="*/ 1916948 w 4842919"/>
                <a:gd name="connsiteY57" fmla="*/ 10813213 h 10830909"/>
                <a:gd name="connsiteX58" fmla="*/ 2338979 w 4842919"/>
                <a:gd name="connsiteY58" fmla="*/ 10795628 h 10830909"/>
                <a:gd name="connsiteX59" fmla="*/ 2356563 w 4842919"/>
                <a:gd name="connsiteY59" fmla="*/ 10004320 h 10830909"/>
                <a:gd name="connsiteX60" fmla="*/ 2338979 w 4842919"/>
                <a:gd name="connsiteY60" fmla="*/ 9441613 h 10830909"/>
                <a:gd name="connsiteX61" fmla="*/ 2310160 w 4842919"/>
                <a:gd name="connsiteY61" fmla="*/ 9025932 h 10830909"/>
                <a:gd name="connsiteX62" fmla="*/ 2479656 w 4842919"/>
                <a:gd name="connsiteY62" fmla="*/ 9037166 h 10830909"/>
                <a:gd name="connsiteX63" fmla="*/ 2549994 w 4842919"/>
                <a:gd name="connsiteY63" fmla="*/ 9054751 h 10830909"/>
                <a:gd name="connsiteX64" fmla="*/ 2532410 w 4842919"/>
                <a:gd name="connsiteY64" fmla="*/ 9265766 h 10830909"/>
                <a:gd name="connsiteX65" fmla="*/ 2497240 w 4842919"/>
                <a:gd name="connsiteY65" fmla="*/ 9775720 h 10830909"/>
                <a:gd name="connsiteX66" fmla="*/ 2514825 w 4842919"/>
                <a:gd name="connsiteY66" fmla="*/ 10830797 h 10830909"/>
                <a:gd name="connsiteX67" fmla="*/ 2725840 w 4842919"/>
                <a:gd name="connsiteY67" fmla="*/ 10813213 h 10830909"/>
                <a:gd name="connsiteX68" fmla="*/ 3059948 w 4842919"/>
                <a:gd name="connsiteY68" fmla="*/ 10795628 h 10830909"/>
                <a:gd name="connsiteX69" fmla="*/ 3499563 w 4842919"/>
                <a:gd name="connsiteY69" fmla="*/ 10830797 h 10830909"/>
                <a:gd name="connsiteX70" fmla="*/ 3763333 w 4842919"/>
                <a:gd name="connsiteY70" fmla="*/ 10795628 h 10830909"/>
                <a:gd name="connsiteX71" fmla="*/ 3780917 w 4842919"/>
                <a:gd name="connsiteY71" fmla="*/ 10690120 h 10830909"/>
                <a:gd name="connsiteX72" fmla="*/ 3851256 w 4842919"/>
                <a:gd name="connsiteY72" fmla="*/ 10303259 h 10830909"/>
                <a:gd name="connsiteX73" fmla="*/ 3974348 w 4842919"/>
                <a:gd name="connsiteY73" fmla="*/ 9793305 h 10830909"/>
                <a:gd name="connsiteX74" fmla="*/ 4079856 w 4842919"/>
                <a:gd name="connsiteY74" fmla="*/ 9089920 h 10830909"/>
                <a:gd name="connsiteX75" fmla="*/ 4170011 w 4842919"/>
                <a:gd name="connsiteY75" fmla="*/ 8737391 h 10830909"/>
                <a:gd name="connsiteX76" fmla="*/ 4161486 w 4842919"/>
                <a:gd name="connsiteY76" fmla="*/ 8078640 h 10830909"/>
                <a:gd name="connsiteX77" fmla="*/ 4048340 w 4842919"/>
                <a:gd name="connsiteY77" fmla="*/ 7368455 h 10830909"/>
                <a:gd name="connsiteX78" fmla="*/ 3752447 w 4842919"/>
                <a:gd name="connsiteY78" fmla="*/ 6709857 h 10830909"/>
                <a:gd name="connsiteX79" fmla="*/ 3576297 w 4842919"/>
                <a:gd name="connsiteY79" fmla="*/ 6287204 h 10830909"/>
                <a:gd name="connsiteX80" fmla="*/ 3622656 w 4842919"/>
                <a:gd name="connsiteY80" fmla="*/ 5889520 h 10830909"/>
                <a:gd name="connsiteX81" fmla="*/ 3692994 w 4842919"/>
                <a:gd name="connsiteY81" fmla="*/ 5397151 h 10830909"/>
                <a:gd name="connsiteX82" fmla="*/ 3710579 w 4842919"/>
                <a:gd name="connsiteY82" fmla="*/ 5115797 h 10830909"/>
                <a:gd name="connsiteX83" fmla="*/ 3734304 w 4842919"/>
                <a:gd name="connsiteY83" fmla="*/ 5363936 h 10830909"/>
                <a:gd name="connsiteX84" fmla="*/ 3766752 w 4842919"/>
                <a:gd name="connsiteY84" fmla="*/ 6059505 h 10830909"/>
                <a:gd name="connsiteX85" fmla="*/ 3779452 w 4842919"/>
                <a:gd name="connsiteY85" fmla="*/ 6387263 h 10830909"/>
                <a:gd name="connsiteX86" fmla="*/ 3921594 w 4842919"/>
                <a:gd name="connsiteY86" fmla="*/ 6979766 h 10830909"/>
                <a:gd name="connsiteX87" fmla="*/ 4079856 w 4842919"/>
                <a:gd name="connsiteY87" fmla="*/ 7542474 h 10830909"/>
                <a:gd name="connsiteX88" fmla="*/ 4417591 w 4842919"/>
                <a:gd name="connsiteY88" fmla="*/ 8314523 h 10830909"/>
                <a:gd name="connsiteX89" fmla="*/ 4322970 w 4842919"/>
                <a:gd name="connsiteY89" fmla="*/ 8652537 h 10830909"/>
                <a:gd name="connsiteX90" fmla="*/ 4326040 w 4842919"/>
                <a:gd name="connsiteY90" fmla="*/ 8966828 h 10830909"/>
                <a:gd name="connsiteX91" fmla="*/ 4273286 w 4842919"/>
                <a:gd name="connsiteY91" fmla="*/ 9283351 h 10830909"/>
                <a:gd name="connsiteX92" fmla="*/ 4185363 w 4842919"/>
                <a:gd name="connsiteY92" fmla="*/ 9529536 h 10830909"/>
                <a:gd name="connsiteX93" fmla="*/ 4202948 w 4842919"/>
                <a:gd name="connsiteY93" fmla="*/ 9722966 h 10830909"/>
                <a:gd name="connsiteX94" fmla="*/ 4202948 w 4842919"/>
                <a:gd name="connsiteY94" fmla="*/ 9846059 h 10830909"/>
                <a:gd name="connsiteX95" fmla="*/ 4220533 w 4842919"/>
                <a:gd name="connsiteY95" fmla="*/ 10039489 h 10830909"/>
                <a:gd name="connsiteX96" fmla="*/ 4308456 w 4842919"/>
                <a:gd name="connsiteY96" fmla="*/ 10144997 h 10830909"/>
                <a:gd name="connsiteX97" fmla="*/ 4343625 w 4842919"/>
                <a:gd name="connsiteY97" fmla="*/ 10144997 h 10830909"/>
                <a:gd name="connsiteX98" fmla="*/ 4361210 w 4842919"/>
                <a:gd name="connsiteY98" fmla="*/ 10057074 h 10830909"/>
                <a:gd name="connsiteX99" fmla="*/ 4326040 w 4842919"/>
                <a:gd name="connsiteY99" fmla="*/ 9916397 h 10830909"/>
                <a:gd name="connsiteX100" fmla="*/ 4343625 w 4842919"/>
                <a:gd name="connsiteY100" fmla="*/ 9722966 h 10830909"/>
                <a:gd name="connsiteX101" fmla="*/ 4396379 w 4842919"/>
                <a:gd name="connsiteY101" fmla="*/ 9582289 h 10830909"/>
                <a:gd name="connsiteX102" fmla="*/ 4466717 w 4842919"/>
                <a:gd name="connsiteY102" fmla="*/ 9846059 h 10830909"/>
                <a:gd name="connsiteX103" fmla="*/ 4466717 w 4842919"/>
                <a:gd name="connsiteY103" fmla="*/ 10074659 h 10830909"/>
                <a:gd name="connsiteX104" fmla="*/ 4431548 w 4842919"/>
                <a:gd name="connsiteY104" fmla="*/ 10180166 h 10830909"/>
                <a:gd name="connsiteX105" fmla="*/ 4378794 w 4842919"/>
                <a:gd name="connsiteY105" fmla="*/ 10303259 h 10830909"/>
                <a:gd name="connsiteX106" fmla="*/ 4290871 w 4842919"/>
                <a:gd name="connsiteY106" fmla="*/ 10461520 h 10830909"/>
                <a:gd name="connsiteX107" fmla="*/ 4290871 w 4842919"/>
                <a:gd name="connsiteY107" fmla="*/ 10496689 h 10830909"/>
                <a:gd name="connsiteX108" fmla="*/ 4449133 w 4842919"/>
                <a:gd name="connsiteY108" fmla="*/ 10320843 h 10830909"/>
                <a:gd name="connsiteX109" fmla="*/ 4607394 w 4842919"/>
                <a:gd name="connsiteY109" fmla="*/ 10250505 h 10830909"/>
                <a:gd name="connsiteX110" fmla="*/ 4712902 w 4842919"/>
                <a:gd name="connsiteY110" fmla="*/ 10074659 h 10830909"/>
                <a:gd name="connsiteX111" fmla="*/ 4783240 w 4842919"/>
                <a:gd name="connsiteY111" fmla="*/ 9916397 h 10830909"/>
                <a:gd name="connsiteX112" fmla="*/ 4835994 w 4842919"/>
                <a:gd name="connsiteY112" fmla="*/ 9740551 h 10830909"/>
                <a:gd name="connsiteX113" fmla="*/ 4783240 w 4842919"/>
                <a:gd name="connsiteY113" fmla="*/ 9406443 h 10830909"/>
                <a:gd name="connsiteX114" fmla="*/ 4842833 w 4842919"/>
                <a:gd name="connsiteY114" fmla="*/ 8994182 h 10830909"/>
                <a:gd name="connsiteX115" fmla="*/ 4767051 w 4842919"/>
                <a:gd name="connsiteY115" fmla="*/ 8494835 h 10830909"/>
                <a:gd name="connsiteX116" fmla="*/ 4720438 w 4842919"/>
                <a:gd name="connsiteY116" fmla="*/ 7532146 h 10830909"/>
                <a:gd name="connsiteX117" fmla="*/ 4705086 w 4842919"/>
                <a:gd name="connsiteY117" fmla="*/ 6929803 h 10830909"/>
                <a:gd name="connsiteX118" fmla="*/ 4633144 w 4842919"/>
                <a:gd name="connsiteY118" fmla="*/ 6381611 h 10830909"/>
                <a:gd name="connsiteX119" fmla="*/ 4509423 w 4842919"/>
                <a:gd name="connsiteY119" fmla="*/ 5797689 h 10830909"/>
                <a:gd name="connsiteX120" fmla="*/ 4468950 w 4842919"/>
                <a:gd name="connsiteY120" fmla="*/ 4536900 h 10830909"/>
                <a:gd name="connsiteX121" fmla="*/ 4486334 w 4842919"/>
                <a:gd name="connsiteY121" fmla="*/ 3790581 h 10830909"/>
                <a:gd name="connsiteX122" fmla="*/ 4249079 w 4842919"/>
                <a:gd name="connsiteY122" fmla="*/ 3340208 h 10830909"/>
                <a:gd name="connsiteX123" fmla="*/ 3999320 w 4842919"/>
                <a:gd name="connsiteY123" fmla="*/ 3134280 h 10830909"/>
                <a:gd name="connsiteX124" fmla="*/ 3678324 w 4842919"/>
                <a:gd name="connsiteY124" fmla="*/ 3002758 h 10830909"/>
                <a:gd name="connsiteX125" fmla="*/ 3402429 w 4842919"/>
                <a:gd name="connsiteY125" fmla="*/ 2835938 h 10830909"/>
                <a:gd name="connsiteX126" fmla="*/ 3024779 w 4842919"/>
                <a:gd name="connsiteY126" fmla="*/ 2618782 h 10830909"/>
                <a:gd name="connsiteX127" fmla="*/ 2932566 w 4842919"/>
                <a:gd name="connsiteY127" fmla="*/ 2321634 h 10830909"/>
                <a:gd name="connsiteX128" fmla="*/ 2940426 w 4842919"/>
                <a:gd name="connsiteY128" fmla="*/ 2048534 h 10830909"/>
                <a:gd name="connsiteX129" fmla="*/ 3136471 w 4842919"/>
                <a:gd name="connsiteY129" fmla="*/ 2055350 h 10830909"/>
                <a:gd name="connsiteX130" fmla="*/ 3381669 w 4842919"/>
                <a:gd name="connsiteY130" fmla="*/ 2064655 h 10830909"/>
                <a:gd name="connsiteX131" fmla="*/ 3456335 w 4842919"/>
                <a:gd name="connsiteY131" fmla="*/ 1872657 h 10830909"/>
                <a:gd name="connsiteX132" fmla="*/ 3490152 w 4842919"/>
                <a:gd name="connsiteY132" fmla="*/ 1834162 h 10830909"/>
                <a:gd name="connsiteX133" fmla="*/ 3544393 w 4842919"/>
                <a:gd name="connsiteY133" fmla="*/ 1774720 h 10830909"/>
                <a:gd name="connsiteX134" fmla="*/ 3517148 w 4842919"/>
                <a:gd name="connsiteY134" fmla="*/ 1698444 h 10830909"/>
                <a:gd name="connsiteX135" fmla="*/ 3479084 w 4842919"/>
                <a:gd name="connsiteY135" fmla="*/ 1672741 h 10830909"/>
                <a:gd name="connsiteX136" fmla="*/ 3538167 w 4842919"/>
                <a:gd name="connsiteY136" fmla="*/ 1647680 h 10830909"/>
                <a:gd name="connsiteX137" fmla="*/ 3581842 w 4842919"/>
                <a:gd name="connsiteY137" fmla="*/ 1598300 h 10830909"/>
                <a:gd name="connsiteX138" fmla="*/ 3576833 w 4842919"/>
                <a:gd name="connsiteY138" fmla="*/ 1533129 h 10830909"/>
                <a:gd name="connsiteX139" fmla="*/ 3582358 w 4842919"/>
                <a:gd name="connsiteY139" fmla="*/ 1437316 h 10830909"/>
                <a:gd name="connsiteX140" fmla="*/ 3625953 w 4842919"/>
                <a:gd name="connsiteY140" fmla="*/ 1394453 h 10830909"/>
                <a:gd name="connsiteX141" fmla="*/ 3724744 w 4842919"/>
                <a:gd name="connsiteY141" fmla="*/ 1373572 h 10830909"/>
                <a:gd name="connsiteX142" fmla="*/ 3777254 w 4842919"/>
                <a:gd name="connsiteY142" fmla="*/ 1295174 h 10830909"/>
                <a:gd name="connsiteX143" fmla="*/ 3694093 w 4842919"/>
                <a:gd name="connsiteY143" fmla="*/ 1189665 h 10830909"/>
                <a:gd name="connsiteX144" fmla="*/ 3635111 w 4842919"/>
                <a:gd name="connsiteY144" fmla="*/ 1106749 h 10830909"/>
                <a:gd name="connsiteX145" fmla="*/ 3576129 w 4842919"/>
                <a:gd name="connsiteY145" fmla="*/ 991838 h 10830909"/>
                <a:gd name="connsiteX146" fmla="*/ 3618394 w 4842919"/>
                <a:gd name="connsiteY146" fmla="*/ 798392 h 10830909"/>
                <a:gd name="connsiteX147" fmla="*/ 3578949 w 4842919"/>
                <a:gd name="connsiteY147" fmla="*/ 379767 h 10830909"/>
                <a:gd name="connsiteX148" fmla="*/ 3230479 w 4842919"/>
                <a:gd name="connsiteY148" fmla="*/ 98358 h 10830909"/>
                <a:gd name="connsiteX149" fmla="*/ 2717060 w 4842919"/>
                <a:gd name="connsiteY149" fmla="*/ 854 h 10830909"/>
                <a:gd name="connsiteX150" fmla="*/ 2198302 w 4842919"/>
                <a:gd name="connsiteY150" fmla="*/ 70479 h 10830909"/>
                <a:gd name="connsiteX151" fmla="*/ 1776271 w 4842919"/>
                <a:gd name="connsiteY151" fmla="*/ 367951 h 10830909"/>
                <a:gd name="connsiteX152" fmla="*/ 1639257 w 4842919"/>
                <a:gd name="connsiteY152" fmla="*/ 692168 h 10830909"/>
                <a:gd name="connsiteX153" fmla="*/ 1628634 w 4842919"/>
                <a:gd name="connsiteY153" fmla="*/ 1143873 h 10830909"/>
                <a:gd name="connsiteX154" fmla="*/ 1792184 w 4842919"/>
                <a:gd name="connsiteY154" fmla="*/ 1466621 h 10830909"/>
                <a:gd name="connsiteX155" fmla="*/ 2061231 w 4842919"/>
                <a:gd name="connsiteY155" fmla="*/ 1853320 h 10830909"/>
                <a:gd name="connsiteX156" fmla="*/ 2064963 w 4842919"/>
                <a:gd name="connsiteY156" fmla="*/ 2162318 h 10830909"/>
                <a:gd name="connsiteX157" fmla="*/ 2004871 w 4842919"/>
                <a:gd name="connsiteY157" fmla="*/ 2513274 h 10830909"/>
                <a:gd name="connsiteX158" fmla="*/ 1562185 w 4842919"/>
                <a:gd name="connsiteY158" fmla="*/ 2813051 h 10830909"/>
                <a:gd name="connsiteX159" fmla="*/ 1139317 w 4842919"/>
                <a:gd name="connsiteY159" fmla="*/ 3020995 h 10830909"/>
                <a:gd name="connsiteX0" fmla="*/ 1139317 w 4842919"/>
                <a:gd name="connsiteY0" fmla="*/ 3020995 h 10830909"/>
                <a:gd name="connsiteX1" fmla="*/ 521192 w 4842919"/>
                <a:gd name="connsiteY1" fmla="*/ 3348556 h 10830909"/>
                <a:gd name="connsiteX2" fmla="*/ 332099 w 4842919"/>
                <a:gd name="connsiteY2" fmla="*/ 4163157 h 10830909"/>
                <a:gd name="connsiteX3" fmla="*/ 341311 w 4842919"/>
                <a:gd name="connsiteY3" fmla="*/ 5077558 h 10830909"/>
                <a:gd name="connsiteX4" fmla="*/ 280183 w 4842919"/>
                <a:gd name="connsiteY4" fmla="*/ 5956230 h 10830909"/>
                <a:gd name="connsiteX5" fmla="*/ 113548 w 4842919"/>
                <a:gd name="connsiteY5" fmla="*/ 6779357 h 10830909"/>
                <a:gd name="connsiteX6" fmla="*/ 57724 w 4842919"/>
                <a:gd name="connsiteY6" fmla="*/ 7509259 h 10830909"/>
                <a:gd name="connsiteX7" fmla="*/ 83682 w 4842919"/>
                <a:gd name="connsiteY7" fmla="*/ 8064430 h 10830909"/>
                <a:gd name="connsiteX8" fmla="*/ 51583 w 4842919"/>
                <a:gd name="connsiteY8" fmla="*/ 8331549 h 10830909"/>
                <a:gd name="connsiteX9" fmla="*/ 51583 w 4842919"/>
                <a:gd name="connsiteY9" fmla="*/ 8601459 h 10830909"/>
                <a:gd name="connsiteX10" fmla="*/ 158486 w 4842919"/>
                <a:gd name="connsiteY10" fmla="*/ 8755813 h 10830909"/>
                <a:gd name="connsiteX11" fmla="*/ 105733 w 4842919"/>
                <a:gd name="connsiteY11" fmla="*/ 8808566 h 10830909"/>
                <a:gd name="connsiteX12" fmla="*/ 193656 w 4842919"/>
                <a:gd name="connsiteY12" fmla="*/ 8878905 h 10830909"/>
                <a:gd name="connsiteX13" fmla="*/ 211240 w 4842919"/>
                <a:gd name="connsiteY13" fmla="*/ 8949243 h 10830909"/>
                <a:gd name="connsiteX14" fmla="*/ 211240 w 4842919"/>
                <a:gd name="connsiteY14" fmla="*/ 9001997 h 10830909"/>
                <a:gd name="connsiteX15" fmla="*/ 158486 w 4842919"/>
                <a:gd name="connsiteY15" fmla="*/ 9072336 h 10830909"/>
                <a:gd name="connsiteX16" fmla="*/ 105733 w 4842919"/>
                <a:gd name="connsiteY16" fmla="*/ 9177843 h 10830909"/>
                <a:gd name="connsiteX17" fmla="*/ 52979 w 4842919"/>
                <a:gd name="connsiteY17" fmla="*/ 9511951 h 10830909"/>
                <a:gd name="connsiteX18" fmla="*/ 225 w 4842919"/>
                <a:gd name="connsiteY18" fmla="*/ 9775720 h 10830909"/>
                <a:gd name="connsiteX19" fmla="*/ 35394 w 4842919"/>
                <a:gd name="connsiteY19" fmla="*/ 9898813 h 10830909"/>
                <a:gd name="connsiteX20" fmla="*/ 70563 w 4842919"/>
                <a:gd name="connsiteY20" fmla="*/ 10057074 h 10830909"/>
                <a:gd name="connsiteX21" fmla="*/ 228825 w 4842919"/>
                <a:gd name="connsiteY21" fmla="*/ 10303259 h 10830909"/>
                <a:gd name="connsiteX22" fmla="*/ 422256 w 4842919"/>
                <a:gd name="connsiteY22" fmla="*/ 10479105 h 10830909"/>
                <a:gd name="connsiteX23" fmla="*/ 527763 w 4842919"/>
                <a:gd name="connsiteY23" fmla="*/ 10496689 h 10830909"/>
                <a:gd name="connsiteX24" fmla="*/ 562933 w 4842919"/>
                <a:gd name="connsiteY24" fmla="*/ 10479105 h 10830909"/>
                <a:gd name="connsiteX25" fmla="*/ 510179 w 4842919"/>
                <a:gd name="connsiteY25" fmla="*/ 10356013 h 10830909"/>
                <a:gd name="connsiteX26" fmla="*/ 457425 w 4842919"/>
                <a:gd name="connsiteY26" fmla="*/ 10285674 h 10830909"/>
                <a:gd name="connsiteX27" fmla="*/ 369502 w 4842919"/>
                <a:gd name="connsiteY27" fmla="*/ 10162582 h 10830909"/>
                <a:gd name="connsiteX28" fmla="*/ 351917 w 4842919"/>
                <a:gd name="connsiteY28" fmla="*/ 9846059 h 10830909"/>
                <a:gd name="connsiteX29" fmla="*/ 422256 w 4842919"/>
                <a:gd name="connsiteY29" fmla="*/ 9652628 h 10830909"/>
                <a:gd name="connsiteX30" fmla="*/ 422256 w 4842919"/>
                <a:gd name="connsiteY30" fmla="*/ 9617459 h 10830909"/>
                <a:gd name="connsiteX31" fmla="*/ 527763 w 4842919"/>
                <a:gd name="connsiteY31" fmla="*/ 9775720 h 10830909"/>
                <a:gd name="connsiteX32" fmla="*/ 510179 w 4842919"/>
                <a:gd name="connsiteY32" fmla="*/ 9933982 h 10830909"/>
                <a:gd name="connsiteX33" fmla="*/ 492594 w 4842919"/>
                <a:gd name="connsiteY33" fmla="*/ 10092243 h 10830909"/>
                <a:gd name="connsiteX34" fmla="*/ 492594 w 4842919"/>
                <a:gd name="connsiteY34" fmla="*/ 10162582 h 10830909"/>
                <a:gd name="connsiteX35" fmla="*/ 562933 w 4842919"/>
                <a:gd name="connsiteY35" fmla="*/ 10180166 h 10830909"/>
                <a:gd name="connsiteX36" fmla="*/ 615686 w 4842919"/>
                <a:gd name="connsiteY36" fmla="*/ 9933982 h 10830909"/>
                <a:gd name="connsiteX37" fmla="*/ 615686 w 4842919"/>
                <a:gd name="connsiteY37" fmla="*/ 9670213 h 10830909"/>
                <a:gd name="connsiteX38" fmla="*/ 562933 w 4842919"/>
                <a:gd name="connsiteY38" fmla="*/ 9318520 h 10830909"/>
                <a:gd name="connsiteX39" fmla="*/ 527763 w 4842919"/>
                <a:gd name="connsiteY39" fmla="*/ 9089920 h 10830909"/>
                <a:gd name="connsiteX40" fmla="*/ 492594 w 4842919"/>
                <a:gd name="connsiteY40" fmla="*/ 8861320 h 10830909"/>
                <a:gd name="connsiteX41" fmla="*/ 562933 w 4842919"/>
                <a:gd name="connsiteY41" fmla="*/ 8579966 h 10830909"/>
                <a:gd name="connsiteX42" fmla="*/ 502642 w 4842919"/>
                <a:gd name="connsiteY42" fmla="*/ 8218225 h 10830909"/>
                <a:gd name="connsiteX43" fmla="*/ 974382 w 4842919"/>
                <a:gd name="connsiteY43" fmla="*/ 6496406 h 10830909"/>
                <a:gd name="connsiteX44" fmla="*/ 1067405 w 4842919"/>
                <a:gd name="connsiteY44" fmla="*/ 5613190 h 10830909"/>
                <a:gd name="connsiteX45" fmla="*/ 1093998 w 4842919"/>
                <a:gd name="connsiteY45" fmla="*/ 5115544 h 10830909"/>
                <a:gd name="connsiteX46" fmla="*/ 1130115 w 4842919"/>
                <a:gd name="connsiteY46" fmla="*/ 5187606 h 10830909"/>
                <a:gd name="connsiteX47" fmla="*/ 1207423 w 4842919"/>
                <a:gd name="connsiteY47" fmla="*/ 5640520 h 10830909"/>
                <a:gd name="connsiteX48" fmla="*/ 1325236 w 4842919"/>
                <a:gd name="connsiteY48" fmla="*/ 6306071 h 10830909"/>
                <a:gd name="connsiteX49" fmla="*/ 1193086 w 4842919"/>
                <a:gd name="connsiteY49" fmla="*/ 6738454 h 10830909"/>
                <a:gd name="connsiteX50" fmla="*/ 822515 w 4842919"/>
                <a:gd name="connsiteY50" fmla="*/ 7772698 h 10830909"/>
                <a:gd name="connsiteX51" fmla="*/ 698306 w 4842919"/>
                <a:gd name="connsiteY51" fmla="*/ 8794611 h 10830909"/>
                <a:gd name="connsiteX52" fmla="*/ 861871 w 4842919"/>
                <a:gd name="connsiteY52" fmla="*/ 9863643 h 10830909"/>
                <a:gd name="connsiteX53" fmla="*/ 1020133 w 4842919"/>
                <a:gd name="connsiteY53" fmla="*/ 10602197 h 10830909"/>
                <a:gd name="connsiteX54" fmla="*/ 1090471 w 4842919"/>
                <a:gd name="connsiteY54" fmla="*/ 10813213 h 10830909"/>
                <a:gd name="connsiteX55" fmla="*/ 1178394 w 4842919"/>
                <a:gd name="connsiteY55" fmla="*/ 10813213 h 10830909"/>
                <a:gd name="connsiteX56" fmla="*/ 1916948 w 4842919"/>
                <a:gd name="connsiteY56" fmla="*/ 10813213 h 10830909"/>
                <a:gd name="connsiteX57" fmla="*/ 2338979 w 4842919"/>
                <a:gd name="connsiteY57" fmla="*/ 10795628 h 10830909"/>
                <a:gd name="connsiteX58" fmla="*/ 2356563 w 4842919"/>
                <a:gd name="connsiteY58" fmla="*/ 10004320 h 10830909"/>
                <a:gd name="connsiteX59" fmla="*/ 2338979 w 4842919"/>
                <a:gd name="connsiteY59" fmla="*/ 9441613 h 10830909"/>
                <a:gd name="connsiteX60" fmla="*/ 2310160 w 4842919"/>
                <a:gd name="connsiteY60" fmla="*/ 9025932 h 10830909"/>
                <a:gd name="connsiteX61" fmla="*/ 2479656 w 4842919"/>
                <a:gd name="connsiteY61" fmla="*/ 9037166 h 10830909"/>
                <a:gd name="connsiteX62" fmla="*/ 2549994 w 4842919"/>
                <a:gd name="connsiteY62" fmla="*/ 9054751 h 10830909"/>
                <a:gd name="connsiteX63" fmla="*/ 2532410 w 4842919"/>
                <a:gd name="connsiteY63" fmla="*/ 9265766 h 10830909"/>
                <a:gd name="connsiteX64" fmla="*/ 2497240 w 4842919"/>
                <a:gd name="connsiteY64" fmla="*/ 9775720 h 10830909"/>
                <a:gd name="connsiteX65" fmla="*/ 2514825 w 4842919"/>
                <a:gd name="connsiteY65" fmla="*/ 10830797 h 10830909"/>
                <a:gd name="connsiteX66" fmla="*/ 2725840 w 4842919"/>
                <a:gd name="connsiteY66" fmla="*/ 10813213 h 10830909"/>
                <a:gd name="connsiteX67" fmla="*/ 3059948 w 4842919"/>
                <a:gd name="connsiteY67" fmla="*/ 10795628 h 10830909"/>
                <a:gd name="connsiteX68" fmla="*/ 3499563 w 4842919"/>
                <a:gd name="connsiteY68" fmla="*/ 10830797 h 10830909"/>
                <a:gd name="connsiteX69" fmla="*/ 3763333 w 4842919"/>
                <a:gd name="connsiteY69" fmla="*/ 10795628 h 10830909"/>
                <a:gd name="connsiteX70" fmla="*/ 3780917 w 4842919"/>
                <a:gd name="connsiteY70" fmla="*/ 10690120 h 10830909"/>
                <a:gd name="connsiteX71" fmla="*/ 3851256 w 4842919"/>
                <a:gd name="connsiteY71" fmla="*/ 10303259 h 10830909"/>
                <a:gd name="connsiteX72" fmla="*/ 3974348 w 4842919"/>
                <a:gd name="connsiteY72" fmla="*/ 9793305 h 10830909"/>
                <a:gd name="connsiteX73" fmla="*/ 4079856 w 4842919"/>
                <a:gd name="connsiteY73" fmla="*/ 9089920 h 10830909"/>
                <a:gd name="connsiteX74" fmla="*/ 4170011 w 4842919"/>
                <a:gd name="connsiteY74" fmla="*/ 8737391 h 10830909"/>
                <a:gd name="connsiteX75" fmla="*/ 4161486 w 4842919"/>
                <a:gd name="connsiteY75" fmla="*/ 8078640 h 10830909"/>
                <a:gd name="connsiteX76" fmla="*/ 4048340 w 4842919"/>
                <a:gd name="connsiteY76" fmla="*/ 7368455 h 10830909"/>
                <a:gd name="connsiteX77" fmla="*/ 3752447 w 4842919"/>
                <a:gd name="connsiteY77" fmla="*/ 6709857 h 10830909"/>
                <a:gd name="connsiteX78" fmla="*/ 3576297 w 4842919"/>
                <a:gd name="connsiteY78" fmla="*/ 6287204 h 10830909"/>
                <a:gd name="connsiteX79" fmla="*/ 3622656 w 4842919"/>
                <a:gd name="connsiteY79" fmla="*/ 5889520 h 10830909"/>
                <a:gd name="connsiteX80" fmla="*/ 3692994 w 4842919"/>
                <a:gd name="connsiteY80" fmla="*/ 5397151 h 10830909"/>
                <a:gd name="connsiteX81" fmla="*/ 3710579 w 4842919"/>
                <a:gd name="connsiteY81" fmla="*/ 5115797 h 10830909"/>
                <a:gd name="connsiteX82" fmla="*/ 3734304 w 4842919"/>
                <a:gd name="connsiteY82" fmla="*/ 5363936 h 10830909"/>
                <a:gd name="connsiteX83" fmla="*/ 3766752 w 4842919"/>
                <a:gd name="connsiteY83" fmla="*/ 6059505 h 10830909"/>
                <a:gd name="connsiteX84" fmla="*/ 3779452 w 4842919"/>
                <a:gd name="connsiteY84" fmla="*/ 6387263 h 10830909"/>
                <a:gd name="connsiteX85" fmla="*/ 3921594 w 4842919"/>
                <a:gd name="connsiteY85" fmla="*/ 6979766 h 10830909"/>
                <a:gd name="connsiteX86" fmla="*/ 4079856 w 4842919"/>
                <a:gd name="connsiteY86" fmla="*/ 7542474 h 10830909"/>
                <a:gd name="connsiteX87" fmla="*/ 4417591 w 4842919"/>
                <a:gd name="connsiteY87" fmla="*/ 8314523 h 10830909"/>
                <a:gd name="connsiteX88" fmla="*/ 4322970 w 4842919"/>
                <a:gd name="connsiteY88" fmla="*/ 8652537 h 10830909"/>
                <a:gd name="connsiteX89" fmla="*/ 4326040 w 4842919"/>
                <a:gd name="connsiteY89" fmla="*/ 8966828 h 10830909"/>
                <a:gd name="connsiteX90" fmla="*/ 4273286 w 4842919"/>
                <a:gd name="connsiteY90" fmla="*/ 9283351 h 10830909"/>
                <a:gd name="connsiteX91" fmla="*/ 4185363 w 4842919"/>
                <a:gd name="connsiteY91" fmla="*/ 9529536 h 10830909"/>
                <a:gd name="connsiteX92" fmla="*/ 4202948 w 4842919"/>
                <a:gd name="connsiteY92" fmla="*/ 9722966 h 10830909"/>
                <a:gd name="connsiteX93" fmla="*/ 4202948 w 4842919"/>
                <a:gd name="connsiteY93" fmla="*/ 9846059 h 10830909"/>
                <a:gd name="connsiteX94" fmla="*/ 4220533 w 4842919"/>
                <a:gd name="connsiteY94" fmla="*/ 10039489 h 10830909"/>
                <a:gd name="connsiteX95" fmla="*/ 4308456 w 4842919"/>
                <a:gd name="connsiteY95" fmla="*/ 10144997 h 10830909"/>
                <a:gd name="connsiteX96" fmla="*/ 4343625 w 4842919"/>
                <a:gd name="connsiteY96" fmla="*/ 10144997 h 10830909"/>
                <a:gd name="connsiteX97" fmla="*/ 4361210 w 4842919"/>
                <a:gd name="connsiteY97" fmla="*/ 10057074 h 10830909"/>
                <a:gd name="connsiteX98" fmla="*/ 4326040 w 4842919"/>
                <a:gd name="connsiteY98" fmla="*/ 9916397 h 10830909"/>
                <a:gd name="connsiteX99" fmla="*/ 4343625 w 4842919"/>
                <a:gd name="connsiteY99" fmla="*/ 9722966 h 10830909"/>
                <a:gd name="connsiteX100" fmla="*/ 4396379 w 4842919"/>
                <a:gd name="connsiteY100" fmla="*/ 9582289 h 10830909"/>
                <a:gd name="connsiteX101" fmla="*/ 4466717 w 4842919"/>
                <a:gd name="connsiteY101" fmla="*/ 9846059 h 10830909"/>
                <a:gd name="connsiteX102" fmla="*/ 4466717 w 4842919"/>
                <a:gd name="connsiteY102" fmla="*/ 10074659 h 10830909"/>
                <a:gd name="connsiteX103" fmla="*/ 4431548 w 4842919"/>
                <a:gd name="connsiteY103" fmla="*/ 10180166 h 10830909"/>
                <a:gd name="connsiteX104" fmla="*/ 4378794 w 4842919"/>
                <a:gd name="connsiteY104" fmla="*/ 10303259 h 10830909"/>
                <a:gd name="connsiteX105" fmla="*/ 4290871 w 4842919"/>
                <a:gd name="connsiteY105" fmla="*/ 10461520 h 10830909"/>
                <a:gd name="connsiteX106" fmla="*/ 4290871 w 4842919"/>
                <a:gd name="connsiteY106" fmla="*/ 10496689 h 10830909"/>
                <a:gd name="connsiteX107" fmla="*/ 4449133 w 4842919"/>
                <a:gd name="connsiteY107" fmla="*/ 10320843 h 10830909"/>
                <a:gd name="connsiteX108" fmla="*/ 4607394 w 4842919"/>
                <a:gd name="connsiteY108" fmla="*/ 10250505 h 10830909"/>
                <a:gd name="connsiteX109" fmla="*/ 4712902 w 4842919"/>
                <a:gd name="connsiteY109" fmla="*/ 10074659 h 10830909"/>
                <a:gd name="connsiteX110" fmla="*/ 4783240 w 4842919"/>
                <a:gd name="connsiteY110" fmla="*/ 9916397 h 10830909"/>
                <a:gd name="connsiteX111" fmla="*/ 4835994 w 4842919"/>
                <a:gd name="connsiteY111" fmla="*/ 9740551 h 10830909"/>
                <a:gd name="connsiteX112" fmla="*/ 4783240 w 4842919"/>
                <a:gd name="connsiteY112" fmla="*/ 9406443 h 10830909"/>
                <a:gd name="connsiteX113" fmla="*/ 4842833 w 4842919"/>
                <a:gd name="connsiteY113" fmla="*/ 8994182 h 10830909"/>
                <a:gd name="connsiteX114" fmla="*/ 4767051 w 4842919"/>
                <a:gd name="connsiteY114" fmla="*/ 8494835 h 10830909"/>
                <a:gd name="connsiteX115" fmla="*/ 4720438 w 4842919"/>
                <a:gd name="connsiteY115" fmla="*/ 7532146 h 10830909"/>
                <a:gd name="connsiteX116" fmla="*/ 4705086 w 4842919"/>
                <a:gd name="connsiteY116" fmla="*/ 6929803 h 10830909"/>
                <a:gd name="connsiteX117" fmla="*/ 4633144 w 4842919"/>
                <a:gd name="connsiteY117" fmla="*/ 6381611 h 10830909"/>
                <a:gd name="connsiteX118" fmla="*/ 4509423 w 4842919"/>
                <a:gd name="connsiteY118" fmla="*/ 5797689 h 10830909"/>
                <a:gd name="connsiteX119" fmla="*/ 4468950 w 4842919"/>
                <a:gd name="connsiteY119" fmla="*/ 4536900 h 10830909"/>
                <a:gd name="connsiteX120" fmla="*/ 4486334 w 4842919"/>
                <a:gd name="connsiteY120" fmla="*/ 3790581 h 10830909"/>
                <a:gd name="connsiteX121" fmla="*/ 4249079 w 4842919"/>
                <a:gd name="connsiteY121" fmla="*/ 3340208 h 10830909"/>
                <a:gd name="connsiteX122" fmla="*/ 3999320 w 4842919"/>
                <a:gd name="connsiteY122" fmla="*/ 3134280 h 10830909"/>
                <a:gd name="connsiteX123" fmla="*/ 3678324 w 4842919"/>
                <a:gd name="connsiteY123" fmla="*/ 3002758 h 10830909"/>
                <a:gd name="connsiteX124" fmla="*/ 3402429 w 4842919"/>
                <a:gd name="connsiteY124" fmla="*/ 2835938 h 10830909"/>
                <a:gd name="connsiteX125" fmla="*/ 3024779 w 4842919"/>
                <a:gd name="connsiteY125" fmla="*/ 2618782 h 10830909"/>
                <a:gd name="connsiteX126" fmla="*/ 2932566 w 4842919"/>
                <a:gd name="connsiteY126" fmla="*/ 2321634 h 10830909"/>
                <a:gd name="connsiteX127" fmla="*/ 2940426 w 4842919"/>
                <a:gd name="connsiteY127" fmla="*/ 2048534 h 10830909"/>
                <a:gd name="connsiteX128" fmla="*/ 3136471 w 4842919"/>
                <a:gd name="connsiteY128" fmla="*/ 2055350 h 10830909"/>
                <a:gd name="connsiteX129" fmla="*/ 3381669 w 4842919"/>
                <a:gd name="connsiteY129" fmla="*/ 2064655 h 10830909"/>
                <a:gd name="connsiteX130" fmla="*/ 3456335 w 4842919"/>
                <a:gd name="connsiteY130" fmla="*/ 1872657 h 10830909"/>
                <a:gd name="connsiteX131" fmla="*/ 3490152 w 4842919"/>
                <a:gd name="connsiteY131" fmla="*/ 1834162 h 10830909"/>
                <a:gd name="connsiteX132" fmla="*/ 3544393 w 4842919"/>
                <a:gd name="connsiteY132" fmla="*/ 1774720 h 10830909"/>
                <a:gd name="connsiteX133" fmla="*/ 3517148 w 4842919"/>
                <a:gd name="connsiteY133" fmla="*/ 1698444 h 10830909"/>
                <a:gd name="connsiteX134" fmla="*/ 3479084 w 4842919"/>
                <a:gd name="connsiteY134" fmla="*/ 1672741 h 10830909"/>
                <a:gd name="connsiteX135" fmla="*/ 3538167 w 4842919"/>
                <a:gd name="connsiteY135" fmla="*/ 1647680 h 10830909"/>
                <a:gd name="connsiteX136" fmla="*/ 3581842 w 4842919"/>
                <a:gd name="connsiteY136" fmla="*/ 1598300 h 10830909"/>
                <a:gd name="connsiteX137" fmla="*/ 3576833 w 4842919"/>
                <a:gd name="connsiteY137" fmla="*/ 1533129 h 10830909"/>
                <a:gd name="connsiteX138" fmla="*/ 3582358 w 4842919"/>
                <a:gd name="connsiteY138" fmla="*/ 1437316 h 10830909"/>
                <a:gd name="connsiteX139" fmla="*/ 3625953 w 4842919"/>
                <a:gd name="connsiteY139" fmla="*/ 1394453 h 10830909"/>
                <a:gd name="connsiteX140" fmla="*/ 3724744 w 4842919"/>
                <a:gd name="connsiteY140" fmla="*/ 1373572 h 10830909"/>
                <a:gd name="connsiteX141" fmla="*/ 3777254 w 4842919"/>
                <a:gd name="connsiteY141" fmla="*/ 1295174 h 10830909"/>
                <a:gd name="connsiteX142" fmla="*/ 3694093 w 4842919"/>
                <a:gd name="connsiteY142" fmla="*/ 1189665 h 10830909"/>
                <a:gd name="connsiteX143" fmla="*/ 3635111 w 4842919"/>
                <a:gd name="connsiteY143" fmla="*/ 1106749 h 10830909"/>
                <a:gd name="connsiteX144" fmla="*/ 3576129 w 4842919"/>
                <a:gd name="connsiteY144" fmla="*/ 991838 h 10830909"/>
                <a:gd name="connsiteX145" fmla="*/ 3618394 w 4842919"/>
                <a:gd name="connsiteY145" fmla="*/ 798392 h 10830909"/>
                <a:gd name="connsiteX146" fmla="*/ 3578949 w 4842919"/>
                <a:gd name="connsiteY146" fmla="*/ 379767 h 10830909"/>
                <a:gd name="connsiteX147" fmla="*/ 3230479 w 4842919"/>
                <a:gd name="connsiteY147" fmla="*/ 98358 h 10830909"/>
                <a:gd name="connsiteX148" fmla="*/ 2717060 w 4842919"/>
                <a:gd name="connsiteY148" fmla="*/ 854 h 10830909"/>
                <a:gd name="connsiteX149" fmla="*/ 2198302 w 4842919"/>
                <a:gd name="connsiteY149" fmla="*/ 70479 h 10830909"/>
                <a:gd name="connsiteX150" fmla="*/ 1776271 w 4842919"/>
                <a:gd name="connsiteY150" fmla="*/ 367951 h 10830909"/>
                <a:gd name="connsiteX151" fmla="*/ 1639257 w 4842919"/>
                <a:gd name="connsiteY151" fmla="*/ 692168 h 10830909"/>
                <a:gd name="connsiteX152" fmla="*/ 1628634 w 4842919"/>
                <a:gd name="connsiteY152" fmla="*/ 1143873 h 10830909"/>
                <a:gd name="connsiteX153" fmla="*/ 1792184 w 4842919"/>
                <a:gd name="connsiteY153" fmla="*/ 1466621 h 10830909"/>
                <a:gd name="connsiteX154" fmla="*/ 2061231 w 4842919"/>
                <a:gd name="connsiteY154" fmla="*/ 1853320 h 10830909"/>
                <a:gd name="connsiteX155" fmla="*/ 2064963 w 4842919"/>
                <a:gd name="connsiteY155" fmla="*/ 2162318 h 10830909"/>
                <a:gd name="connsiteX156" fmla="*/ 2004871 w 4842919"/>
                <a:gd name="connsiteY156" fmla="*/ 2513274 h 10830909"/>
                <a:gd name="connsiteX157" fmla="*/ 1562185 w 4842919"/>
                <a:gd name="connsiteY157" fmla="*/ 2813051 h 10830909"/>
                <a:gd name="connsiteX158" fmla="*/ 1139317 w 4842919"/>
                <a:gd name="connsiteY158" fmla="*/ 3020995 h 10830909"/>
                <a:gd name="connsiteX0" fmla="*/ 1139317 w 4842919"/>
                <a:gd name="connsiteY0" fmla="*/ 3020995 h 10855228"/>
                <a:gd name="connsiteX1" fmla="*/ 521192 w 4842919"/>
                <a:gd name="connsiteY1" fmla="*/ 3348556 h 10855228"/>
                <a:gd name="connsiteX2" fmla="*/ 332099 w 4842919"/>
                <a:gd name="connsiteY2" fmla="*/ 4163157 h 10855228"/>
                <a:gd name="connsiteX3" fmla="*/ 341311 w 4842919"/>
                <a:gd name="connsiteY3" fmla="*/ 5077558 h 10855228"/>
                <a:gd name="connsiteX4" fmla="*/ 280183 w 4842919"/>
                <a:gd name="connsiteY4" fmla="*/ 5956230 h 10855228"/>
                <a:gd name="connsiteX5" fmla="*/ 113548 w 4842919"/>
                <a:gd name="connsiteY5" fmla="*/ 6779357 h 10855228"/>
                <a:gd name="connsiteX6" fmla="*/ 57724 w 4842919"/>
                <a:gd name="connsiteY6" fmla="*/ 7509259 h 10855228"/>
                <a:gd name="connsiteX7" fmla="*/ 83682 w 4842919"/>
                <a:gd name="connsiteY7" fmla="*/ 8064430 h 10855228"/>
                <a:gd name="connsiteX8" fmla="*/ 51583 w 4842919"/>
                <a:gd name="connsiteY8" fmla="*/ 8331549 h 10855228"/>
                <a:gd name="connsiteX9" fmla="*/ 51583 w 4842919"/>
                <a:gd name="connsiteY9" fmla="*/ 8601459 h 10855228"/>
                <a:gd name="connsiteX10" fmla="*/ 158486 w 4842919"/>
                <a:gd name="connsiteY10" fmla="*/ 8755813 h 10855228"/>
                <a:gd name="connsiteX11" fmla="*/ 105733 w 4842919"/>
                <a:gd name="connsiteY11" fmla="*/ 8808566 h 10855228"/>
                <a:gd name="connsiteX12" fmla="*/ 193656 w 4842919"/>
                <a:gd name="connsiteY12" fmla="*/ 8878905 h 10855228"/>
                <a:gd name="connsiteX13" fmla="*/ 211240 w 4842919"/>
                <a:gd name="connsiteY13" fmla="*/ 8949243 h 10855228"/>
                <a:gd name="connsiteX14" fmla="*/ 211240 w 4842919"/>
                <a:gd name="connsiteY14" fmla="*/ 9001997 h 10855228"/>
                <a:gd name="connsiteX15" fmla="*/ 158486 w 4842919"/>
                <a:gd name="connsiteY15" fmla="*/ 9072336 h 10855228"/>
                <a:gd name="connsiteX16" fmla="*/ 105733 w 4842919"/>
                <a:gd name="connsiteY16" fmla="*/ 9177843 h 10855228"/>
                <a:gd name="connsiteX17" fmla="*/ 52979 w 4842919"/>
                <a:gd name="connsiteY17" fmla="*/ 9511951 h 10855228"/>
                <a:gd name="connsiteX18" fmla="*/ 225 w 4842919"/>
                <a:gd name="connsiteY18" fmla="*/ 9775720 h 10855228"/>
                <a:gd name="connsiteX19" fmla="*/ 35394 w 4842919"/>
                <a:gd name="connsiteY19" fmla="*/ 9898813 h 10855228"/>
                <a:gd name="connsiteX20" fmla="*/ 70563 w 4842919"/>
                <a:gd name="connsiteY20" fmla="*/ 10057074 h 10855228"/>
                <a:gd name="connsiteX21" fmla="*/ 228825 w 4842919"/>
                <a:gd name="connsiteY21" fmla="*/ 10303259 h 10855228"/>
                <a:gd name="connsiteX22" fmla="*/ 422256 w 4842919"/>
                <a:gd name="connsiteY22" fmla="*/ 10479105 h 10855228"/>
                <a:gd name="connsiteX23" fmla="*/ 527763 w 4842919"/>
                <a:gd name="connsiteY23" fmla="*/ 10496689 h 10855228"/>
                <a:gd name="connsiteX24" fmla="*/ 562933 w 4842919"/>
                <a:gd name="connsiteY24" fmla="*/ 10479105 h 10855228"/>
                <a:gd name="connsiteX25" fmla="*/ 510179 w 4842919"/>
                <a:gd name="connsiteY25" fmla="*/ 10356013 h 10855228"/>
                <a:gd name="connsiteX26" fmla="*/ 457425 w 4842919"/>
                <a:gd name="connsiteY26" fmla="*/ 10285674 h 10855228"/>
                <a:gd name="connsiteX27" fmla="*/ 369502 w 4842919"/>
                <a:gd name="connsiteY27" fmla="*/ 10162582 h 10855228"/>
                <a:gd name="connsiteX28" fmla="*/ 351917 w 4842919"/>
                <a:gd name="connsiteY28" fmla="*/ 9846059 h 10855228"/>
                <a:gd name="connsiteX29" fmla="*/ 422256 w 4842919"/>
                <a:gd name="connsiteY29" fmla="*/ 9652628 h 10855228"/>
                <a:gd name="connsiteX30" fmla="*/ 422256 w 4842919"/>
                <a:gd name="connsiteY30" fmla="*/ 9617459 h 10855228"/>
                <a:gd name="connsiteX31" fmla="*/ 527763 w 4842919"/>
                <a:gd name="connsiteY31" fmla="*/ 9775720 h 10855228"/>
                <a:gd name="connsiteX32" fmla="*/ 510179 w 4842919"/>
                <a:gd name="connsiteY32" fmla="*/ 9933982 h 10855228"/>
                <a:gd name="connsiteX33" fmla="*/ 492594 w 4842919"/>
                <a:gd name="connsiteY33" fmla="*/ 10092243 h 10855228"/>
                <a:gd name="connsiteX34" fmla="*/ 492594 w 4842919"/>
                <a:gd name="connsiteY34" fmla="*/ 10162582 h 10855228"/>
                <a:gd name="connsiteX35" fmla="*/ 562933 w 4842919"/>
                <a:gd name="connsiteY35" fmla="*/ 10180166 h 10855228"/>
                <a:gd name="connsiteX36" fmla="*/ 615686 w 4842919"/>
                <a:gd name="connsiteY36" fmla="*/ 9933982 h 10855228"/>
                <a:gd name="connsiteX37" fmla="*/ 615686 w 4842919"/>
                <a:gd name="connsiteY37" fmla="*/ 9670213 h 10855228"/>
                <a:gd name="connsiteX38" fmla="*/ 562933 w 4842919"/>
                <a:gd name="connsiteY38" fmla="*/ 9318520 h 10855228"/>
                <a:gd name="connsiteX39" fmla="*/ 527763 w 4842919"/>
                <a:gd name="connsiteY39" fmla="*/ 9089920 h 10855228"/>
                <a:gd name="connsiteX40" fmla="*/ 492594 w 4842919"/>
                <a:gd name="connsiteY40" fmla="*/ 8861320 h 10855228"/>
                <a:gd name="connsiteX41" fmla="*/ 562933 w 4842919"/>
                <a:gd name="connsiteY41" fmla="*/ 8579966 h 10855228"/>
                <a:gd name="connsiteX42" fmla="*/ 502642 w 4842919"/>
                <a:gd name="connsiteY42" fmla="*/ 8218225 h 10855228"/>
                <a:gd name="connsiteX43" fmla="*/ 974382 w 4842919"/>
                <a:gd name="connsiteY43" fmla="*/ 6496406 h 10855228"/>
                <a:gd name="connsiteX44" fmla="*/ 1067405 w 4842919"/>
                <a:gd name="connsiteY44" fmla="*/ 5613190 h 10855228"/>
                <a:gd name="connsiteX45" fmla="*/ 1093998 w 4842919"/>
                <a:gd name="connsiteY45" fmla="*/ 5115544 h 10855228"/>
                <a:gd name="connsiteX46" fmla="*/ 1130115 w 4842919"/>
                <a:gd name="connsiteY46" fmla="*/ 5187606 h 10855228"/>
                <a:gd name="connsiteX47" fmla="*/ 1207423 w 4842919"/>
                <a:gd name="connsiteY47" fmla="*/ 5640520 h 10855228"/>
                <a:gd name="connsiteX48" fmla="*/ 1325236 w 4842919"/>
                <a:gd name="connsiteY48" fmla="*/ 6306071 h 10855228"/>
                <a:gd name="connsiteX49" fmla="*/ 1193086 w 4842919"/>
                <a:gd name="connsiteY49" fmla="*/ 6738454 h 10855228"/>
                <a:gd name="connsiteX50" fmla="*/ 822515 w 4842919"/>
                <a:gd name="connsiteY50" fmla="*/ 7772698 h 10855228"/>
                <a:gd name="connsiteX51" fmla="*/ 698306 w 4842919"/>
                <a:gd name="connsiteY51" fmla="*/ 8794611 h 10855228"/>
                <a:gd name="connsiteX52" fmla="*/ 861871 w 4842919"/>
                <a:gd name="connsiteY52" fmla="*/ 9863643 h 10855228"/>
                <a:gd name="connsiteX53" fmla="*/ 1020133 w 4842919"/>
                <a:gd name="connsiteY53" fmla="*/ 10602197 h 10855228"/>
                <a:gd name="connsiteX54" fmla="*/ 1090471 w 4842919"/>
                <a:gd name="connsiteY54" fmla="*/ 10813213 h 10855228"/>
                <a:gd name="connsiteX55" fmla="*/ 1178394 w 4842919"/>
                <a:gd name="connsiteY55" fmla="*/ 10813213 h 10855228"/>
                <a:gd name="connsiteX56" fmla="*/ 1942348 w 4842919"/>
                <a:gd name="connsiteY56" fmla="*/ 10800513 h 10855228"/>
                <a:gd name="connsiteX57" fmla="*/ 2338979 w 4842919"/>
                <a:gd name="connsiteY57" fmla="*/ 10795628 h 10855228"/>
                <a:gd name="connsiteX58" fmla="*/ 2356563 w 4842919"/>
                <a:gd name="connsiteY58" fmla="*/ 10004320 h 10855228"/>
                <a:gd name="connsiteX59" fmla="*/ 2338979 w 4842919"/>
                <a:gd name="connsiteY59" fmla="*/ 9441613 h 10855228"/>
                <a:gd name="connsiteX60" fmla="*/ 2310160 w 4842919"/>
                <a:gd name="connsiteY60" fmla="*/ 9025932 h 10855228"/>
                <a:gd name="connsiteX61" fmla="*/ 2479656 w 4842919"/>
                <a:gd name="connsiteY61" fmla="*/ 9037166 h 10855228"/>
                <a:gd name="connsiteX62" fmla="*/ 2549994 w 4842919"/>
                <a:gd name="connsiteY62" fmla="*/ 9054751 h 10855228"/>
                <a:gd name="connsiteX63" fmla="*/ 2532410 w 4842919"/>
                <a:gd name="connsiteY63" fmla="*/ 9265766 h 10855228"/>
                <a:gd name="connsiteX64" fmla="*/ 2497240 w 4842919"/>
                <a:gd name="connsiteY64" fmla="*/ 9775720 h 10855228"/>
                <a:gd name="connsiteX65" fmla="*/ 2514825 w 4842919"/>
                <a:gd name="connsiteY65" fmla="*/ 10830797 h 10855228"/>
                <a:gd name="connsiteX66" fmla="*/ 2725840 w 4842919"/>
                <a:gd name="connsiteY66" fmla="*/ 10813213 h 10855228"/>
                <a:gd name="connsiteX67" fmla="*/ 3059948 w 4842919"/>
                <a:gd name="connsiteY67" fmla="*/ 10795628 h 10855228"/>
                <a:gd name="connsiteX68" fmla="*/ 3499563 w 4842919"/>
                <a:gd name="connsiteY68" fmla="*/ 10830797 h 10855228"/>
                <a:gd name="connsiteX69" fmla="*/ 3763333 w 4842919"/>
                <a:gd name="connsiteY69" fmla="*/ 10795628 h 10855228"/>
                <a:gd name="connsiteX70" fmla="*/ 3780917 w 4842919"/>
                <a:gd name="connsiteY70" fmla="*/ 10690120 h 10855228"/>
                <a:gd name="connsiteX71" fmla="*/ 3851256 w 4842919"/>
                <a:gd name="connsiteY71" fmla="*/ 10303259 h 10855228"/>
                <a:gd name="connsiteX72" fmla="*/ 3974348 w 4842919"/>
                <a:gd name="connsiteY72" fmla="*/ 9793305 h 10855228"/>
                <a:gd name="connsiteX73" fmla="*/ 4079856 w 4842919"/>
                <a:gd name="connsiteY73" fmla="*/ 9089920 h 10855228"/>
                <a:gd name="connsiteX74" fmla="*/ 4170011 w 4842919"/>
                <a:gd name="connsiteY74" fmla="*/ 8737391 h 10855228"/>
                <a:gd name="connsiteX75" fmla="*/ 4161486 w 4842919"/>
                <a:gd name="connsiteY75" fmla="*/ 8078640 h 10855228"/>
                <a:gd name="connsiteX76" fmla="*/ 4048340 w 4842919"/>
                <a:gd name="connsiteY76" fmla="*/ 7368455 h 10855228"/>
                <a:gd name="connsiteX77" fmla="*/ 3752447 w 4842919"/>
                <a:gd name="connsiteY77" fmla="*/ 6709857 h 10855228"/>
                <a:gd name="connsiteX78" fmla="*/ 3576297 w 4842919"/>
                <a:gd name="connsiteY78" fmla="*/ 6287204 h 10855228"/>
                <a:gd name="connsiteX79" fmla="*/ 3622656 w 4842919"/>
                <a:gd name="connsiteY79" fmla="*/ 5889520 h 10855228"/>
                <a:gd name="connsiteX80" fmla="*/ 3692994 w 4842919"/>
                <a:gd name="connsiteY80" fmla="*/ 5397151 h 10855228"/>
                <a:gd name="connsiteX81" fmla="*/ 3710579 w 4842919"/>
                <a:gd name="connsiteY81" fmla="*/ 5115797 h 10855228"/>
                <a:gd name="connsiteX82" fmla="*/ 3734304 w 4842919"/>
                <a:gd name="connsiteY82" fmla="*/ 5363936 h 10855228"/>
                <a:gd name="connsiteX83" fmla="*/ 3766752 w 4842919"/>
                <a:gd name="connsiteY83" fmla="*/ 6059505 h 10855228"/>
                <a:gd name="connsiteX84" fmla="*/ 3779452 w 4842919"/>
                <a:gd name="connsiteY84" fmla="*/ 6387263 h 10855228"/>
                <a:gd name="connsiteX85" fmla="*/ 3921594 w 4842919"/>
                <a:gd name="connsiteY85" fmla="*/ 6979766 h 10855228"/>
                <a:gd name="connsiteX86" fmla="*/ 4079856 w 4842919"/>
                <a:gd name="connsiteY86" fmla="*/ 7542474 h 10855228"/>
                <a:gd name="connsiteX87" fmla="*/ 4417591 w 4842919"/>
                <a:gd name="connsiteY87" fmla="*/ 8314523 h 10855228"/>
                <a:gd name="connsiteX88" fmla="*/ 4322970 w 4842919"/>
                <a:gd name="connsiteY88" fmla="*/ 8652537 h 10855228"/>
                <a:gd name="connsiteX89" fmla="*/ 4326040 w 4842919"/>
                <a:gd name="connsiteY89" fmla="*/ 8966828 h 10855228"/>
                <a:gd name="connsiteX90" fmla="*/ 4273286 w 4842919"/>
                <a:gd name="connsiteY90" fmla="*/ 9283351 h 10855228"/>
                <a:gd name="connsiteX91" fmla="*/ 4185363 w 4842919"/>
                <a:gd name="connsiteY91" fmla="*/ 9529536 h 10855228"/>
                <a:gd name="connsiteX92" fmla="*/ 4202948 w 4842919"/>
                <a:gd name="connsiteY92" fmla="*/ 9722966 h 10855228"/>
                <a:gd name="connsiteX93" fmla="*/ 4202948 w 4842919"/>
                <a:gd name="connsiteY93" fmla="*/ 9846059 h 10855228"/>
                <a:gd name="connsiteX94" fmla="*/ 4220533 w 4842919"/>
                <a:gd name="connsiteY94" fmla="*/ 10039489 h 10855228"/>
                <a:gd name="connsiteX95" fmla="*/ 4308456 w 4842919"/>
                <a:gd name="connsiteY95" fmla="*/ 10144997 h 10855228"/>
                <a:gd name="connsiteX96" fmla="*/ 4343625 w 4842919"/>
                <a:gd name="connsiteY96" fmla="*/ 10144997 h 10855228"/>
                <a:gd name="connsiteX97" fmla="*/ 4361210 w 4842919"/>
                <a:gd name="connsiteY97" fmla="*/ 10057074 h 10855228"/>
                <a:gd name="connsiteX98" fmla="*/ 4326040 w 4842919"/>
                <a:gd name="connsiteY98" fmla="*/ 9916397 h 10855228"/>
                <a:gd name="connsiteX99" fmla="*/ 4343625 w 4842919"/>
                <a:gd name="connsiteY99" fmla="*/ 9722966 h 10855228"/>
                <a:gd name="connsiteX100" fmla="*/ 4396379 w 4842919"/>
                <a:gd name="connsiteY100" fmla="*/ 9582289 h 10855228"/>
                <a:gd name="connsiteX101" fmla="*/ 4466717 w 4842919"/>
                <a:gd name="connsiteY101" fmla="*/ 9846059 h 10855228"/>
                <a:gd name="connsiteX102" fmla="*/ 4466717 w 4842919"/>
                <a:gd name="connsiteY102" fmla="*/ 10074659 h 10855228"/>
                <a:gd name="connsiteX103" fmla="*/ 4431548 w 4842919"/>
                <a:gd name="connsiteY103" fmla="*/ 10180166 h 10855228"/>
                <a:gd name="connsiteX104" fmla="*/ 4378794 w 4842919"/>
                <a:gd name="connsiteY104" fmla="*/ 10303259 h 10855228"/>
                <a:gd name="connsiteX105" fmla="*/ 4290871 w 4842919"/>
                <a:gd name="connsiteY105" fmla="*/ 10461520 h 10855228"/>
                <a:gd name="connsiteX106" fmla="*/ 4290871 w 4842919"/>
                <a:gd name="connsiteY106" fmla="*/ 10496689 h 10855228"/>
                <a:gd name="connsiteX107" fmla="*/ 4449133 w 4842919"/>
                <a:gd name="connsiteY107" fmla="*/ 10320843 h 10855228"/>
                <a:gd name="connsiteX108" fmla="*/ 4607394 w 4842919"/>
                <a:gd name="connsiteY108" fmla="*/ 10250505 h 10855228"/>
                <a:gd name="connsiteX109" fmla="*/ 4712902 w 4842919"/>
                <a:gd name="connsiteY109" fmla="*/ 10074659 h 10855228"/>
                <a:gd name="connsiteX110" fmla="*/ 4783240 w 4842919"/>
                <a:gd name="connsiteY110" fmla="*/ 9916397 h 10855228"/>
                <a:gd name="connsiteX111" fmla="*/ 4835994 w 4842919"/>
                <a:gd name="connsiteY111" fmla="*/ 9740551 h 10855228"/>
                <a:gd name="connsiteX112" fmla="*/ 4783240 w 4842919"/>
                <a:gd name="connsiteY112" fmla="*/ 9406443 h 10855228"/>
                <a:gd name="connsiteX113" fmla="*/ 4842833 w 4842919"/>
                <a:gd name="connsiteY113" fmla="*/ 8994182 h 10855228"/>
                <a:gd name="connsiteX114" fmla="*/ 4767051 w 4842919"/>
                <a:gd name="connsiteY114" fmla="*/ 8494835 h 10855228"/>
                <a:gd name="connsiteX115" fmla="*/ 4720438 w 4842919"/>
                <a:gd name="connsiteY115" fmla="*/ 7532146 h 10855228"/>
                <a:gd name="connsiteX116" fmla="*/ 4705086 w 4842919"/>
                <a:gd name="connsiteY116" fmla="*/ 6929803 h 10855228"/>
                <a:gd name="connsiteX117" fmla="*/ 4633144 w 4842919"/>
                <a:gd name="connsiteY117" fmla="*/ 6381611 h 10855228"/>
                <a:gd name="connsiteX118" fmla="*/ 4509423 w 4842919"/>
                <a:gd name="connsiteY118" fmla="*/ 5797689 h 10855228"/>
                <a:gd name="connsiteX119" fmla="*/ 4468950 w 4842919"/>
                <a:gd name="connsiteY119" fmla="*/ 4536900 h 10855228"/>
                <a:gd name="connsiteX120" fmla="*/ 4486334 w 4842919"/>
                <a:gd name="connsiteY120" fmla="*/ 3790581 h 10855228"/>
                <a:gd name="connsiteX121" fmla="*/ 4249079 w 4842919"/>
                <a:gd name="connsiteY121" fmla="*/ 3340208 h 10855228"/>
                <a:gd name="connsiteX122" fmla="*/ 3999320 w 4842919"/>
                <a:gd name="connsiteY122" fmla="*/ 3134280 h 10855228"/>
                <a:gd name="connsiteX123" fmla="*/ 3678324 w 4842919"/>
                <a:gd name="connsiteY123" fmla="*/ 3002758 h 10855228"/>
                <a:gd name="connsiteX124" fmla="*/ 3402429 w 4842919"/>
                <a:gd name="connsiteY124" fmla="*/ 2835938 h 10855228"/>
                <a:gd name="connsiteX125" fmla="*/ 3024779 w 4842919"/>
                <a:gd name="connsiteY125" fmla="*/ 2618782 h 10855228"/>
                <a:gd name="connsiteX126" fmla="*/ 2932566 w 4842919"/>
                <a:gd name="connsiteY126" fmla="*/ 2321634 h 10855228"/>
                <a:gd name="connsiteX127" fmla="*/ 2940426 w 4842919"/>
                <a:gd name="connsiteY127" fmla="*/ 2048534 h 10855228"/>
                <a:gd name="connsiteX128" fmla="*/ 3136471 w 4842919"/>
                <a:gd name="connsiteY128" fmla="*/ 2055350 h 10855228"/>
                <a:gd name="connsiteX129" fmla="*/ 3381669 w 4842919"/>
                <a:gd name="connsiteY129" fmla="*/ 2064655 h 10855228"/>
                <a:gd name="connsiteX130" fmla="*/ 3456335 w 4842919"/>
                <a:gd name="connsiteY130" fmla="*/ 1872657 h 10855228"/>
                <a:gd name="connsiteX131" fmla="*/ 3490152 w 4842919"/>
                <a:gd name="connsiteY131" fmla="*/ 1834162 h 10855228"/>
                <a:gd name="connsiteX132" fmla="*/ 3544393 w 4842919"/>
                <a:gd name="connsiteY132" fmla="*/ 1774720 h 10855228"/>
                <a:gd name="connsiteX133" fmla="*/ 3517148 w 4842919"/>
                <a:gd name="connsiteY133" fmla="*/ 1698444 h 10855228"/>
                <a:gd name="connsiteX134" fmla="*/ 3479084 w 4842919"/>
                <a:gd name="connsiteY134" fmla="*/ 1672741 h 10855228"/>
                <a:gd name="connsiteX135" fmla="*/ 3538167 w 4842919"/>
                <a:gd name="connsiteY135" fmla="*/ 1647680 h 10855228"/>
                <a:gd name="connsiteX136" fmla="*/ 3581842 w 4842919"/>
                <a:gd name="connsiteY136" fmla="*/ 1598300 h 10855228"/>
                <a:gd name="connsiteX137" fmla="*/ 3576833 w 4842919"/>
                <a:gd name="connsiteY137" fmla="*/ 1533129 h 10855228"/>
                <a:gd name="connsiteX138" fmla="*/ 3582358 w 4842919"/>
                <a:gd name="connsiteY138" fmla="*/ 1437316 h 10855228"/>
                <a:gd name="connsiteX139" fmla="*/ 3625953 w 4842919"/>
                <a:gd name="connsiteY139" fmla="*/ 1394453 h 10855228"/>
                <a:gd name="connsiteX140" fmla="*/ 3724744 w 4842919"/>
                <a:gd name="connsiteY140" fmla="*/ 1373572 h 10855228"/>
                <a:gd name="connsiteX141" fmla="*/ 3777254 w 4842919"/>
                <a:gd name="connsiteY141" fmla="*/ 1295174 h 10855228"/>
                <a:gd name="connsiteX142" fmla="*/ 3694093 w 4842919"/>
                <a:gd name="connsiteY142" fmla="*/ 1189665 h 10855228"/>
                <a:gd name="connsiteX143" fmla="*/ 3635111 w 4842919"/>
                <a:gd name="connsiteY143" fmla="*/ 1106749 h 10855228"/>
                <a:gd name="connsiteX144" fmla="*/ 3576129 w 4842919"/>
                <a:gd name="connsiteY144" fmla="*/ 991838 h 10855228"/>
                <a:gd name="connsiteX145" fmla="*/ 3618394 w 4842919"/>
                <a:gd name="connsiteY145" fmla="*/ 798392 h 10855228"/>
                <a:gd name="connsiteX146" fmla="*/ 3578949 w 4842919"/>
                <a:gd name="connsiteY146" fmla="*/ 379767 h 10855228"/>
                <a:gd name="connsiteX147" fmla="*/ 3230479 w 4842919"/>
                <a:gd name="connsiteY147" fmla="*/ 98358 h 10855228"/>
                <a:gd name="connsiteX148" fmla="*/ 2717060 w 4842919"/>
                <a:gd name="connsiteY148" fmla="*/ 854 h 10855228"/>
                <a:gd name="connsiteX149" fmla="*/ 2198302 w 4842919"/>
                <a:gd name="connsiteY149" fmla="*/ 70479 h 10855228"/>
                <a:gd name="connsiteX150" fmla="*/ 1776271 w 4842919"/>
                <a:gd name="connsiteY150" fmla="*/ 367951 h 10855228"/>
                <a:gd name="connsiteX151" fmla="*/ 1639257 w 4842919"/>
                <a:gd name="connsiteY151" fmla="*/ 692168 h 10855228"/>
                <a:gd name="connsiteX152" fmla="*/ 1628634 w 4842919"/>
                <a:gd name="connsiteY152" fmla="*/ 1143873 h 10855228"/>
                <a:gd name="connsiteX153" fmla="*/ 1792184 w 4842919"/>
                <a:gd name="connsiteY153" fmla="*/ 1466621 h 10855228"/>
                <a:gd name="connsiteX154" fmla="*/ 2061231 w 4842919"/>
                <a:gd name="connsiteY154" fmla="*/ 1853320 h 10855228"/>
                <a:gd name="connsiteX155" fmla="*/ 2064963 w 4842919"/>
                <a:gd name="connsiteY155" fmla="*/ 2162318 h 10855228"/>
                <a:gd name="connsiteX156" fmla="*/ 2004871 w 4842919"/>
                <a:gd name="connsiteY156" fmla="*/ 2513274 h 10855228"/>
                <a:gd name="connsiteX157" fmla="*/ 1562185 w 4842919"/>
                <a:gd name="connsiteY157" fmla="*/ 2813051 h 10855228"/>
                <a:gd name="connsiteX158" fmla="*/ 1139317 w 4842919"/>
                <a:gd name="connsiteY158" fmla="*/ 3020995 h 10855228"/>
                <a:gd name="connsiteX0" fmla="*/ 1139317 w 4842919"/>
                <a:gd name="connsiteY0" fmla="*/ 3020995 h 10853814"/>
                <a:gd name="connsiteX1" fmla="*/ 521192 w 4842919"/>
                <a:gd name="connsiteY1" fmla="*/ 3348556 h 10853814"/>
                <a:gd name="connsiteX2" fmla="*/ 332099 w 4842919"/>
                <a:gd name="connsiteY2" fmla="*/ 4163157 h 10853814"/>
                <a:gd name="connsiteX3" fmla="*/ 341311 w 4842919"/>
                <a:gd name="connsiteY3" fmla="*/ 5077558 h 10853814"/>
                <a:gd name="connsiteX4" fmla="*/ 280183 w 4842919"/>
                <a:gd name="connsiteY4" fmla="*/ 5956230 h 10853814"/>
                <a:gd name="connsiteX5" fmla="*/ 113548 w 4842919"/>
                <a:gd name="connsiteY5" fmla="*/ 6779357 h 10853814"/>
                <a:gd name="connsiteX6" fmla="*/ 57724 w 4842919"/>
                <a:gd name="connsiteY6" fmla="*/ 7509259 h 10853814"/>
                <a:gd name="connsiteX7" fmla="*/ 83682 w 4842919"/>
                <a:gd name="connsiteY7" fmla="*/ 8064430 h 10853814"/>
                <a:gd name="connsiteX8" fmla="*/ 51583 w 4842919"/>
                <a:gd name="connsiteY8" fmla="*/ 8331549 h 10853814"/>
                <a:gd name="connsiteX9" fmla="*/ 51583 w 4842919"/>
                <a:gd name="connsiteY9" fmla="*/ 8601459 h 10853814"/>
                <a:gd name="connsiteX10" fmla="*/ 158486 w 4842919"/>
                <a:gd name="connsiteY10" fmla="*/ 8755813 h 10853814"/>
                <a:gd name="connsiteX11" fmla="*/ 105733 w 4842919"/>
                <a:gd name="connsiteY11" fmla="*/ 8808566 h 10853814"/>
                <a:gd name="connsiteX12" fmla="*/ 193656 w 4842919"/>
                <a:gd name="connsiteY12" fmla="*/ 8878905 h 10853814"/>
                <a:gd name="connsiteX13" fmla="*/ 211240 w 4842919"/>
                <a:gd name="connsiteY13" fmla="*/ 8949243 h 10853814"/>
                <a:gd name="connsiteX14" fmla="*/ 211240 w 4842919"/>
                <a:gd name="connsiteY14" fmla="*/ 9001997 h 10853814"/>
                <a:gd name="connsiteX15" fmla="*/ 158486 w 4842919"/>
                <a:gd name="connsiteY15" fmla="*/ 9072336 h 10853814"/>
                <a:gd name="connsiteX16" fmla="*/ 105733 w 4842919"/>
                <a:gd name="connsiteY16" fmla="*/ 9177843 h 10853814"/>
                <a:gd name="connsiteX17" fmla="*/ 52979 w 4842919"/>
                <a:gd name="connsiteY17" fmla="*/ 9511951 h 10853814"/>
                <a:gd name="connsiteX18" fmla="*/ 225 w 4842919"/>
                <a:gd name="connsiteY18" fmla="*/ 9775720 h 10853814"/>
                <a:gd name="connsiteX19" fmla="*/ 35394 w 4842919"/>
                <a:gd name="connsiteY19" fmla="*/ 9898813 h 10853814"/>
                <a:gd name="connsiteX20" fmla="*/ 70563 w 4842919"/>
                <a:gd name="connsiteY20" fmla="*/ 10057074 h 10853814"/>
                <a:gd name="connsiteX21" fmla="*/ 228825 w 4842919"/>
                <a:gd name="connsiteY21" fmla="*/ 10303259 h 10853814"/>
                <a:gd name="connsiteX22" fmla="*/ 422256 w 4842919"/>
                <a:gd name="connsiteY22" fmla="*/ 10479105 h 10853814"/>
                <a:gd name="connsiteX23" fmla="*/ 527763 w 4842919"/>
                <a:gd name="connsiteY23" fmla="*/ 10496689 h 10853814"/>
                <a:gd name="connsiteX24" fmla="*/ 562933 w 4842919"/>
                <a:gd name="connsiteY24" fmla="*/ 10479105 h 10853814"/>
                <a:gd name="connsiteX25" fmla="*/ 510179 w 4842919"/>
                <a:gd name="connsiteY25" fmla="*/ 10356013 h 10853814"/>
                <a:gd name="connsiteX26" fmla="*/ 457425 w 4842919"/>
                <a:gd name="connsiteY26" fmla="*/ 10285674 h 10853814"/>
                <a:gd name="connsiteX27" fmla="*/ 369502 w 4842919"/>
                <a:gd name="connsiteY27" fmla="*/ 10162582 h 10853814"/>
                <a:gd name="connsiteX28" fmla="*/ 351917 w 4842919"/>
                <a:gd name="connsiteY28" fmla="*/ 9846059 h 10853814"/>
                <a:gd name="connsiteX29" fmla="*/ 422256 w 4842919"/>
                <a:gd name="connsiteY29" fmla="*/ 9652628 h 10853814"/>
                <a:gd name="connsiteX30" fmla="*/ 422256 w 4842919"/>
                <a:gd name="connsiteY30" fmla="*/ 9617459 h 10853814"/>
                <a:gd name="connsiteX31" fmla="*/ 527763 w 4842919"/>
                <a:gd name="connsiteY31" fmla="*/ 9775720 h 10853814"/>
                <a:gd name="connsiteX32" fmla="*/ 510179 w 4842919"/>
                <a:gd name="connsiteY32" fmla="*/ 9933982 h 10853814"/>
                <a:gd name="connsiteX33" fmla="*/ 492594 w 4842919"/>
                <a:gd name="connsiteY33" fmla="*/ 10092243 h 10853814"/>
                <a:gd name="connsiteX34" fmla="*/ 492594 w 4842919"/>
                <a:gd name="connsiteY34" fmla="*/ 10162582 h 10853814"/>
                <a:gd name="connsiteX35" fmla="*/ 562933 w 4842919"/>
                <a:gd name="connsiteY35" fmla="*/ 10180166 h 10853814"/>
                <a:gd name="connsiteX36" fmla="*/ 615686 w 4842919"/>
                <a:gd name="connsiteY36" fmla="*/ 9933982 h 10853814"/>
                <a:gd name="connsiteX37" fmla="*/ 615686 w 4842919"/>
                <a:gd name="connsiteY37" fmla="*/ 9670213 h 10853814"/>
                <a:gd name="connsiteX38" fmla="*/ 562933 w 4842919"/>
                <a:gd name="connsiteY38" fmla="*/ 9318520 h 10853814"/>
                <a:gd name="connsiteX39" fmla="*/ 527763 w 4842919"/>
                <a:gd name="connsiteY39" fmla="*/ 9089920 h 10853814"/>
                <a:gd name="connsiteX40" fmla="*/ 492594 w 4842919"/>
                <a:gd name="connsiteY40" fmla="*/ 8861320 h 10853814"/>
                <a:gd name="connsiteX41" fmla="*/ 562933 w 4842919"/>
                <a:gd name="connsiteY41" fmla="*/ 8579966 h 10853814"/>
                <a:gd name="connsiteX42" fmla="*/ 502642 w 4842919"/>
                <a:gd name="connsiteY42" fmla="*/ 8218225 h 10853814"/>
                <a:gd name="connsiteX43" fmla="*/ 974382 w 4842919"/>
                <a:gd name="connsiteY43" fmla="*/ 6496406 h 10853814"/>
                <a:gd name="connsiteX44" fmla="*/ 1067405 w 4842919"/>
                <a:gd name="connsiteY44" fmla="*/ 5613190 h 10853814"/>
                <a:gd name="connsiteX45" fmla="*/ 1093998 w 4842919"/>
                <a:gd name="connsiteY45" fmla="*/ 5115544 h 10853814"/>
                <a:gd name="connsiteX46" fmla="*/ 1130115 w 4842919"/>
                <a:gd name="connsiteY46" fmla="*/ 5187606 h 10853814"/>
                <a:gd name="connsiteX47" fmla="*/ 1207423 w 4842919"/>
                <a:gd name="connsiteY47" fmla="*/ 5640520 h 10853814"/>
                <a:gd name="connsiteX48" fmla="*/ 1325236 w 4842919"/>
                <a:gd name="connsiteY48" fmla="*/ 6306071 h 10853814"/>
                <a:gd name="connsiteX49" fmla="*/ 1193086 w 4842919"/>
                <a:gd name="connsiteY49" fmla="*/ 6738454 h 10853814"/>
                <a:gd name="connsiteX50" fmla="*/ 822515 w 4842919"/>
                <a:gd name="connsiteY50" fmla="*/ 7772698 h 10853814"/>
                <a:gd name="connsiteX51" fmla="*/ 698306 w 4842919"/>
                <a:gd name="connsiteY51" fmla="*/ 8794611 h 10853814"/>
                <a:gd name="connsiteX52" fmla="*/ 861871 w 4842919"/>
                <a:gd name="connsiteY52" fmla="*/ 9863643 h 10853814"/>
                <a:gd name="connsiteX53" fmla="*/ 1020133 w 4842919"/>
                <a:gd name="connsiteY53" fmla="*/ 10602197 h 10853814"/>
                <a:gd name="connsiteX54" fmla="*/ 1090471 w 4842919"/>
                <a:gd name="connsiteY54" fmla="*/ 10813213 h 10853814"/>
                <a:gd name="connsiteX55" fmla="*/ 1178394 w 4842919"/>
                <a:gd name="connsiteY55" fmla="*/ 10813213 h 10853814"/>
                <a:gd name="connsiteX56" fmla="*/ 1942348 w 4842919"/>
                <a:gd name="connsiteY56" fmla="*/ 10800513 h 10853814"/>
                <a:gd name="connsiteX57" fmla="*/ 2338979 w 4842919"/>
                <a:gd name="connsiteY57" fmla="*/ 10795628 h 10853814"/>
                <a:gd name="connsiteX58" fmla="*/ 2356563 w 4842919"/>
                <a:gd name="connsiteY58" fmla="*/ 10004320 h 10853814"/>
                <a:gd name="connsiteX59" fmla="*/ 2338979 w 4842919"/>
                <a:gd name="connsiteY59" fmla="*/ 9441613 h 10853814"/>
                <a:gd name="connsiteX60" fmla="*/ 2310160 w 4842919"/>
                <a:gd name="connsiteY60" fmla="*/ 9025932 h 10853814"/>
                <a:gd name="connsiteX61" fmla="*/ 2479656 w 4842919"/>
                <a:gd name="connsiteY61" fmla="*/ 9037166 h 10853814"/>
                <a:gd name="connsiteX62" fmla="*/ 2549994 w 4842919"/>
                <a:gd name="connsiteY62" fmla="*/ 9054751 h 10853814"/>
                <a:gd name="connsiteX63" fmla="*/ 2532410 w 4842919"/>
                <a:gd name="connsiteY63" fmla="*/ 9265766 h 10853814"/>
                <a:gd name="connsiteX64" fmla="*/ 2497240 w 4842919"/>
                <a:gd name="connsiteY64" fmla="*/ 9775720 h 10853814"/>
                <a:gd name="connsiteX65" fmla="*/ 2514825 w 4842919"/>
                <a:gd name="connsiteY65" fmla="*/ 10830797 h 10853814"/>
                <a:gd name="connsiteX66" fmla="*/ 2725840 w 4842919"/>
                <a:gd name="connsiteY66" fmla="*/ 10813213 h 10853814"/>
                <a:gd name="connsiteX67" fmla="*/ 3059948 w 4842919"/>
                <a:gd name="connsiteY67" fmla="*/ 10795628 h 10853814"/>
                <a:gd name="connsiteX68" fmla="*/ 3499563 w 4842919"/>
                <a:gd name="connsiteY68" fmla="*/ 10830797 h 10853814"/>
                <a:gd name="connsiteX69" fmla="*/ 3763333 w 4842919"/>
                <a:gd name="connsiteY69" fmla="*/ 10795628 h 10853814"/>
                <a:gd name="connsiteX70" fmla="*/ 3780917 w 4842919"/>
                <a:gd name="connsiteY70" fmla="*/ 10690120 h 10853814"/>
                <a:gd name="connsiteX71" fmla="*/ 3851256 w 4842919"/>
                <a:gd name="connsiteY71" fmla="*/ 10303259 h 10853814"/>
                <a:gd name="connsiteX72" fmla="*/ 3974348 w 4842919"/>
                <a:gd name="connsiteY72" fmla="*/ 9793305 h 10853814"/>
                <a:gd name="connsiteX73" fmla="*/ 4079856 w 4842919"/>
                <a:gd name="connsiteY73" fmla="*/ 9089920 h 10853814"/>
                <a:gd name="connsiteX74" fmla="*/ 4170011 w 4842919"/>
                <a:gd name="connsiteY74" fmla="*/ 8737391 h 10853814"/>
                <a:gd name="connsiteX75" fmla="*/ 4161486 w 4842919"/>
                <a:gd name="connsiteY75" fmla="*/ 8078640 h 10853814"/>
                <a:gd name="connsiteX76" fmla="*/ 4048340 w 4842919"/>
                <a:gd name="connsiteY76" fmla="*/ 7368455 h 10853814"/>
                <a:gd name="connsiteX77" fmla="*/ 3752447 w 4842919"/>
                <a:gd name="connsiteY77" fmla="*/ 6709857 h 10853814"/>
                <a:gd name="connsiteX78" fmla="*/ 3576297 w 4842919"/>
                <a:gd name="connsiteY78" fmla="*/ 6287204 h 10853814"/>
                <a:gd name="connsiteX79" fmla="*/ 3622656 w 4842919"/>
                <a:gd name="connsiteY79" fmla="*/ 5889520 h 10853814"/>
                <a:gd name="connsiteX80" fmla="*/ 3692994 w 4842919"/>
                <a:gd name="connsiteY80" fmla="*/ 5397151 h 10853814"/>
                <a:gd name="connsiteX81" fmla="*/ 3710579 w 4842919"/>
                <a:gd name="connsiteY81" fmla="*/ 5115797 h 10853814"/>
                <a:gd name="connsiteX82" fmla="*/ 3734304 w 4842919"/>
                <a:gd name="connsiteY82" fmla="*/ 5363936 h 10853814"/>
                <a:gd name="connsiteX83" fmla="*/ 3766752 w 4842919"/>
                <a:gd name="connsiteY83" fmla="*/ 6059505 h 10853814"/>
                <a:gd name="connsiteX84" fmla="*/ 3779452 w 4842919"/>
                <a:gd name="connsiteY84" fmla="*/ 6387263 h 10853814"/>
                <a:gd name="connsiteX85" fmla="*/ 3921594 w 4842919"/>
                <a:gd name="connsiteY85" fmla="*/ 6979766 h 10853814"/>
                <a:gd name="connsiteX86" fmla="*/ 4079856 w 4842919"/>
                <a:gd name="connsiteY86" fmla="*/ 7542474 h 10853814"/>
                <a:gd name="connsiteX87" fmla="*/ 4417591 w 4842919"/>
                <a:gd name="connsiteY87" fmla="*/ 8314523 h 10853814"/>
                <a:gd name="connsiteX88" fmla="*/ 4322970 w 4842919"/>
                <a:gd name="connsiteY88" fmla="*/ 8652537 h 10853814"/>
                <a:gd name="connsiteX89" fmla="*/ 4326040 w 4842919"/>
                <a:gd name="connsiteY89" fmla="*/ 8966828 h 10853814"/>
                <a:gd name="connsiteX90" fmla="*/ 4273286 w 4842919"/>
                <a:gd name="connsiteY90" fmla="*/ 9283351 h 10853814"/>
                <a:gd name="connsiteX91" fmla="*/ 4185363 w 4842919"/>
                <a:gd name="connsiteY91" fmla="*/ 9529536 h 10853814"/>
                <a:gd name="connsiteX92" fmla="*/ 4202948 w 4842919"/>
                <a:gd name="connsiteY92" fmla="*/ 9722966 h 10853814"/>
                <a:gd name="connsiteX93" fmla="*/ 4202948 w 4842919"/>
                <a:gd name="connsiteY93" fmla="*/ 9846059 h 10853814"/>
                <a:gd name="connsiteX94" fmla="*/ 4220533 w 4842919"/>
                <a:gd name="connsiteY94" fmla="*/ 10039489 h 10853814"/>
                <a:gd name="connsiteX95" fmla="*/ 4308456 w 4842919"/>
                <a:gd name="connsiteY95" fmla="*/ 10144997 h 10853814"/>
                <a:gd name="connsiteX96" fmla="*/ 4343625 w 4842919"/>
                <a:gd name="connsiteY96" fmla="*/ 10144997 h 10853814"/>
                <a:gd name="connsiteX97" fmla="*/ 4361210 w 4842919"/>
                <a:gd name="connsiteY97" fmla="*/ 10057074 h 10853814"/>
                <a:gd name="connsiteX98" fmla="*/ 4326040 w 4842919"/>
                <a:gd name="connsiteY98" fmla="*/ 9916397 h 10853814"/>
                <a:gd name="connsiteX99" fmla="*/ 4343625 w 4842919"/>
                <a:gd name="connsiteY99" fmla="*/ 9722966 h 10853814"/>
                <a:gd name="connsiteX100" fmla="*/ 4396379 w 4842919"/>
                <a:gd name="connsiteY100" fmla="*/ 9582289 h 10853814"/>
                <a:gd name="connsiteX101" fmla="*/ 4466717 w 4842919"/>
                <a:gd name="connsiteY101" fmla="*/ 9846059 h 10853814"/>
                <a:gd name="connsiteX102" fmla="*/ 4466717 w 4842919"/>
                <a:gd name="connsiteY102" fmla="*/ 10074659 h 10853814"/>
                <a:gd name="connsiteX103" fmla="*/ 4431548 w 4842919"/>
                <a:gd name="connsiteY103" fmla="*/ 10180166 h 10853814"/>
                <a:gd name="connsiteX104" fmla="*/ 4378794 w 4842919"/>
                <a:gd name="connsiteY104" fmla="*/ 10303259 h 10853814"/>
                <a:gd name="connsiteX105" fmla="*/ 4290871 w 4842919"/>
                <a:gd name="connsiteY105" fmla="*/ 10461520 h 10853814"/>
                <a:gd name="connsiteX106" fmla="*/ 4290871 w 4842919"/>
                <a:gd name="connsiteY106" fmla="*/ 10496689 h 10853814"/>
                <a:gd name="connsiteX107" fmla="*/ 4449133 w 4842919"/>
                <a:gd name="connsiteY107" fmla="*/ 10320843 h 10853814"/>
                <a:gd name="connsiteX108" fmla="*/ 4607394 w 4842919"/>
                <a:gd name="connsiteY108" fmla="*/ 10250505 h 10853814"/>
                <a:gd name="connsiteX109" fmla="*/ 4712902 w 4842919"/>
                <a:gd name="connsiteY109" fmla="*/ 10074659 h 10853814"/>
                <a:gd name="connsiteX110" fmla="*/ 4783240 w 4842919"/>
                <a:gd name="connsiteY110" fmla="*/ 9916397 h 10853814"/>
                <a:gd name="connsiteX111" fmla="*/ 4835994 w 4842919"/>
                <a:gd name="connsiteY111" fmla="*/ 9740551 h 10853814"/>
                <a:gd name="connsiteX112" fmla="*/ 4783240 w 4842919"/>
                <a:gd name="connsiteY112" fmla="*/ 9406443 h 10853814"/>
                <a:gd name="connsiteX113" fmla="*/ 4842833 w 4842919"/>
                <a:gd name="connsiteY113" fmla="*/ 8994182 h 10853814"/>
                <a:gd name="connsiteX114" fmla="*/ 4767051 w 4842919"/>
                <a:gd name="connsiteY114" fmla="*/ 8494835 h 10853814"/>
                <a:gd name="connsiteX115" fmla="*/ 4720438 w 4842919"/>
                <a:gd name="connsiteY115" fmla="*/ 7532146 h 10853814"/>
                <a:gd name="connsiteX116" fmla="*/ 4705086 w 4842919"/>
                <a:gd name="connsiteY116" fmla="*/ 6929803 h 10853814"/>
                <a:gd name="connsiteX117" fmla="*/ 4633144 w 4842919"/>
                <a:gd name="connsiteY117" fmla="*/ 6381611 h 10853814"/>
                <a:gd name="connsiteX118" fmla="*/ 4509423 w 4842919"/>
                <a:gd name="connsiteY118" fmla="*/ 5797689 h 10853814"/>
                <a:gd name="connsiteX119" fmla="*/ 4468950 w 4842919"/>
                <a:gd name="connsiteY119" fmla="*/ 4536900 h 10853814"/>
                <a:gd name="connsiteX120" fmla="*/ 4486334 w 4842919"/>
                <a:gd name="connsiteY120" fmla="*/ 3790581 h 10853814"/>
                <a:gd name="connsiteX121" fmla="*/ 4249079 w 4842919"/>
                <a:gd name="connsiteY121" fmla="*/ 3340208 h 10853814"/>
                <a:gd name="connsiteX122" fmla="*/ 3999320 w 4842919"/>
                <a:gd name="connsiteY122" fmla="*/ 3134280 h 10853814"/>
                <a:gd name="connsiteX123" fmla="*/ 3678324 w 4842919"/>
                <a:gd name="connsiteY123" fmla="*/ 3002758 h 10853814"/>
                <a:gd name="connsiteX124" fmla="*/ 3402429 w 4842919"/>
                <a:gd name="connsiteY124" fmla="*/ 2835938 h 10853814"/>
                <a:gd name="connsiteX125" fmla="*/ 3024779 w 4842919"/>
                <a:gd name="connsiteY125" fmla="*/ 2618782 h 10853814"/>
                <a:gd name="connsiteX126" fmla="*/ 2932566 w 4842919"/>
                <a:gd name="connsiteY126" fmla="*/ 2321634 h 10853814"/>
                <a:gd name="connsiteX127" fmla="*/ 2940426 w 4842919"/>
                <a:gd name="connsiteY127" fmla="*/ 2048534 h 10853814"/>
                <a:gd name="connsiteX128" fmla="*/ 3136471 w 4842919"/>
                <a:gd name="connsiteY128" fmla="*/ 2055350 h 10853814"/>
                <a:gd name="connsiteX129" fmla="*/ 3381669 w 4842919"/>
                <a:gd name="connsiteY129" fmla="*/ 2064655 h 10853814"/>
                <a:gd name="connsiteX130" fmla="*/ 3456335 w 4842919"/>
                <a:gd name="connsiteY130" fmla="*/ 1872657 h 10853814"/>
                <a:gd name="connsiteX131" fmla="*/ 3490152 w 4842919"/>
                <a:gd name="connsiteY131" fmla="*/ 1834162 h 10853814"/>
                <a:gd name="connsiteX132" fmla="*/ 3544393 w 4842919"/>
                <a:gd name="connsiteY132" fmla="*/ 1774720 h 10853814"/>
                <a:gd name="connsiteX133" fmla="*/ 3517148 w 4842919"/>
                <a:gd name="connsiteY133" fmla="*/ 1698444 h 10853814"/>
                <a:gd name="connsiteX134" fmla="*/ 3479084 w 4842919"/>
                <a:gd name="connsiteY134" fmla="*/ 1672741 h 10853814"/>
                <a:gd name="connsiteX135" fmla="*/ 3538167 w 4842919"/>
                <a:gd name="connsiteY135" fmla="*/ 1647680 h 10853814"/>
                <a:gd name="connsiteX136" fmla="*/ 3581842 w 4842919"/>
                <a:gd name="connsiteY136" fmla="*/ 1598300 h 10853814"/>
                <a:gd name="connsiteX137" fmla="*/ 3576833 w 4842919"/>
                <a:gd name="connsiteY137" fmla="*/ 1533129 h 10853814"/>
                <a:gd name="connsiteX138" fmla="*/ 3582358 w 4842919"/>
                <a:gd name="connsiteY138" fmla="*/ 1437316 h 10853814"/>
                <a:gd name="connsiteX139" fmla="*/ 3625953 w 4842919"/>
                <a:gd name="connsiteY139" fmla="*/ 1394453 h 10853814"/>
                <a:gd name="connsiteX140" fmla="*/ 3724744 w 4842919"/>
                <a:gd name="connsiteY140" fmla="*/ 1373572 h 10853814"/>
                <a:gd name="connsiteX141" fmla="*/ 3777254 w 4842919"/>
                <a:gd name="connsiteY141" fmla="*/ 1295174 h 10853814"/>
                <a:gd name="connsiteX142" fmla="*/ 3694093 w 4842919"/>
                <a:gd name="connsiteY142" fmla="*/ 1189665 h 10853814"/>
                <a:gd name="connsiteX143" fmla="*/ 3635111 w 4842919"/>
                <a:gd name="connsiteY143" fmla="*/ 1106749 h 10853814"/>
                <a:gd name="connsiteX144" fmla="*/ 3576129 w 4842919"/>
                <a:gd name="connsiteY144" fmla="*/ 991838 h 10853814"/>
                <a:gd name="connsiteX145" fmla="*/ 3618394 w 4842919"/>
                <a:gd name="connsiteY145" fmla="*/ 798392 h 10853814"/>
                <a:gd name="connsiteX146" fmla="*/ 3578949 w 4842919"/>
                <a:gd name="connsiteY146" fmla="*/ 379767 h 10853814"/>
                <a:gd name="connsiteX147" fmla="*/ 3230479 w 4842919"/>
                <a:gd name="connsiteY147" fmla="*/ 98358 h 10853814"/>
                <a:gd name="connsiteX148" fmla="*/ 2717060 w 4842919"/>
                <a:gd name="connsiteY148" fmla="*/ 854 h 10853814"/>
                <a:gd name="connsiteX149" fmla="*/ 2198302 w 4842919"/>
                <a:gd name="connsiteY149" fmla="*/ 70479 h 10853814"/>
                <a:gd name="connsiteX150" fmla="*/ 1776271 w 4842919"/>
                <a:gd name="connsiteY150" fmla="*/ 367951 h 10853814"/>
                <a:gd name="connsiteX151" fmla="*/ 1639257 w 4842919"/>
                <a:gd name="connsiteY151" fmla="*/ 692168 h 10853814"/>
                <a:gd name="connsiteX152" fmla="*/ 1628634 w 4842919"/>
                <a:gd name="connsiteY152" fmla="*/ 1143873 h 10853814"/>
                <a:gd name="connsiteX153" fmla="*/ 1792184 w 4842919"/>
                <a:gd name="connsiteY153" fmla="*/ 1466621 h 10853814"/>
                <a:gd name="connsiteX154" fmla="*/ 2061231 w 4842919"/>
                <a:gd name="connsiteY154" fmla="*/ 1853320 h 10853814"/>
                <a:gd name="connsiteX155" fmla="*/ 2064963 w 4842919"/>
                <a:gd name="connsiteY155" fmla="*/ 2162318 h 10853814"/>
                <a:gd name="connsiteX156" fmla="*/ 2004871 w 4842919"/>
                <a:gd name="connsiteY156" fmla="*/ 2513274 h 10853814"/>
                <a:gd name="connsiteX157" fmla="*/ 1562185 w 4842919"/>
                <a:gd name="connsiteY157" fmla="*/ 2813051 h 10853814"/>
                <a:gd name="connsiteX158" fmla="*/ 1139317 w 4842919"/>
                <a:gd name="connsiteY158" fmla="*/ 3020995 h 10853814"/>
                <a:gd name="connsiteX0" fmla="*/ 1139317 w 4842919"/>
                <a:gd name="connsiteY0" fmla="*/ 3020995 h 10830909"/>
                <a:gd name="connsiteX1" fmla="*/ 521192 w 4842919"/>
                <a:gd name="connsiteY1" fmla="*/ 3348556 h 10830909"/>
                <a:gd name="connsiteX2" fmla="*/ 332099 w 4842919"/>
                <a:gd name="connsiteY2" fmla="*/ 4163157 h 10830909"/>
                <a:gd name="connsiteX3" fmla="*/ 341311 w 4842919"/>
                <a:gd name="connsiteY3" fmla="*/ 5077558 h 10830909"/>
                <a:gd name="connsiteX4" fmla="*/ 280183 w 4842919"/>
                <a:gd name="connsiteY4" fmla="*/ 5956230 h 10830909"/>
                <a:gd name="connsiteX5" fmla="*/ 113548 w 4842919"/>
                <a:gd name="connsiteY5" fmla="*/ 6779357 h 10830909"/>
                <a:gd name="connsiteX6" fmla="*/ 57724 w 4842919"/>
                <a:gd name="connsiteY6" fmla="*/ 7509259 h 10830909"/>
                <a:gd name="connsiteX7" fmla="*/ 83682 w 4842919"/>
                <a:gd name="connsiteY7" fmla="*/ 8064430 h 10830909"/>
                <a:gd name="connsiteX8" fmla="*/ 51583 w 4842919"/>
                <a:gd name="connsiteY8" fmla="*/ 8331549 h 10830909"/>
                <a:gd name="connsiteX9" fmla="*/ 51583 w 4842919"/>
                <a:gd name="connsiteY9" fmla="*/ 8601459 h 10830909"/>
                <a:gd name="connsiteX10" fmla="*/ 158486 w 4842919"/>
                <a:gd name="connsiteY10" fmla="*/ 8755813 h 10830909"/>
                <a:gd name="connsiteX11" fmla="*/ 105733 w 4842919"/>
                <a:gd name="connsiteY11" fmla="*/ 8808566 h 10830909"/>
                <a:gd name="connsiteX12" fmla="*/ 193656 w 4842919"/>
                <a:gd name="connsiteY12" fmla="*/ 8878905 h 10830909"/>
                <a:gd name="connsiteX13" fmla="*/ 211240 w 4842919"/>
                <a:gd name="connsiteY13" fmla="*/ 8949243 h 10830909"/>
                <a:gd name="connsiteX14" fmla="*/ 211240 w 4842919"/>
                <a:gd name="connsiteY14" fmla="*/ 9001997 h 10830909"/>
                <a:gd name="connsiteX15" fmla="*/ 158486 w 4842919"/>
                <a:gd name="connsiteY15" fmla="*/ 9072336 h 10830909"/>
                <a:gd name="connsiteX16" fmla="*/ 105733 w 4842919"/>
                <a:gd name="connsiteY16" fmla="*/ 9177843 h 10830909"/>
                <a:gd name="connsiteX17" fmla="*/ 52979 w 4842919"/>
                <a:gd name="connsiteY17" fmla="*/ 9511951 h 10830909"/>
                <a:gd name="connsiteX18" fmla="*/ 225 w 4842919"/>
                <a:gd name="connsiteY18" fmla="*/ 9775720 h 10830909"/>
                <a:gd name="connsiteX19" fmla="*/ 35394 w 4842919"/>
                <a:gd name="connsiteY19" fmla="*/ 9898813 h 10830909"/>
                <a:gd name="connsiteX20" fmla="*/ 70563 w 4842919"/>
                <a:gd name="connsiteY20" fmla="*/ 10057074 h 10830909"/>
                <a:gd name="connsiteX21" fmla="*/ 228825 w 4842919"/>
                <a:gd name="connsiteY21" fmla="*/ 10303259 h 10830909"/>
                <a:gd name="connsiteX22" fmla="*/ 422256 w 4842919"/>
                <a:gd name="connsiteY22" fmla="*/ 10479105 h 10830909"/>
                <a:gd name="connsiteX23" fmla="*/ 527763 w 4842919"/>
                <a:gd name="connsiteY23" fmla="*/ 10496689 h 10830909"/>
                <a:gd name="connsiteX24" fmla="*/ 562933 w 4842919"/>
                <a:gd name="connsiteY24" fmla="*/ 10479105 h 10830909"/>
                <a:gd name="connsiteX25" fmla="*/ 510179 w 4842919"/>
                <a:gd name="connsiteY25" fmla="*/ 10356013 h 10830909"/>
                <a:gd name="connsiteX26" fmla="*/ 457425 w 4842919"/>
                <a:gd name="connsiteY26" fmla="*/ 10285674 h 10830909"/>
                <a:gd name="connsiteX27" fmla="*/ 369502 w 4842919"/>
                <a:gd name="connsiteY27" fmla="*/ 10162582 h 10830909"/>
                <a:gd name="connsiteX28" fmla="*/ 351917 w 4842919"/>
                <a:gd name="connsiteY28" fmla="*/ 9846059 h 10830909"/>
                <a:gd name="connsiteX29" fmla="*/ 422256 w 4842919"/>
                <a:gd name="connsiteY29" fmla="*/ 9652628 h 10830909"/>
                <a:gd name="connsiteX30" fmla="*/ 422256 w 4842919"/>
                <a:gd name="connsiteY30" fmla="*/ 9617459 h 10830909"/>
                <a:gd name="connsiteX31" fmla="*/ 527763 w 4842919"/>
                <a:gd name="connsiteY31" fmla="*/ 9775720 h 10830909"/>
                <a:gd name="connsiteX32" fmla="*/ 510179 w 4842919"/>
                <a:gd name="connsiteY32" fmla="*/ 9933982 h 10830909"/>
                <a:gd name="connsiteX33" fmla="*/ 492594 w 4842919"/>
                <a:gd name="connsiteY33" fmla="*/ 10092243 h 10830909"/>
                <a:gd name="connsiteX34" fmla="*/ 492594 w 4842919"/>
                <a:gd name="connsiteY34" fmla="*/ 10162582 h 10830909"/>
                <a:gd name="connsiteX35" fmla="*/ 562933 w 4842919"/>
                <a:gd name="connsiteY35" fmla="*/ 10180166 h 10830909"/>
                <a:gd name="connsiteX36" fmla="*/ 615686 w 4842919"/>
                <a:gd name="connsiteY36" fmla="*/ 9933982 h 10830909"/>
                <a:gd name="connsiteX37" fmla="*/ 615686 w 4842919"/>
                <a:gd name="connsiteY37" fmla="*/ 9670213 h 10830909"/>
                <a:gd name="connsiteX38" fmla="*/ 562933 w 4842919"/>
                <a:gd name="connsiteY38" fmla="*/ 9318520 h 10830909"/>
                <a:gd name="connsiteX39" fmla="*/ 527763 w 4842919"/>
                <a:gd name="connsiteY39" fmla="*/ 9089920 h 10830909"/>
                <a:gd name="connsiteX40" fmla="*/ 492594 w 4842919"/>
                <a:gd name="connsiteY40" fmla="*/ 8861320 h 10830909"/>
                <a:gd name="connsiteX41" fmla="*/ 562933 w 4842919"/>
                <a:gd name="connsiteY41" fmla="*/ 8579966 h 10830909"/>
                <a:gd name="connsiteX42" fmla="*/ 502642 w 4842919"/>
                <a:gd name="connsiteY42" fmla="*/ 8218225 h 10830909"/>
                <a:gd name="connsiteX43" fmla="*/ 974382 w 4842919"/>
                <a:gd name="connsiteY43" fmla="*/ 6496406 h 10830909"/>
                <a:gd name="connsiteX44" fmla="*/ 1067405 w 4842919"/>
                <a:gd name="connsiteY44" fmla="*/ 5613190 h 10830909"/>
                <a:gd name="connsiteX45" fmla="*/ 1093998 w 4842919"/>
                <a:gd name="connsiteY45" fmla="*/ 5115544 h 10830909"/>
                <a:gd name="connsiteX46" fmla="*/ 1130115 w 4842919"/>
                <a:gd name="connsiteY46" fmla="*/ 5187606 h 10830909"/>
                <a:gd name="connsiteX47" fmla="*/ 1207423 w 4842919"/>
                <a:gd name="connsiteY47" fmla="*/ 5640520 h 10830909"/>
                <a:gd name="connsiteX48" fmla="*/ 1325236 w 4842919"/>
                <a:gd name="connsiteY48" fmla="*/ 6306071 h 10830909"/>
                <a:gd name="connsiteX49" fmla="*/ 1193086 w 4842919"/>
                <a:gd name="connsiteY49" fmla="*/ 6738454 h 10830909"/>
                <a:gd name="connsiteX50" fmla="*/ 822515 w 4842919"/>
                <a:gd name="connsiteY50" fmla="*/ 7772698 h 10830909"/>
                <a:gd name="connsiteX51" fmla="*/ 698306 w 4842919"/>
                <a:gd name="connsiteY51" fmla="*/ 8794611 h 10830909"/>
                <a:gd name="connsiteX52" fmla="*/ 861871 w 4842919"/>
                <a:gd name="connsiteY52" fmla="*/ 9863643 h 10830909"/>
                <a:gd name="connsiteX53" fmla="*/ 1020133 w 4842919"/>
                <a:gd name="connsiteY53" fmla="*/ 10602197 h 10830909"/>
                <a:gd name="connsiteX54" fmla="*/ 1090471 w 4842919"/>
                <a:gd name="connsiteY54" fmla="*/ 10813213 h 10830909"/>
                <a:gd name="connsiteX55" fmla="*/ 1178394 w 4842919"/>
                <a:gd name="connsiteY55" fmla="*/ 10813213 h 10830909"/>
                <a:gd name="connsiteX56" fmla="*/ 1942348 w 4842919"/>
                <a:gd name="connsiteY56" fmla="*/ 10800513 h 10830909"/>
                <a:gd name="connsiteX57" fmla="*/ 2338979 w 4842919"/>
                <a:gd name="connsiteY57" fmla="*/ 10795628 h 10830909"/>
                <a:gd name="connsiteX58" fmla="*/ 2356563 w 4842919"/>
                <a:gd name="connsiteY58" fmla="*/ 10004320 h 10830909"/>
                <a:gd name="connsiteX59" fmla="*/ 2338979 w 4842919"/>
                <a:gd name="connsiteY59" fmla="*/ 9441613 h 10830909"/>
                <a:gd name="connsiteX60" fmla="*/ 2310160 w 4842919"/>
                <a:gd name="connsiteY60" fmla="*/ 9025932 h 10830909"/>
                <a:gd name="connsiteX61" fmla="*/ 2479656 w 4842919"/>
                <a:gd name="connsiteY61" fmla="*/ 9037166 h 10830909"/>
                <a:gd name="connsiteX62" fmla="*/ 2549994 w 4842919"/>
                <a:gd name="connsiteY62" fmla="*/ 9054751 h 10830909"/>
                <a:gd name="connsiteX63" fmla="*/ 2532410 w 4842919"/>
                <a:gd name="connsiteY63" fmla="*/ 9265766 h 10830909"/>
                <a:gd name="connsiteX64" fmla="*/ 2497240 w 4842919"/>
                <a:gd name="connsiteY64" fmla="*/ 9775720 h 10830909"/>
                <a:gd name="connsiteX65" fmla="*/ 2514825 w 4842919"/>
                <a:gd name="connsiteY65" fmla="*/ 10830797 h 10830909"/>
                <a:gd name="connsiteX66" fmla="*/ 2725840 w 4842919"/>
                <a:gd name="connsiteY66" fmla="*/ 10813213 h 10830909"/>
                <a:gd name="connsiteX67" fmla="*/ 3059948 w 4842919"/>
                <a:gd name="connsiteY67" fmla="*/ 10795628 h 10830909"/>
                <a:gd name="connsiteX68" fmla="*/ 3499563 w 4842919"/>
                <a:gd name="connsiteY68" fmla="*/ 10830797 h 10830909"/>
                <a:gd name="connsiteX69" fmla="*/ 3763333 w 4842919"/>
                <a:gd name="connsiteY69" fmla="*/ 10795628 h 10830909"/>
                <a:gd name="connsiteX70" fmla="*/ 3780917 w 4842919"/>
                <a:gd name="connsiteY70" fmla="*/ 10690120 h 10830909"/>
                <a:gd name="connsiteX71" fmla="*/ 3851256 w 4842919"/>
                <a:gd name="connsiteY71" fmla="*/ 10303259 h 10830909"/>
                <a:gd name="connsiteX72" fmla="*/ 3974348 w 4842919"/>
                <a:gd name="connsiteY72" fmla="*/ 9793305 h 10830909"/>
                <a:gd name="connsiteX73" fmla="*/ 4079856 w 4842919"/>
                <a:gd name="connsiteY73" fmla="*/ 9089920 h 10830909"/>
                <a:gd name="connsiteX74" fmla="*/ 4170011 w 4842919"/>
                <a:gd name="connsiteY74" fmla="*/ 8737391 h 10830909"/>
                <a:gd name="connsiteX75" fmla="*/ 4161486 w 4842919"/>
                <a:gd name="connsiteY75" fmla="*/ 8078640 h 10830909"/>
                <a:gd name="connsiteX76" fmla="*/ 4048340 w 4842919"/>
                <a:gd name="connsiteY76" fmla="*/ 7368455 h 10830909"/>
                <a:gd name="connsiteX77" fmla="*/ 3752447 w 4842919"/>
                <a:gd name="connsiteY77" fmla="*/ 6709857 h 10830909"/>
                <a:gd name="connsiteX78" fmla="*/ 3576297 w 4842919"/>
                <a:gd name="connsiteY78" fmla="*/ 6287204 h 10830909"/>
                <a:gd name="connsiteX79" fmla="*/ 3622656 w 4842919"/>
                <a:gd name="connsiteY79" fmla="*/ 5889520 h 10830909"/>
                <a:gd name="connsiteX80" fmla="*/ 3692994 w 4842919"/>
                <a:gd name="connsiteY80" fmla="*/ 5397151 h 10830909"/>
                <a:gd name="connsiteX81" fmla="*/ 3710579 w 4842919"/>
                <a:gd name="connsiteY81" fmla="*/ 5115797 h 10830909"/>
                <a:gd name="connsiteX82" fmla="*/ 3734304 w 4842919"/>
                <a:gd name="connsiteY82" fmla="*/ 5363936 h 10830909"/>
                <a:gd name="connsiteX83" fmla="*/ 3766752 w 4842919"/>
                <a:gd name="connsiteY83" fmla="*/ 6059505 h 10830909"/>
                <a:gd name="connsiteX84" fmla="*/ 3779452 w 4842919"/>
                <a:gd name="connsiteY84" fmla="*/ 6387263 h 10830909"/>
                <a:gd name="connsiteX85" fmla="*/ 3921594 w 4842919"/>
                <a:gd name="connsiteY85" fmla="*/ 6979766 h 10830909"/>
                <a:gd name="connsiteX86" fmla="*/ 4079856 w 4842919"/>
                <a:gd name="connsiteY86" fmla="*/ 7542474 h 10830909"/>
                <a:gd name="connsiteX87" fmla="*/ 4417591 w 4842919"/>
                <a:gd name="connsiteY87" fmla="*/ 8314523 h 10830909"/>
                <a:gd name="connsiteX88" fmla="*/ 4322970 w 4842919"/>
                <a:gd name="connsiteY88" fmla="*/ 8652537 h 10830909"/>
                <a:gd name="connsiteX89" fmla="*/ 4326040 w 4842919"/>
                <a:gd name="connsiteY89" fmla="*/ 8966828 h 10830909"/>
                <a:gd name="connsiteX90" fmla="*/ 4273286 w 4842919"/>
                <a:gd name="connsiteY90" fmla="*/ 9283351 h 10830909"/>
                <a:gd name="connsiteX91" fmla="*/ 4185363 w 4842919"/>
                <a:gd name="connsiteY91" fmla="*/ 9529536 h 10830909"/>
                <a:gd name="connsiteX92" fmla="*/ 4202948 w 4842919"/>
                <a:gd name="connsiteY92" fmla="*/ 9722966 h 10830909"/>
                <a:gd name="connsiteX93" fmla="*/ 4202948 w 4842919"/>
                <a:gd name="connsiteY93" fmla="*/ 9846059 h 10830909"/>
                <a:gd name="connsiteX94" fmla="*/ 4220533 w 4842919"/>
                <a:gd name="connsiteY94" fmla="*/ 10039489 h 10830909"/>
                <a:gd name="connsiteX95" fmla="*/ 4308456 w 4842919"/>
                <a:gd name="connsiteY95" fmla="*/ 10144997 h 10830909"/>
                <a:gd name="connsiteX96" fmla="*/ 4343625 w 4842919"/>
                <a:gd name="connsiteY96" fmla="*/ 10144997 h 10830909"/>
                <a:gd name="connsiteX97" fmla="*/ 4361210 w 4842919"/>
                <a:gd name="connsiteY97" fmla="*/ 10057074 h 10830909"/>
                <a:gd name="connsiteX98" fmla="*/ 4326040 w 4842919"/>
                <a:gd name="connsiteY98" fmla="*/ 9916397 h 10830909"/>
                <a:gd name="connsiteX99" fmla="*/ 4343625 w 4842919"/>
                <a:gd name="connsiteY99" fmla="*/ 9722966 h 10830909"/>
                <a:gd name="connsiteX100" fmla="*/ 4396379 w 4842919"/>
                <a:gd name="connsiteY100" fmla="*/ 9582289 h 10830909"/>
                <a:gd name="connsiteX101" fmla="*/ 4466717 w 4842919"/>
                <a:gd name="connsiteY101" fmla="*/ 9846059 h 10830909"/>
                <a:gd name="connsiteX102" fmla="*/ 4466717 w 4842919"/>
                <a:gd name="connsiteY102" fmla="*/ 10074659 h 10830909"/>
                <a:gd name="connsiteX103" fmla="*/ 4431548 w 4842919"/>
                <a:gd name="connsiteY103" fmla="*/ 10180166 h 10830909"/>
                <a:gd name="connsiteX104" fmla="*/ 4378794 w 4842919"/>
                <a:gd name="connsiteY104" fmla="*/ 10303259 h 10830909"/>
                <a:gd name="connsiteX105" fmla="*/ 4290871 w 4842919"/>
                <a:gd name="connsiteY105" fmla="*/ 10461520 h 10830909"/>
                <a:gd name="connsiteX106" fmla="*/ 4290871 w 4842919"/>
                <a:gd name="connsiteY106" fmla="*/ 10496689 h 10830909"/>
                <a:gd name="connsiteX107" fmla="*/ 4449133 w 4842919"/>
                <a:gd name="connsiteY107" fmla="*/ 10320843 h 10830909"/>
                <a:gd name="connsiteX108" fmla="*/ 4607394 w 4842919"/>
                <a:gd name="connsiteY108" fmla="*/ 10250505 h 10830909"/>
                <a:gd name="connsiteX109" fmla="*/ 4712902 w 4842919"/>
                <a:gd name="connsiteY109" fmla="*/ 10074659 h 10830909"/>
                <a:gd name="connsiteX110" fmla="*/ 4783240 w 4842919"/>
                <a:gd name="connsiteY110" fmla="*/ 9916397 h 10830909"/>
                <a:gd name="connsiteX111" fmla="*/ 4835994 w 4842919"/>
                <a:gd name="connsiteY111" fmla="*/ 9740551 h 10830909"/>
                <a:gd name="connsiteX112" fmla="*/ 4783240 w 4842919"/>
                <a:gd name="connsiteY112" fmla="*/ 9406443 h 10830909"/>
                <a:gd name="connsiteX113" fmla="*/ 4842833 w 4842919"/>
                <a:gd name="connsiteY113" fmla="*/ 8994182 h 10830909"/>
                <a:gd name="connsiteX114" fmla="*/ 4767051 w 4842919"/>
                <a:gd name="connsiteY114" fmla="*/ 8494835 h 10830909"/>
                <a:gd name="connsiteX115" fmla="*/ 4720438 w 4842919"/>
                <a:gd name="connsiteY115" fmla="*/ 7532146 h 10830909"/>
                <a:gd name="connsiteX116" fmla="*/ 4705086 w 4842919"/>
                <a:gd name="connsiteY116" fmla="*/ 6929803 h 10830909"/>
                <a:gd name="connsiteX117" fmla="*/ 4633144 w 4842919"/>
                <a:gd name="connsiteY117" fmla="*/ 6381611 h 10830909"/>
                <a:gd name="connsiteX118" fmla="*/ 4509423 w 4842919"/>
                <a:gd name="connsiteY118" fmla="*/ 5797689 h 10830909"/>
                <a:gd name="connsiteX119" fmla="*/ 4468950 w 4842919"/>
                <a:gd name="connsiteY119" fmla="*/ 4536900 h 10830909"/>
                <a:gd name="connsiteX120" fmla="*/ 4486334 w 4842919"/>
                <a:gd name="connsiteY120" fmla="*/ 3790581 h 10830909"/>
                <a:gd name="connsiteX121" fmla="*/ 4249079 w 4842919"/>
                <a:gd name="connsiteY121" fmla="*/ 3340208 h 10830909"/>
                <a:gd name="connsiteX122" fmla="*/ 3999320 w 4842919"/>
                <a:gd name="connsiteY122" fmla="*/ 3134280 h 10830909"/>
                <a:gd name="connsiteX123" fmla="*/ 3678324 w 4842919"/>
                <a:gd name="connsiteY123" fmla="*/ 3002758 h 10830909"/>
                <a:gd name="connsiteX124" fmla="*/ 3402429 w 4842919"/>
                <a:gd name="connsiteY124" fmla="*/ 2835938 h 10830909"/>
                <a:gd name="connsiteX125" fmla="*/ 3024779 w 4842919"/>
                <a:gd name="connsiteY125" fmla="*/ 2618782 h 10830909"/>
                <a:gd name="connsiteX126" fmla="*/ 2932566 w 4842919"/>
                <a:gd name="connsiteY126" fmla="*/ 2321634 h 10830909"/>
                <a:gd name="connsiteX127" fmla="*/ 2940426 w 4842919"/>
                <a:gd name="connsiteY127" fmla="*/ 2048534 h 10830909"/>
                <a:gd name="connsiteX128" fmla="*/ 3136471 w 4842919"/>
                <a:gd name="connsiteY128" fmla="*/ 2055350 h 10830909"/>
                <a:gd name="connsiteX129" fmla="*/ 3381669 w 4842919"/>
                <a:gd name="connsiteY129" fmla="*/ 2064655 h 10830909"/>
                <a:gd name="connsiteX130" fmla="*/ 3456335 w 4842919"/>
                <a:gd name="connsiteY130" fmla="*/ 1872657 h 10830909"/>
                <a:gd name="connsiteX131" fmla="*/ 3490152 w 4842919"/>
                <a:gd name="connsiteY131" fmla="*/ 1834162 h 10830909"/>
                <a:gd name="connsiteX132" fmla="*/ 3544393 w 4842919"/>
                <a:gd name="connsiteY132" fmla="*/ 1774720 h 10830909"/>
                <a:gd name="connsiteX133" fmla="*/ 3517148 w 4842919"/>
                <a:gd name="connsiteY133" fmla="*/ 1698444 h 10830909"/>
                <a:gd name="connsiteX134" fmla="*/ 3479084 w 4842919"/>
                <a:gd name="connsiteY134" fmla="*/ 1672741 h 10830909"/>
                <a:gd name="connsiteX135" fmla="*/ 3538167 w 4842919"/>
                <a:gd name="connsiteY135" fmla="*/ 1647680 h 10830909"/>
                <a:gd name="connsiteX136" fmla="*/ 3581842 w 4842919"/>
                <a:gd name="connsiteY136" fmla="*/ 1598300 h 10830909"/>
                <a:gd name="connsiteX137" fmla="*/ 3576833 w 4842919"/>
                <a:gd name="connsiteY137" fmla="*/ 1533129 h 10830909"/>
                <a:gd name="connsiteX138" fmla="*/ 3582358 w 4842919"/>
                <a:gd name="connsiteY138" fmla="*/ 1437316 h 10830909"/>
                <a:gd name="connsiteX139" fmla="*/ 3625953 w 4842919"/>
                <a:gd name="connsiteY139" fmla="*/ 1394453 h 10830909"/>
                <a:gd name="connsiteX140" fmla="*/ 3724744 w 4842919"/>
                <a:gd name="connsiteY140" fmla="*/ 1373572 h 10830909"/>
                <a:gd name="connsiteX141" fmla="*/ 3777254 w 4842919"/>
                <a:gd name="connsiteY141" fmla="*/ 1295174 h 10830909"/>
                <a:gd name="connsiteX142" fmla="*/ 3694093 w 4842919"/>
                <a:gd name="connsiteY142" fmla="*/ 1189665 h 10830909"/>
                <a:gd name="connsiteX143" fmla="*/ 3635111 w 4842919"/>
                <a:gd name="connsiteY143" fmla="*/ 1106749 h 10830909"/>
                <a:gd name="connsiteX144" fmla="*/ 3576129 w 4842919"/>
                <a:gd name="connsiteY144" fmla="*/ 991838 h 10830909"/>
                <a:gd name="connsiteX145" fmla="*/ 3618394 w 4842919"/>
                <a:gd name="connsiteY145" fmla="*/ 798392 h 10830909"/>
                <a:gd name="connsiteX146" fmla="*/ 3578949 w 4842919"/>
                <a:gd name="connsiteY146" fmla="*/ 379767 h 10830909"/>
                <a:gd name="connsiteX147" fmla="*/ 3230479 w 4842919"/>
                <a:gd name="connsiteY147" fmla="*/ 98358 h 10830909"/>
                <a:gd name="connsiteX148" fmla="*/ 2717060 w 4842919"/>
                <a:gd name="connsiteY148" fmla="*/ 854 h 10830909"/>
                <a:gd name="connsiteX149" fmla="*/ 2198302 w 4842919"/>
                <a:gd name="connsiteY149" fmla="*/ 70479 h 10830909"/>
                <a:gd name="connsiteX150" fmla="*/ 1776271 w 4842919"/>
                <a:gd name="connsiteY150" fmla="*/ 367951 h 10830909"/>
                <a:gd name="connsiteX151" fmla="*/ 1639257 w 4842919"/>
                <a:gd name="connsiteY151" fmla="*/ 692168 h 10830909"/>
                <a:gd name="connsiteX152" fmla="*/ 1628634 w 4842919"/>
                <a:gd name="connsiteY152" fmla="*/ 1143873 h 10830909"/>
                <a:gd name="connsiteX153" fmla="*/ 1792184 w 4842919"/>
                <a:gd name="connsiteY153" fmla="*/ 1466621 h 10830909"/>
                <a:gd name="connsiteX154" fmla="*/ 2061231 w 4842919"/>
                <a:gd name="connsiteY154" fmla="*/ 1853320 h 10830909"/>
                <a:gd name="connsiteX155" fmla="*/ 2064963 w 4842919"/>
                <a:gd name="connsiteY155" fmla="*/ 2162318 h 10830909"/>
                <a:gd name="connsiteX156" fmla="*/ 2004871 w 4842919"/>
                <a:gd name="connsiteY156" fmla="*/ 2513274 h 10830909"/>
                <a:gd name="connsiteX157" fmla="*/ 1562185 w 4842919"/>
                <a:gd name="connsiteY157" fmla="*/ 2813051 h 10830909"/>
                <a:gd name="connsiteX158" fmla="*/ 1139317 w 4842919"/>
                <a:gd name="connsiteY158" fmla="*/ 3020995 h 10830909"/>
                <a:gd name="connsiteX0" fmla="*/ 1139317 w 4842919"/>
                <a:gd name="connsiteY0" fmla="*/ 3020995 h 10831083"/>
                <a:gd name="connsiteX1" fmla="*/ 521192 w 4842919"/>
                <a:gd name="connsiteY1" fmla="*/ 3348556 h 10831083"/>
                <a:gd name="connsiteX2" fmla="*/ 332099 w 4842919"/>
                <a:gd name="connsiteY2" fmla="*/ 4163157 h 10831083"/>
                <a:gd name="connsiteX3" fmla="*/ 341311 w 4842919"/>
                <a:gd name="connsiteY3" fmla="*/ 5077558 h 10831083"/>
                <a:gd name="connsiteX4" fmla="*/ 280183 w 4842919"/>
                <a:gd name="connsiteY4" fmla="*/ 5956230 h 10831083"/>
                <a:gd name="connsiteX5" fmla="*/ 113548 w 4842919"/>
                <a:gd name="connsiteY5" fmla="*/ 6779357 h 10831083"/>
                <a:gd name="connsiteX6" fmla="*/ 57724 w 4842919"/>
                <a:gd name="connsiteY6" fmla="*/ 7509259 h 10831083"/>
                <a:gd name="connsiteX7" fmla="*/ 83682 w 4842919"/>
                <a:gd name="connsiteY7" fmla="*/ 8064430 h 10831083"/>
                <a:gd name="connsiteX8" fmla="*/ 51583 w 4842919"/>
                <a:gd name="connsiteY8" fmla="*/ 8331549 h 10831083"/>
                <a:gd name="connsiteX9" fmla="*/ 51583 w 4842919"/>
                <a:gd name="connsiteY9" fmla="*/ 8601459 h 10831083"/>
                <a:gd name="connsiteX10" fmla="*/ 158486 w 4842919"/>
                <a:gd name="connsiteY10" fmla="*/ 8755813 h 10831083"/>
                <a:gd name="connsiteX11" fmla="*/ 105733 w 4842919"/>
                <a:gd name="connsiteY11" fmla="*/ 8808566 h 10831083"/>
                <a:gd name="connsiteX12" fmla="*/ 193656 w 4842919"/>
                <a:gd name="connsiteY12" fmla="*/ 8878905 h 10831083"/>
                <a:gd name="connsiteX13" fmla="*/ 211240 w 4842919"/>
                <a:gd name="connsiteY13" fmla="*/ 8949243 h 10831083"/>
                <a:gd name="connsiteX14" fmla="*/ 211240 w 4842919"/>
                <a:gd name="connsiteY14" fmla="*/ 9001997 h 10831083"/>
                <a:gd name="connsiteX15" fmla="*/ 158486 w 4842919"/>
                <a:gd name="connsiteY15" fmla="*/ 9072336 h 10831083"/>
                <a:gd name="connsiteX16" fmla="*/ 105733 w 4842919"/>
                <a:gd name="connsiteY16" fmla="*/ 9177843 h 10831083"/>
                <a:gd name="connsiteX17" fmla="*/ 52979 w 4842919"/>
                <a:gd name="connsiteY17" fmla="*/ 9511951 h 10831083"/>
                <a:gd name="connsiteX18" fmla="*/ 225 w 4842919"/>
                <a:gd name="connsiteY18" fmla="*/ 9775720 h 10831083"/>
                <a:gd name="connsiteX19" fmla="*/ 35394 w 4842919"/>
                <a:gd name="connsiteY19" fmla="*/ 9898813 h 10831083"/>
                <a:gd name="connsiteX20" fmla="*/ 70563 w 4842919"/>
                <a:gd name="connsiteY20" fmla="*/ 10057074 h 10831083"/>
                <a:gd name="connsiteX21" fmla="*/ 228825 w 4842919"/>
                <a:gd name="connsiteY21" fmla="*/ 10303259 h 10831083"/>
                <a:gd name="connsiteX22" fmla="*/ 422256 w 4842919"/>
                <a:gd name="connsiteY22" fmla="*/ 10479105 h 10831083"/>
                <a:gd name="connsiteX23" fmla="*/ 527763 w 4842919"/>
                <a:gd name="connsiteY23" fmla="*/ 10496689 h 10831083"/>
                <a:gd name="connsiteX24" fmla="*/ 562933 w 4842919"/>
                <a:gd name="connsiteY24" fmla="*/ 10479105 h 10831083"/>
                <a:gd name="connsiteX25" fmla="*/ 510179 w 4842919"/>
                <a:gd name="connsiteY25" fmla="*/ 10356013 h 10831083"/>
                <a:gd name="connsiteX26" fmla="*/ 457425 w 4842919"/>
                <a:gd name="connsiteY26" fmla="*/ 10285674 h 10831083"/>
                <a:gd name="connsiteX27" fmla="*/ 369502 w 4842919"/>
                <a:gd name="connsiteY27" fmla="*/ 10162582 h 10831083"/>
                <a:gd name="connsiteX28" fmla="*/ 351917 w 4842919"/>
                <a:gd name="connsiteY28" fmla="*/ 9846059 h 10831083"/>
                <a:gd name="connsiteX29" fmla="*/ 422256 w 4842919"/>
                <a:gd name="connsiteY29" fmla="*/ 9652628 h 10831083"/>
                <a:gd name="connsiteX30" fmla="*/ 422256 w 4842919"/>
                <a:gd name="connsiteY30" fmla="*/ 9617459 h 10831083"/>
                <a:gd name="connsiteX31" fmla="*/ 527763 w 4842919"/>
                <a:gd name="connsiteY31" fmla="*/ 9775720 h 10831083"/>
                <a:gd name="connsiteX32" fmla="*/ 510179 w 4842919"/>
                <a:gd name="connsiteY32" fmla="*/ 9933982 h 10831083"/>
                <a:gd name="connsiteX33" fmla="*/ 492594 w 4842919"/>
                <a:gd name="connsiteY33" fmla="*/ 10092243 h 10831083"/>
                <a:gd name="connsiteX34" fmla="*/ 492594 w 4842919"/>
                <a:gd name="connsiteY34" fmla="*/ 10162582 h 10831083"/>
                <a:gd name="connsiteX35" fmla="*/ 562933 w 4842919"/>
                <a:gd name="connsiteY35" fmla="*/ 10180166 h 10831083"/>
                <a:gd name="connsiteX36" fmla="*/ 615686 w 4842919"/>
                <a:gd name="connsiteY36" fmla="*/ 9933982 h 10831083"/>
                <a:gd name="connsiteX37" fmla="*/ 615686 w 4842919"/>
                <a:gd name="connsiteY37" fmla="*/ 9670213 h 10831083"/>
                <a:gd name="connsiteX38" fmla="*/ 562933 w 4842919"/>
                <a:gd name="connsiteY38" fmla="*/ 9318520 h 10831083"/>
                <a:gd name="connsiteX39" fmla="*/ 527763 w 4842919"/>
                <a:gd name="connsiteY39" fmla="*/ 9089920 h 10831083"/>
                <a:gd name="connsiteX40" fmla="*/ 492594 w 4842919"/>
                <a:gd name="connsiteY40" fmla="*/ 8861320 h 10831083"/>
                <a:gd name="connsiteX41" fmla="*/ 562933 w 4842919"/>
                <a:gd name="connsiteY41" fmla="*/ 8579966 h 10831083"/>
                <a:gd name="connsiteX42" fmla="*/ 502642 w 4842919"/>
                <a:gd name="connsiteY42" fmla="*/ 8218225 h 10831083"/>
                <a:gd name="connsiteX43" fmla="*/ 974382 w 4842919"/>
                <a:gd name="connsiteY43" fmla="*/ 6496406 h 10831083"/>
                <a:gd name="connsiteX44" fmla="*/ 1067405 w 4842919"/>
                <a:gd name="connsiteY44" fmla="*/ 5613190 h 10831083"/>
                <a:gd name="connsiteX45" fmla="*/ 1093998 w 4842919"/>
                <a:gd name="connsiteY45" fmla="*/ 5115544 h 10831083"/>
                <a:gd name="connsiteX46" fmla="*/ 1130115 w 4842919"/>
                <a:gd name="connsiteY46" fmla="*/ 5187606 h 10831083"/>
                <a:gd name="connsiteX47" fmla="*/ 1207423 w 4842919"/>
                <a:gd name="connsiteY47" fmla="*/ 5640520 h 10831083"/>
                <a:gd name="connsiteX48" fmla="*/ 1325236 w 4842919"/>
                <a:gd name="connsiteY48" fmla="*/ 6306071 h 10831083"/>
                <a:gd name="connsiteX49" fmla="*/ 1193086 w 4842919"/>
                <a:gd name="connsiteY49" fmla="*/ 6738454 h 10831083"/>
                <a:gd name="connsiteX50" fmla="*/ 822515 w 4842919"/>
                <a:gd name="connsiteY50" fmla="*/ 7772698 h 10831083"/>
                <a:gd name="connsiteX51" fmla="*/ 698306 w 4842919"/>
                <a:gd name="connsiteY51" fmla="*/ 8794611 h 10831083"/>
                <a:gd name="connsiteX52" fmla="*/ 861871 w 4842919"/>
                <a:gd name="connsiteY52" fmla="*/ 9863643 h 10831083"/>
                <a:gd name="connsiteX53" fmla="*/ 1020133 w 4842919"/>
                <a:gd name="connsiteY53" fmla="*/ 10602197 h 10831083"/>
                <a:gd name="connsiteX54" fmla="*/ 1090471 w 4842919"/>
                <a:gd name="connsiteY54" fmla="*/ 10813213 h 10831083"/>
                <a:gd name="connsiteX55" fmla="*/ 1178394 w 4842919"/>
                <a:gd name="connsiteY55" fmla="*/ 10813213 h 10831083"/>
                <a:gd name="connsiteX56" fmla="*/ 1942348 w 4842919"/>
                <a:gd name="connsiteY56" fmla="*/ 10800513 h 10831083"/>
                <a:gd name="connsiteX57" fmla="*/ 2338979 w 4842919"/>
                <a:gd name="connsiteY57" fmla="*/ 10795628 h 10831083"/>
                <a:gd name="connsiteX58" fmla="*/ 2356563 w 4842919"/>
                <a:gd name="connsiteY58" fmla="*/ 10004320 h 10831083"/>
                <a:gd name="connsiteX59" fmla="*/ 2338979 w 4842919"/>
                <a:gd name="connsiteY59" fmla="*/ 9441613 h 10831083"/>
                <a:gd name="connsiteX60" fmla="*/ 2310160 w 4842919"/>
                <a:gd name="connsiteY60" fmla="*/ 9025932 h 10831083"/>
                <a:gd name="connsiteX61" fmla="*/ 2479656 w 4842919"/>
                <a:gd name="connsiteY61" fmla="*/ 9037166 h 10831083"/>
                <a:gd name="connsiteX62" fmla="*/ 2549994 w 4842919"/>
                <a:gd name="connsiteY62" fmla="*/ 9054751 h 10831083"/>
                <a:gd name="connsiteX63" fmla="*/ 2532410 w 4842919"/>
                <a:gd name="connsiteY63" fmla="*/ 9265766 h 10831083"/>
                <a:gd name="connsiteX64" fmla="*/ 2497240 w 4842919"/>
                <a:gd name="connsiteY64" fmla="*/ 9775720 h 10831083"/>
                <a:gd name="connsiteX65" fmla="*/ 2514825 w 4842919"/>
                <a:gd name="connsiteY65" fmla="*/ 10830797 h 10831083"/>
                <a:gd name="connsiteX66" fmla="*/ 2725840 w 4842919"/>
                <a:gd name="connsiteY66" fmla="*/ 10813213 h 10831083"/>
                <a:gd name="connsiteX67" fmla="*/ 3499563 w 4842919"/>
                <a:gd name="connsiteY67" fmla="*/ 10830797 h 10831083"/>
                <a:gd name="connsiteX68" fmla="*/ 3763333 w 4842919"/>
                <a:gd name="connsiteY68" fmla="*/ 10795628 h 10831083"/>
                <a:gd name="connsiteX69" fmla="*/ 3780917 w 4842919"/>
                <a:gd name="connsiteY69" fmla="*/ 10690120 h 10831083"/>
                <a:gd name="connsiteX70" fmla="*/ 3851256 w 4842919"/>
                <a:gd name="connsiteY70" fmla="*/ 10303259 h 10831083"/>
                <a:gd name="connsiteX71" fmla="*/ 3974348 w 4842919"/>
                <a:gd name="connsiteY71" fmla="*/ 9793305 h 10831083"/>
                <a:gd name="connsiteX72" fmla="*/ 4079856 w 4842919"/>
                <a:gd name="connsiteY72" fmla="*/ 9089920 h 10831083"/>
                <a:gd name="connsiteX73" fmla="*/ 4170011 w 4842919"/>
                <a:gd name="connsiteY73" fmla="*/ 8737391 h 10831083"/>
                <a:gd name="connsiteX74" fmla="*/ 4161486 w 4842919"/>
                <a:gd name="connsiteY74" fmla="*/ 8078640 h 10831083"/>
                <a:gd name="connsiteX75" fmla="*/ 4048340 w 4842919"/>
                <a:gd name="connsiteY75" fmla="*/ 7368455 h 10831083"/>
                <a:gd name="connsiteX76" fmla="*/ 3752447 w 4842919"/>
                <a:gd name="connsiteY76" fmla="*/ 6709857 h 10831083"/>
                <a:gd name="connsiteX77" fmla="*/ 3576297 w 4842919"/>
                <a:gd name="connsiteY77" fmla="*/ 6287204 h 10831083"/>
                <a:gd name="connsiteX78" fmla="*/ 3622656 w 4842919"/>
                <a:gd name="connsiteY78" fmla="*/ 5889520 h 10831083"/>
                <a:gd name="connsiteX79" fmla="*/ 3692994 w 4842919"/>
                <a:gd name="connsiteY79" fmla="*/ 5397151 h 10831083"/>
                <a:gd name="connsiteX80" fmla="*/ 3710579 w 4842919"/>
                <a:gd name="connsiteY80" fmla="*/ 5115797 h 10831083"/>
                <a:gd name="connsiteX81" fmla="*/ 3734304 w 4842919"/>
                <a:gd name="connsiteY81" fmla="*/ 5363936 h 10831083"/>
                <a:gd name="connsiteX82" fmla="*/ 3766752 w 4842919"/>
                <a:gd name="connsiteY82" fmla="*/ 6059505 h 10831083"/>
                <a:gd name="connsiteX83" fmla="*/ 3779452 w 4842919"/>
                <a:gd name="connsiteY83" fmla="*/ 6387263 h 10831083"/>
                <a:gd name="connsiteX84" fmla="*/ 3921594 w 4842919"/>
                <a:gd name="connsiteY84" fmla="*/ 6979766 h 10831083"/>
                <a:gd name="connsiteX85" fmla="*/ 4079856 w 4842919"/>
                <a:gd name="connsiteY85" fmla="*/ 7542474 h 10831083"/>
                <a:gd name="connsiteX86" fmla="*/ 4417591 w 4842919"/>
                <a:gd name="connsiteY86" fmla="*/ 8314523 h 10831083"/>
                <a:gd name="connsiteX87" fmla="*/ 4322970 w 4842919"/>
                <a:gd name="connsiteY87" fmla="*/ 8652537 h 10831083"/>
                <a:gd name="connsiteX88" fmla="*/ 4326040 w 4842919"/>
                <a:gd name="connsiteY88" fmla="*/ 8966828 h 10831083"/>
                <a:gd name="connsiteX89" fmla="*/ 4273286 w 4842919"/>
                <a:gd name="connsiteY89" fmla="*/ 9283351 h 10831083"/>
                <a:gd name="connsiteX90" fmla="*/ 4185363 w 4842919"/>
                <a:gd name="connsiteY90" fmla="*/ 9529536 h 10831083"/>
                <a:gd name="connsiteX91" fmla="*/ 4202948 w 4842919"/>
                <a:gd name="connsiteY91" fmla="*/ 9722966 h 10831083"/>
                <a:gd name="connsiteX92" fmla="*/ 4202948 w 4842919"/>
                <a:gd name="connsiteY92" fmla="*/ 9846059 h 10831083"/>
                <a:gd name="connsiteX93" fmla="*/ 4220533 w 4842919"/>
                <a:gd name="connsiteY93" fmla="*/ 10039489 h 10831083"/>
                <a:gd name="connsiteX94" fmla="*/ 4308456 w 4842919"/>
                <a:gd name="connsiteY94" fmla="*/ 10144997 h 10831083"/>
                <a:gd name="connsiteX95" fmla="*/ 4343625 w 4842919"/>
                <a:gd name="connsiteY95" fmla="*/ 10144997 h 10831083"/>
                <a:gd name="connsiteX96" fmla="*/ 4361210 w 4842919"/>
                <a:gd name="connsiteY96" fmla="*/ 10057074 h 10831083"/>
                <a:gd name="connsiteX97" fmla="*/ 4326040 w 4842919"/>
                <a:gd name="connsiteY97" fmla="*/ 9916397 h 10831083"/>
                <a:gd name="connsiteX98" fmla="*/ 4343625 w 4842919"/>
                <a:gd name="connsiteY98" fmla="*/ 9722966 h 10831083"/>
                <a:gd name="connsiteX99" fmla="*/ 4396379 w 4842919"/>
                <a:gd name="connsiteY99" fmla="*/ 9582289 h 10831083"/>
                <a:gd name="connsiteX100" fmla="*/ 4466717 w 4842919"/>
                <a:gd name="connsiteY100" fmla="*/ 9846059 h 10831083"/>
                <a:gd name="connsiteX101" fmla="*/ 4466717 w 4842919"/>
                <a:gd name="connsiteY101" fmla="*/ 10074659 h 10831083"/>
                <a:gd name="connsiteX102" fmla="*/ 4431548 w 4842919"/>
                <a:gd name="connsiteY102" fmla="*/ 10180166 h 10831083"/>
                <a:gd name="connsiteX103" fmla="*/ 4378794 w 4842919"/>
                <a:gd name="connsiteY103" fmla="*/ 10303259 h 10831083"/>
                <a:gd name="connsiteX104" fmla="*/ 4290871 w 4842919"/>
                <a:gd name="connsiteY104" fmla="*/ 10461520 h 10831083"/>
                <a:gd name="connsiteX105" fmla="*/ 4290871 w 4842919"/>
                <a:gd name="connsiteY105" fmla="*/ 10496689 h 10831083"/>
                <a:gd name="connsiteX106" fmla="*/ 4449133 w 4842919"/>
                <a:gd name="connsiteY106" fmla="*/ 10320843 h 10831083"/>
                <a:gd name="connsiteX107" fmla="*/ 4607394 w 4842919"/>
                <a:gd name="connsiteY107" fmla="*/ 10250505 h 10831083"/>
                <a:gd name="connsiteX108" fmla="*/ 4712902 w 4842919"/>
                <a:gd name="connsiteY108" fmla="*/ 10074659 h 10831083"/>
                <a:gd name="connsiteX109" fmla="*/ 4783240 w 4842919"/>
                <a:gd name="connsiteY109" fmla="*/ 9916397 h 10831083"/>
                <a:gd name="connsiteX110" fmla="*/ 4835994 w 4842919"/>
                <a:gd name="connsiteY110" fmla="*/ 9740551 h 10831083"/>
                <a:gd name="connsiteX111" fmla="*/ 4783240 w 4842919"/>
                <a:gd name="connsiteY111" fmla="*/ 9406443 h 10831083"/>
                <a:gd name="connsiteX112" fmla="*/ 4842833 w 4842919"/>
                <a:gd name="connsiteY112" fmla="*/ 8994182 h 10831083"/>
                <a:gd name="connsiteX113" fmla="*/ 4767051 w 4842919"/>
                <a:gd name="connsiteY113" fmla="*/ 8494835 h 10831083"/>
                <a:gd name="connsiteX114" fmla="*/ 4720438 w 4842919"/>
                <a:gd name="connsiteY114" fmla="*/ 7532146 h 10831083"/>
                <a:gd name="connsiteX115" fmla="*/ 4705086 w 4842919"/>
                <a:gd name="connsiteY115" fmla="*/ 6929803 h 10831083"/>
                <a:gd name="connsiteX116" fmla="*/ 4633144 w 4842919"/>
                <a:gd name="connsiteY116" fmla="*/ 6381611 h 10831083"/>
                <a:gd name="connsiteX117" fmla="*/ 4509423 w 4842919"/>
                <a:gd name="connsiteY117" fmla="*/ 5797689 h 10831083"/>
                <a:gd name="connsiteX118" fmla="*/ 4468950 w 4842919"/>
                <a:gd name="connsiteY118" fmla="*/ 4536900 h 10831083"/>
                <a:gd name="connsiteX119" fmla="*/ 4486334 w 4842919"/>
                <a:gd name="connsiteY119" fmla="*/ 3790581 h 10831083"/>
                <a:gd name="connsiteX120" fmla="*/ 4249079 w 4842919"/>
                <a:gd name="connsiteY120" fmla="*/ 3340208 h 10831083"/>
                <a:gd name="connsiteX121" fmla="*/ 3999320 w 4842919"/>
                <a:gd name="connsiteY121" fmla="*/ 3134280 h 10831083"/>
                <a:gd name="connsiteX122" fmla="*/ 3678324 w 4842919"/>
                <a:gd name="connsiteY122" fmla="*/ 3002758 h 10831083"/>
                <a:gd name="connsiteX123" fmla="*/ 3402429 w 4842919"/>
                <a:gd name="connsiteY123" fmla="*/ 2835938 h 10831083"/>
                <a:gd name="connsiteX124" fmla="*/ 3024779 w 4842919"/>
                <a:gd name="connsiteY124" fmla="*/ 2618782 h 10831083"/>
                <a:gd name="connsiteX125" fmla="*/ 2932566 w 4842919"/>
                <a:gd name="connsiteY125" fmla="*/ 2321634 h 10831083"/>
                <a:gd name="connsiteX126" fmla="*/ 2940426 w 4842919"/>
                <a:gd name="connsiteY126" fmla="*/ 2048534 h 10831083"/>
                <a:gd name="connsiteX127" fmla="*/ 3136471 w 4842919"/>
                <a:gd name="connsiteY127" fmla="*/ 2055350 h 10831083"/>
                <a:gd name="connsiteX128" fmla="*/ 3381669 w 4842919"/>
                <a:gd name="connsiteY128" fmla="*/ 2064655 h 10831083"/>
                <a:gd name="connsiteX129" fmla="*/ 3456335 w 4842919"/>
                <a:gd name="connsiteY129" fmla="*/ 1872657 h 10831083"/>
                <a:gd name="connsiteX130" fmla="*/ 3490152 w 4842919"/>
                <a:gd name="connsiteY130" fmla="*/ 1834162 h 10831083"/>
                <a:gd name="connsiteX131" fmla="*/ 3544393 w 4842919"/>
                <a:gd name="connsiteY131" fmla="*/ 1774720 h 10831083"/>
                <a:gd name="connsiteX132" fmla="*/ 3517148 w 4842919"/>
                <a:gd name="connsiteY132" fmla="*/ 1698444 h 10831083"/>
                <a:gd name="connsiteX133" fmla="*/ 3479084 w 4842919"/>
                <a:gd name="connsiteY133" fmla="*/ 1672741 h 10831083"/>
                <a:gd name="connsiteX134" fmla="*/ 3538167 w 4842919"/>
                <a:gd name="connsiteY134" fmla="*/ 1647680 h 10831083"/>
                <a:gd name="connsiteX135" fmla="*/ 3581842 w 4842919"/>
                <a:gd name="connsiteY135" fmla="*/ 1598300 h 10831083"/>
                <a:gd name="connsiteX136" fmla="*/ 3576833 w 4842919"/>
                <a:gd name="connsiteY136" fmla="*/ 1533129 h 10831083"/>
                <a:gd name="connsiteX137" fmla="*/ 3582358 w 4842919"/>
                <a:gd name="connsiteY137" fmla="*/ 1437316 h 10831083"/>
                <a:gd name="connsiteX138" fmla="*/ 3625953 w 4842919"/>
                <a:gd name="connsiteY138" fmla="*/ 1394453 h 10831083"/>
                <a:gd name="connsiteX139" fmla="*/ 3724744 w 4842919"/>
                <a:gd name="connsiteY139" fmla="*/ 1373572 h 10831083"/>
                <a:gd name="connsiteX140" fmla="*/ 3777254 w 4842919"/>
                <a:gd name="connsiteY140" fmla="*/ 1295174 h 10831083"/>
                <a:gd name="connsiteX141" fmla="*/ 3694093 w 4842919"/>
                <a:gd name="connsiteY141" fmla="*/ 1189665 h 10831083"/>
                <a:gd name="connsiteX142" fmla="*/ 3635111 w 4842919"/>
                <a:gd name="connsiteY142" fmla="*/ 1106749 h 10831083"/>
                <a:gd name="connsiteX143" fmla="*/ 3576129 w 4842919"/>
                <a:gd name="connsiteY143" fmla="*/ 991838 h 10831083"/>
                <a:gd name="connsiteX144" fmla="*/ 3618394 w 4842919"/>
                <a:gd name="connsiteY144" fmla="*/ 798392 h 10831083"/>
                <a:gd name="connsiteX145" fmla="*/ 3578949 w 4842919"/>
                <a:gd name="connsiteY145" fmla="*/ 379767 h 10831083"/>
                <a:gd name="connsiteX146" fmla="*/ 3230479 w 4842919"/>
                <a:gd name="connsiteY146" fmla="*/ 98358 h 10831083"/>
                <a:gd name="connsiteX147" fmla="*/ 2717060 w 4842919"/>
                <a:gd name="connsiteY147" fmla="*/ 854 h 10831083"/>
                <a:gd name="connsiteX148" fmla="*/ 2198302 w 4842919"/>
                <a:gd name="connsiteY148" fmla="*/ 70479 h 10831083"/>
                <a:gd name="connsiteX149" fmla="*/ 1776271 w 4842919"/>
                <a:gd name="connsiteY149" fmla="*/ 367951 h 10831083"/>
                <a:gd name="connsiteX150" fmla="*/ 1639257 w 4842919"/>
                <a:gd name="connsiteY150" fmla="*/ 692168 h 10831083"/>
                <a:gd name="connsiteX151" fmla="*/ 1628634 w 4842919"/>
                <a:gd name="connsiteY151" fmla="*/ 1143873 h 10831083"/>
                <a:gd name="connsiteX152" fmla="*/ 1792184 w 4842919"/>
                <a:gd name="connsiteY152" fmla="*/ 1466621 h 10831083"/>
                <a:gd name="connsiteX153" fmla="*/ 2061231 w 4842919"/>
                <a:gd name="connsiteY153" fmla="*/ 1853320 h 10831083"/>
                <a:gd name="connsiteX154" fmla="*/ 2064963 w 4842919"/>
                <a:gd name="connsiteY154" fmla="*/ 2162318 h 10831083"/>
                <a:gd name="connsiteX155" fmla="*/ 2004871 w 4842919"/>
                <a:gd name="connsiteY155" fmla="*/ 2513274 h 10831083"/>
                <a:gd name="connsiteX156" fmla="*/ 1562185 w 4842919"/>
                <a:gd name="connsiteY156" fmla="*/ 2813051 h 10831083"/>
                <a:gd name="connsiteX157" fmla="*/ 1139317 w 4842919"/>
                <a:gd name="connsiteY157" fmla="*/ 3020995 h 10831083"/>
                <a:gd name="connsiteX0" fmla="*/ 1139317 w 4842919"/>
                <a:gd name="connsiteY0" fmla="*/ 3020995 h 10909441"/>
                <a:gd name="connsiteX1" fmla="*/ 521192 w 4842919"/>
                <a:gd name="connsiteY1" fmla="*/ 3348556 h 10909441"/>
                <a:gd name="connsiteX2" fmla="*/ 332099 w 4842919"/>
                <a:gd name="connsiteY2" fmla="*/ 4163157 h 10909441"/>
                <a:gd name="connsiteX3" fmla="*/ 341311 w 4842919"/>
                <a:gd name="connsiteY3" fmla="*/ 5077558 h 10909441"/>
                <a:gd name="connsiteX4" fmla="*/ 280183 w 4842919"/>
                <a:gd name="connsiteY4" fmla="*/ 5956230 h 10909441"/>
                <a:gd name="connsiteX5" fmla="*/ 113548 w 4842919"/>
                <a:gd name="connsiteY5" fmla="*/ 6779357 h 10909441"/>
                <a:gd name="connsiteX6" fmla="*/ 57724 w 4842919"/>
                <a:gd name="connsiteY6" fmla="*/ 7509259 h 10909441"/>
                <a:gd name="connsiteX7" fmla="*/ 83682 w 4842919"/>
                <a:gd name="connsiteY7" fmla="*/ 8064430 h 10909441"/>
                <a:gd name="connsiteX8" fmla="*/ 51583 w 4842919"/>
                <a:gd name="connsiteY8" fmla="*/ 8331549 h 10909441"/>
                <a:gd name="connsiteX9" fmla="*/ 51583 w 4842919"/>
                <a:gd name="connsiteY9" fmla="*/ 8601459 h 10909441"/>
                <a:gd name="connsiteX10" fmla="*/ 158486 w 4842919"/>
                <a:gd name="connsiteY10" fmla="*/ 8755813 h 10909441"/>
                <a:gd name="connsiteX11" fmla="*/ 105733 w 4842919"/>
                <a:gd name="connsiteY11" fmla="*/ 8808566 h 10909441"/>
                <a:gd name="connsiteX12" fmla="*/ 193656 w 4842919"/>
                <a:gd name="connsiteY12" fmla="*/ 8878905 h 10909441"/>
                <a:gd name="connsiteX13" fmla="*/ 211240 w 4842919"/>
                <a:gd name="connsiteY13" fmla="*/ 8949243 h 10909441"/>
                <a:gd name="connsiteX14" fmla="*/ 211240 w 4842919"/>
                <a:gd name="connsiteY14" fmla="*/ 9001997 h 10909441"/>
                <a:gd name="connsiteX15" fmla="*/ 158486 w 4842919"/>
                <a:gd name="connsiteY15" fmla="*/ 9072336 h 10909441"/>
                <a:gd name="connsiteX16" fmla="*/ 105733 w 4842919"/>
                <a:gd name="connsiteY16" fmla="*/ 9177843 h 10909441"/>
                <a:gd name="connsiteX17" fmla="*/ 52979 w 4842919"/>
                <a:gd name="connsiteY17" fmla="*/ 9511951 h 10909441"/>
                <a:gd name="connsiteX18" fmla="*/ 225 w 4842919"/>
                <a:gd name="connsiteY18" fmla="*/ 9775720 h 10909441"/>
                <a:gd name="connsiteX19" fmla="*/ 35394 w 4842919"/>
                <a:gd name="connsiteY19" fmla="*/ 9898813 h 10909441"/>
                <a:gd name="connsiteX20" fmla="*/ 70563 w 4842919"/>
                <a:gd name="connsiteY20" fmla="*/ 10057074 h 10909441"/>
                <a:gd name="connsiteX21" fmla="*/ 228825 w 4842919"/>
                <a:gd name="connsiteY21" fmla="*/ 10303259 h 10909441"/>
                <a:gd name="connsiteX22" fmla="*/ 422256 w 4842919"/>
                <a:gd name="connsiteY22" fmla="*/ 10479105 h 10909441"/>
                <a:gd name="connsiteX23" fmla="*/ 527763 w 4842919"/>
                <a:gd name="connsiteY23" fmla="*/ 10496689 h 10909441"/>
                <a:gd name="connsiteX24" fmla="*/ 562933 w 4842919"/>
                <a:gd name="connsiteY24" fmla="*/ 10479105 h 10909441"/>
                <a:gd name="connsiteX25" fmla="*/ 510179 w 4842919"/>
                <a:gd name="connsiteY25" fmla="*/ 10356013 h 10909441"/>
                <a:gd name="connsiteX26" fmla="*/ 457425 w 4842919"/>
                <a:gd name="connsiteY26" fmla="*/ 10285674 h 10909441"/>
                <a:gd name="connsiteX27" fmla="*/ 369502 w 4842919"/>
                <a:gd name="connsiteY27" fmla="*/ 10162582 h 10909441"/>
                <a:gd name="connsiteX28" fmla="*/ 351917 w 4842919"/>
                <a:gd name="connsiteY28" fmla="*/ 9846059 h 10909441"/>
                <a:gd name="connsiteX29" fmla="*/ 422256 w 4842919"/>
                <a:gd name="connsiteY29" fmla="*/ 9652628 h 10909441"/>
                <a:gd name="connsiteX30" fmla="*/ 422256 w 4842919"/>
                <a:gd name="connsiteY30" fmla="*/ 9617459 h 10909441"/>
                <a:gd name="connsiteX31" fmla="*/ 527763 w 4842919"/>
                <a:gd name="connsiteY31" fmla="*/ 9775720 h 10909441"/>
                <a:gd name="connsiteX32" fmla="*/ 510179 w 4842919"/>
                <a:gd name="connsiteY32" fmla="*/ 9933982 h 10909441"/>
                <a:gd name="connsiteX33" fmla="*/ 492594 w 4842919"/>
                <a:gd name="connsiteY33" fmla="*/ 10092243 h 10909441"/>
                <a:gd name="connsiteX34" fmla="*/ 492594 w 4842919"/>
                <a:gd name="connsiteY34" fmla="*/ 10162582 h 10909441"/>
                <a:gd name="connsiteX35" fmla="*/ 562933 w 4842919"/>
                <a:gd name="connsiteY35" fmla="*/ 10180166 h 10909441"/>
                <a:gd name="connsiteX36" fmla="*/ 615686 w 4842919"/>
                <a:gd name="connsiteY36" fmla="*/ 9933982 h 10909441"/>
                <a:gd name="connsiteX37" fmla="*/ 615686 w 4842919"/>
                <a:gd name="connsiteY37" fmla="*/ 9670213 h 10909441"/>
                <a:gd name="connsiteX38" fmla="*/ 562933 w 4842919"/>
                <a:gd name="connsiteY38" fmla="*/ 9318520 h 10909441"/>
                <a:gd name="connsiteX39" fmla="*/ 527763 w 4842919"/>
                <a:gd name="connsiteY39" fmla="*/ 9089920 h 10909441"/>
                <a:gd name="connsiteX40" fmla="*/ 492594 w 4842919"/>
                <a:gd name="connsiteY40" fmla="*/ 8861320 h 10909441"/>
                <a:gd name="connsiteX41" fmla="*/ 562933 w 4842919"/>
                <a:gd name="connsiteY41" fmla="*/ 8579966 h 10909441"/>
                <a:gd name="connsiteX42" fmla="*/ 502642 w 4842919"/>
                <a:gd name="connsiteY42" fmla="*/ 8218225 h 10909441"/>
                <a:gd name="connsiteX43" fmla="*/ 974382 w 4842919"/>
                <a:gd name="connsiteY43" fmla="*/ 6496406 h 10909441"/>
                <a:gd name="connsiteX44" fmla="*/ 1067405 w 4842919"/>
                <a:gd name="connsiteY44" fmla="*/ 5613190 h 10909441"/>
                <a:gd name="connsiteX45" fmla="*/ 1093998 w 4842919"/>
                <a:gd name="connsiteY45" fmla="*/ 5115544 h 10909441"/>
                <a:gd name="connsiteX46" fmla="*/ 1130115 w 4842919"/>
                <a:gd name="connsiteY46" fmla="*/ 5187606 h 10909441"/>
                <a:gd name="connsiteX47" fmla="*/ 1207423 w 4842919"/>
                <a:gd name="connsiteY47" fmla="*/ 5640520 h 10909441"/>
                <a:gd name="connsiteX48" fmla="*/ 1325236 w 4842919"/>
                <a:gd name="connsiteY48" fmla="*/ 6306071 h 10909441"/>
                <a:gd name="connsiteX49" fmla="*/ 1193086 w 4842919"/>
                <a:gd name="connsiteY49" fmla="*/ 6738454 h 10909441"/>
                <a:gd name="connsiteX50" fmla="*/ 822515 w 4842919"/>
                <a:gd name="connsiteY50" fmla="*/ 7772698 h 10909441"/>
                <a:gd name="connsiteX51" fmla="*/ 698306 w 4842919"/>
                <a:gd name="connsiteY51" fmla="*/ 8794611 h 10909441"/>
                <a:gd name="connsiteX52" fmla="*/ 861871 w 4842919"/>
                <a:gd name="connsiteY52" fmla="*/ 9863643 h 10909441"/>
                <a:gd name="connsiteX53" fmla="*/ 1020133 w 4842919"/>
                <a:gd name="connsiteY53" fmla="*/ 10602197 h 10909441"/>
                <a:gd name="connsiteX54" fmla="*/ 1090471 w 4842919"/>
                <a:gd name="connsiteY54" fmla="*/ 10813213 h 10909441"/>
                <a:gd name="connsiteX55" fmla="*/ 1178394 w 4842919"/>
                <a:gd name="connsiteY55" fmla="*/ 10813213 h 10909441"/>
                <a:gd name="connsiteX56" fmla="*/ 1942348 w 4842919"/>
                <a:gd name="connsiteY56" fmla="*/ 10800513 h 10909441"/>
                <a:gd name="connsiteX57" fmla="*/ 2338979 w 4842919"/>
                <a:gd name="connsiteY57" fmla="*/ 10795628 h 10909441"/>
                <a:gd name="connsiteX58" fmla="*/ 2356563 w 4842919"/>
                <a:gd name="connsiteY58" fmla="*/ 10004320 h 10909441"/>
                <a:gd name="connsiteX59" fmla="*/ 2338979 w 4842919"/>
                <a:gd name="connsiteY59" fmla="*/ 9441613 h 10909441"/>
                <a:gd name="connsiteX60" fmla="*/ 2310160 w 4842919"/>
                <a:gd name="connsiteY60" fmla="*/ 9025932 h 10909441"/>
                <a:gd name="connsiteX61" fmla="*/ 2479656 w 4842919"/>
                <a:gd name="connsiteY61" fmla="*/ 9037166 h 10909441"/>
                <a:gd name="connsiteX62" fmla="*/ 2549994 w 4842919"/>
                <a:gd name="connsiteY62" fmla="*/ 9054751 h 10909441"/>
                <a:gd name="connsiteX63" fmla="*/ 2532410 w 4842919"/>
                <a:gd name="connsiteY63" fmla="*/ 9265766 h 10909441"/>
                <a:gd name="connsiteX64" fmla="*/ 2497240 w 4842919"/>
                <a:gd name="connsiteY64" fmla="*/ 9775720 h 10909441"/>
                <a:gd name="connsiteX65" fmla="*/ 2514825 w 4842919"/>
                <a:gd name="connsiteY65" fmla="*/ 10830797 h 10909441"/>
                <a:gd name="connsiteX66" fmla="*/ 2757590 w 4842919"/>
                <a:gd name="connsiteY66" fmla="*/ 10832263 h 10909441"/>
                <a:gd name="connsiteX67" fmla="*/ 3499563 w 4842919"/>
                <a:gd name="connsiteY67" fmla="*/ 10830797 h 10909441"/>
                <a:gd name="connsiteX68" fmla="*/ 3763333 w 4842919"/>
                <a:gd name="connsiteY68" fmla="*/ 10795628 h 10909441"/>
                <a:gd name="connsiteX69" fmla="*/ 3780917 w 4842919"/>
                <a:gd name="connsiteY69" fmla="*/ 10690120 h 10909441"/>
                <a:gd name="connsiteX70" fmla="*/ 3851256 w 4842919"/>
                <a:gd name="connsiteY70" fmla="*/ 10303259 h 10909441"/>
                <a:gd name="connsiteX71" fmla="*/ 3974348 w 4842919"/>
                <a:gd name="connsiteY71" fmla="*/ 9793305 h 10909441"/>
                <a:gd name="connsiteX72" fmla="*/ 4079856 w 4842919"/>
                <a:gd name="connsiteY72" fmla="*/ 9089920 h 10909441"/>
                <a:gd name="connsiteX73" fmla="*/ 4170011 w 4842919"/>
                <a:gd name="connsiteY73" fmla="*/ 8737391 h 10909441"/>
                <a:gd name="connsiteX74" fmla="*/ 4161486 w 4842919"/>
                <a:gd name="connsiteY74" fmla="*/ 8078640 h 10909441"/>
                <a:gd name="connsiteX75" fmla="*/ 4048340 w 4842919"/>
                <a:gd name="connsiteY75" fmla="*/ 7368455 h 10909441"/>
                <a:gd name="connsiteX76" fmla="*/ 3752447 w 4842919"/>
                <a:gd name="connsiteY76" fmla="*/ 6709857 h 10909441"/>
                <a:gd name="connsiteX77" fmla="*/ 3576297 w 4842919"/>
                <a:gd name="connsiteY77" fmla="*/ 6287204 h 10909441"/>
                <a:gd name="connsiteX78" fmla="*/ 3622656 w 4842919"/>
                <a:gd name="connsiteY78" fmla="*/ 5889520 h 10909441"/>
                <a:gd name="connsiteX79" fmla="*/ 3692994 w 4842919"/>
                <a:gd name="connsiteY79" fmla="*/ 5397151 h 10909441"/>
                <a:gd name="connsiteX80" fmla="*/ 3710579 w 4842919"/>
                <a:gd name="connsiteY80" fmla="*/ 5115797 h 10909441"/>
                <a:gd name="connsiteX81" fmla="*/ 3734304 w 4842919"/>
                <a:gd name="connsiteY81" fmla="*/ 5363936 h 10909441"/>
                <a:gd name="connsiteX82" fmla="*/ 3766752 w 4842919"/>
                <a:gd name="connsiteY82" fmla="*/ 6059505 h 10909441"/>
                <a:gd name="connsiteX83" fmla="*/ 3779452 w 4842919"/>
                <a:gd name="connsiteY83" fmla="*/ 6387263 h 10909441"/>
                <a:gd name="connsiteX84" fmla="*/ 3921594 w 4842919"/>
                <a:gd name="connsiteY84" fmla="*/ 6979766 h 10909441"/>
                <a:gd name="connsiteX85" fmla="*/ 4079856 w 4842919"/>
                <a:gd name="connsiteY85" fmla="*/ 7542474 h 10909441"/>
                <a:gd name="connsiteX86" fmla="*/ 4417591 w 4842919"/>
                <a:gd name="connsiteY86" fmla="*/ 8314523 h 10909441"/>
                <a:gd name="connsiteX87" fmla="*/ 4322970 w 4842919"/>
                <a:gd name="connsiteY87" fmla="*/ 8652537 h 10909441"/>
                <a:gd name="connsiteX88" fmla="*/ 4326040 w 4842919"/>
                <a:gd name="connsiteY88" fmla="*/ 8966828 h 10909441"/>
                <a:gd name="connsiteX89" fmla="*/ 4273286 w 4842919"/>
                <a:gd name="connsiteY89" fmla="*/ 9283351 h 10909441"/>
                <a:gd name="connsiteX90" fmla="*/ 4185363 w 4842919"/>
                <a:gd name="connsiteY90" fmla="*/ 9529536 h 10909441"/>
                <a:gd name="connsiteX91" fmla="*/ 4202948 w 4842919"/>
                <a:gd name="connsiteY91" fmla="*/ 9722966 h 10909441"/>
                <a:gd name="connsiteX92" fmla="*/ 4202948 w 4842919"/>
                <a:gd name="connsiteY92" fmla="*/ 9846059 h 10909441"/>
                <a:gd name="connsiteX93" fmla="*/ 4220533 w 4842919"/>
                <a:gd name="connsiteY93" fmla="*/ 10039489 h 10909441"/>
                <a:gd name="connsiteX94" fmla="*/ 4308456 w 4842919"/>
                <a:gd name="connsiteY94" fmla="*/ 10144997 h 10909441"/>
                <a:gd name="connsiteX95" fmla="*/ 4343625 w 4842919"/>
                <a:gd name="connsiteY95" fmla="*/ 10144997 h 10909441"/>
                <a:gd name="connsiteX96" fmla="*/ 4361210 w 4842919"/>
                <a:gd name="connsiteY96" fmla="*/ 10057074 h 10909441"/>
                <a:gd name="connsiteX97" fmla="*/ 4326040 w 4842919"/>
                <a:gd name="connsiteY97" fmla="*/ 9916397 h 10909441"/>
                <a:gd name="connsiteX98" fmla="*/ 4343625 w 4842919"/>
                <a:gd name="connsiteY98" fmla="*/ 9722966 h 10909441"/>
                <a:gd name="connsiteX99" fmla="*/ 4396379 w 4842919"/>
                <a:gd name="connsiteY99" fmla="*/ 9582289 h 10909441"/>
                <a:gd name="connsiteX100" fmla="*/ 4466717 w 4842919"/>
                <a:gd name="connsiteY100" fmla="*/ 9846059 h 10909441"/>
                <a:gd name="connsiteX101" fmla="*/ 4466717 w 4842919"/>
                <a:gd name="connsiteY101" fmla="*/ 10074659 h 10909441"/>
                <a:gd name="connsiteX102" fmla="*/ 4431548 w 4842919"/>
                <a:gd name="connsiteY102" fmla="*/ 10180166 h 10909441"/>
                <a:gd name="connsiteX103" fmla="*/ 4378794 w 4842919"/>
                <a:gd name="connsiteY103" fmla="*/ 10303259 h 10909441"/>
                <a:gd name="connsiteX104" fmla="*/ 4290871 w 4842919"/>
                <a:gd name="connsiteY104" fmla="*/ 10461520 h 10909441"/>
                <a:gd name="connsiteX105" fmla="*/ 4290871 w 4842919"/>
                <a:gd name="connsiteY105" fmla="*/ 10496689 h 10909441"/>
                <a:gd name="connsiteX106" fmla="*/ 4449133 w 4842919"/>
                <a:gd name="connsiteY106" fmla="*/ 10320843 h 10909441"/>
                <a:gd name="connsiteX107" fmla="*/ 4607394 w 4842919"/>
                <a:gd name="connsiteY107" fmla="*/ 10250505 h 10909441"/>
                <a:gd name="connsiteX108" fmla="*/ 4712902 w 4842919"/>
                <a:gd name="connsiteY108" fmla="*/ 10074659 h 10909441"/>
                <a:gd name="connsiteX109" fmla="*/ 4783240 w 4842919"/>
                <a:gd name="connsiteY109" fmla="*/ 9916397 h 10909441"/>
                <a:gd name="connsiteX110" fmla="*/ 4835994 w 4842919"/>
                <a:gd name="connsiteY110" fmla="*/ 9740551 h 10909441"/>
                <a:gd name="connsiteX111" fmla="*/ 4783240 w 4842919"/>
                <a:gd name="connsiteY111" fmla="*/ 9406443 h 10909441"/>
                <a:gd name="connsiteX112" fmla="*/ 4842833 w 4842919"/>
                <a:gd name="connsiteY112" fmla="*/ 8994182 h 10909441"/>
                <a:gd name="connsiteX113" fmla="*/ 4767051 w 4842919"/>
                <a:gd name="connsiteY113" fmla="*/ 8494835 h 10909441"/>
                <a:gd name="connsiteX114" fmla="*/ 4720438 w 4842919"/>
                <a:gd name="connsiteY114" fmla="*/ 7532146 h 10909441"/>
                <a:gd name="connsiteX115" fmla="*/ 4705086 w 4842919"/>
                <a:gd name="connsiteY115" fmla="*/ 6929803 h 10909441"/>
                <a:gd name="connsiteX116" fmla="*/ 4633144 w 4842919"/>
                <a:gd name="connsiteY116" fmla="*/ 6381611 h 10909441"/>
                <a:gd name="connsiteX117" fmla="*/ 4509423 w 4842919"/>
                <a:gd name="connsiteY117" fmla="*/ 5797689 h 10909441"/>
                <a:gd name="connsiteX118" fmla="*/ 4468950 w 4842919"/>
                <a:gd name="connsiteY118" fmla="*/ 4536900 h 10909441"/>
                <a:gd name="connsiteX119" fmla="*/ 4486334 w 4842919"/>
                <a:gd name="connsiteY119" fmla="*/ 3790581 h 10909441"/>
                <a:gd name="connsiteX120" fmla="*/ 4249079 w 4842919"/>
                <a:gd name="connsiteY120" fmla="*/ 3340208 h 10909441"/>
                <a:gd name="connsiteX121" fmla="*/ 3999320 w 4842919"/>
                <a:gd name="connsiteY121" fmla="*/ 3134280 h 10909441"/>
                <a:gd name="connsiteX122" fmla="*/ 3678324 w 4842919"/>
                <a:gd name="connsiteY122" fmla="*/ 3002758 h 10909441"/>
                <a:gd name="connsiteX123" fmla="*/ 3402429 w 4842919"/>
                <a:gd name="connsiteY123" fmla="*/ 2835938 h 10909441"/>
                <a:gd name="connsiteX124" fmla="*/ 3024779 w 4842919"/>
                <a:gd name="connsiteY124" fmla="*/ 2618782 h 10909441"/>
                <a:gd name="connsiteX125" fmla="*/ 2932566 w 4842919"/>
                <a:gd name="connsiteY125" fmla="*/ 2321634 h 10909441"/>
                <a:gd name="connsiteX126" fmla="*/ 2940426 w 4842919"/>
                <a:gd name="connsiteY126" fmla="*/ 2048534 h 10909441"/>
                <a:gd name="connsiteX127" fmla="*/ 3136471 w 4842919"/>
                <a:gd name="connsiteY127" fmla="*/ 2055350 h 10909441"/>
                <a:gd name="connsiteX128" fmla="*/ 3381669 w 4842919"/>
                <a:gd name="connsiteY128" fmla="*/ 2064655 h 10909441"/>
                <a:gd name="connsiteX129" fmla="*/ 3456335 w 4842919"/>
                <a:gd name="connsiteY129" fmla="*/ 1872657 h 10909441"/>
                <a:gd name="connsiteX130" fmla="*/ 3490152 w 4842919"/>
                <a:gd name="connsiteY130" fmla="*/ 1834162 h 10909441"/>
                <a:gd name="connsiteX131" fmla="*/ 3544393 w 4842919"/>
                <a:gd name="connsiteY131" fmla="*/ 1774720 h 10909441"/>
                <a:gd name="connsiteX132" fmla="*/ 3517148 w 4842919"/>
                <a:gd name="connsiteY132" fmla="*/ 1698444 h 10909441"/>
                <a:gd name="connsiteX133" fmla="*/ 3479084 w 4842919"/>
                <a:gd name="connsiteY133" fmla="*/ 1672741 h 10909441"/>
                <a:gd name="connsiteX134" fmla="*/ 3538167 w 4842919"/>
                <a:gd name="connsiteY134" fmla="*/ 1647680 h 10909441"/>
                <a:gd name="connsiteX135" fmla="*/ 3581842 w 4842919"/>
                <a:gd name="connsiteY135" fmla="*/ 1598300 h 10909441"/>
                <a:gd name="connsiteX136" fmla="*/ 3576833 w 4842919"/>
                <a:gd name="connsiteY136" fmla="*/ 1533129 h 10909441"/>
                <a:gd name="connsiteX137" fmla="*/ 3582358 w 4842919"/>
                <a:gd name="connsiteY137" fmla="*/ 1437316 h 10909441"/>
                <a:gd name="connsiteX138" fmla="*/ 3625953 w 4842919"/>
                <a:gd name="connsiteY138" fmla="*/ 1394453 h 10909441"/>
                <a:gd name="connsiteX139" fmla="*/ 3724744 w 4842919"/>
                <a:gd name="connsiteY139" fmla="*/ 1373572 h 10909441"/>
                <a:gd name="connsiteX140" fmla="*/ 3777254 w 4842919"/>
                <a:gd name="connsiteY140" fmla="*/ 1295174 h 10909441"/>
                <a:gd name="connsiteX141" fmla="*/ 3694093 w 4842919"/>
                <a:gd name="connsiteY141" fmla="*/ 1189665 h 10909441"/>
                <a:gd name="connsiteX142" fmla="*/ 3635111 w 4842919"/>
                <a:gd name="connsiteY142" fmla="*/ 1106749 h 10909441"/>
                <a:gd name="connsiteX143" fmla="*/ 3576129 w 4842919"/>
                <a:gd name="connsiteY143" fmla="*/ 991838 h 10909441"/>
                <a:gd name="connsiteX144" fmla="*/ 3618394 w 4842919"/>
                <a:gd name="connsiteY144" fmla="*/ 798392 h 10909441"/>
                <a:gd name="connsiteX145" fmla="*/ 3578949 w 4842919"/>
                <a:gd name="connsiteY145" fmla="*/ 379767 h 10909441"/>
                <a:gd name="connsiteX146" fmla="*/ 3230479 w 4842919"/>
                <a:gd name="connsiteY146" fmla="*/ 98358 h 10909441"/>
                <a:gd name="connsiteX147" fmla="*/ 2717060 w 4842919"/>
                <a:gd name="connsiteY147" fmla="*/ 854 h 10909441"/>
                <a:gd name="connsiteX148" fmla="*/ 2198302 w 4842919"/>
                <a:gd name="connsiteY148" fmla="*/ 70479 h 10909441"/>
                <a:gd name="connsiteX149" fmla="*/ 1776271 w 4842919"/>
                <a:gd name="connsiteY149" fmla="*/ 367951 h 10909441"/>
                <a:gd name="connsiteX150" fmla="*/ 1639257 w 4842919"/>
                <a:gd name="connsiteY150" fmla="*/ 692168 h 10909441"/>
                <a:gd name="connsiteX151" fmla="*/ 1628634 w 4842919"/>
                <a:gd name="connsiteY151" fmla="*/ 1143873 h 10909441"/>
                <a:gd name="connsiteX152" fmla="*/ 1792184 w 4842919"/>
                <a:gd name="connsiteY152" fmla="*/ 1466621 h 10909441"/>
                <a:gd name="connsiteX153" fmla="*/ 2061231 w 4842919"/>
                <a:gd name="connsiteY153" fmla="*/ 1853320 h 10909441"/>
                <a:gd name="connsiteX154" fmla="*/ 2064963 w 4842919"/>
                <a:gd name="connsiteY154" fmla="*/ 2162318 h 10909441"/>
                <a:gd name="connsiteX155" fmla="*/ 2004871 w 4842919"/>
                <a:gd name="connsiteY155" fmla="*/ 2513274 h 10909441"/>
                <a:gd name="connsiteX156" fmla="*/ 1562185 w 4842919"/>
                <a:gd name="connsiteY156" fmla="*/ 2813051 h 10909441"/>
                <a:gd name="connsiteX157" fmla="*/ 1139317 w 4842919"/>
                <a:gd name="connsiteY157" fmla="*/ 3020995 h 10909441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280183 w 4842919"/>
                <a:gd name="connsiteY4" fmla="*/ 59562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763333 w 4842919"/>
                <a:gd name="connsiteY68" fmla="*/ 10795628 h 10844539"/>
                <a:gd name="connsiteX69" fmla="*/ 3780917 w 4842919"/>
                <a:gd name="connsiteY69" fmla="*/ 10690120 h 10844539"/>
                <a:gd name="connsiteX70" fmla="*/ 3851256 w 4842919"/>
                <a:gd name="connsiteY70" fmla="*/ 10303259 h 10844539"/>
                <a:gd name="connsiteX71" fmla="*/ 3974348 w 4842919"/>
                <a:gd name="connsiteY71" fmla="*/ 9793305 h 10844539"/>
                <a:gd name="connsiteX72" fmla="*/ 4079856 w 4842919"/>
                <a:gd name="connsiteY72" fmla="*/ 9089920 h 10844539"/>
                <a:gd name="connsiteX73" fmla="*/ 4170011 w 4842919"/>
                <a:gd name="connsiteY73" fmla="*/ 8737391 h 10844539"/>
                <a:gd name="connsiteX74" fmla="*/ 4161486 w 4842919"/>
                <a:gd name="connsiteY74" fmla="*/ 8078640 h 10844539"/>
                <a:gd name="connsiteX75" fmla="*/ 4048340 w 4842919"/>
                <a:gd name="connsiteY75" fmla="*/ 7368455 h 10844539"/>
                <a:gd name="connsiteX76" fmla="*/ 3752447 w 4842919"/>
                <a:gd name="connsiteY76" fmla="*/ 6709857 h 10844539"/>
                <a:gd name="connsiteX77" fmla="*/ 3576297 w 4842919"/>
                <a:gd name="connsiteY77" fmla="*/ 6287204 h 10844539"/>
                <a:gd name="connsiteX78" fmla="*/ 3622656 w 4842919"/>
                <a:gd name="connsiteY78" fmla="*/ 5889520 h 10844539"/>
                <a:gd name="connsiteX79" fmla="*/ 3692994 w 4842919"/>
                <a:gd name="connsiteY79" fmla="*/ 5397151 h 10844539"/>
                <a:gd name="connsiteX80" fmla="*/ 3710579 w 4842919"/>
                <a:gd name="connsiteY80" fmla="*/ 5115797 h 10844539"/>
                <a:gd name="connsiteX81" fmla="*/ 3734304 w 4842919"/>
                <a:gd name="connsiteY81" fmla="*/ 5363936 h 10844539"/>
                <a:gd name="connsiteX82" fmla="*/ 3766752 w 4842919"/>
                <a:gd name="connsiteY82" fmla="*/ 6059505 h 10844539"/>
                <a:gd name="connsiteX83" fmla="*/ 3779452 w 4842919"/>
                <a:gd name="connsiteY83" fmla="*/ 6387263 h 10844539"/>
                <a:gd name="connsiteX84" fmla="*/ 3921594 w 4842919"/>
                <a:gd name="connsiteY84" fmla="*/ 6979766 h 10844539"/>
                <a:gd name="connsiteX85" fmla="*/ 4079856 w 4842919"/>
                <a:gd name="connsiteY85" fmla="*/ 7542474 h 10844539"/>
                <a:gd name="connsiteX86" fmla="*/ 4417591 w 4842919"/>
                <a:gd name="connsiteY86" fmla="*/ 8314523 h 10844539"/>
                <a:gd name="connsiteX87" fmla="*/ 4322970 w 4842919"/>
                <a:gd name="connsiteY87" fmla="*/ 8652537 h 10844539"/>
                <a:gd name="connsiteX88" fmla="*/ 4326040 w 4842919"/>
                <a:gd name="connsiteY88" fmla="*/ 8966828 h 10844539"/>
                <a:gd name="connsiteX89" fmla="*/ 4273286 w 4842919"/>
                <a:gd name="connsiteY89" fmla="*/ 9283351 h 10844539"/>
                <a:gd name="connsiteX90" fmla="*/ 4185363 w 4842919"/>
                <a:gd name="connsiteY90" fmla="*/ 9529536 h 10844539"/>
                <a:gd name="connsiteX91" fmla="*/ 4202948 w 4842919"/>
                <a:gd name="connsiteY91" fmla="*/ 9722966 h 10844539"/>
                <a:gd name="connsiteX92" fmla="*/ 4202948 w 4842919"/>
                <a:gd name="connsiteY92" fmla="*/ 9846059 h 10844539"/>
                <a:gd name="connsiteX93" fmla="*/ 4220533 w 4842919"/>
                <a:gd name="connsiteY93" fmla="*/ 10039489 h 10844539"/>
                <a:gd name="connsiteX94" fmla="*/ 4308456 w 4842919"/>
                <a:gd name="connsiteY94" fmla="*/ 10144997 h 10844539"/>
                <a:gd name="connsiteX95" fmla="*/ 4343625 w 4842919"/>
                <a:gd name="connsiteY95" fmla="*/ 10144997 h 10844539"/>
                <a:gd name="connsiteX96" fmla="*/ 4361210 w 4842919"/>
                <a:gd name="connsiteY96" fmla="*/ 10057074 h 10844539"/>
                <a:gd name="connsiteX97" fmla="*/ 4326040 w 4842919"/>
                <a:gd name="connsiteY97" fmla="*/ 9916397 h 10844539"/>
                <a:gd name="connsiteX98" fmla="*/ 4343625 w 4842919"/>
                <a:gd name="connsiteY98" fmla="*/ 9722966 h 10844539"/>
                <a:gd name="connsiteX99" fmla="*/ 4396379 w 4842919"/>
                <a:gd name="connsiteY99" fmla="*/ 9582289 h 10844539"/>
                <a:gd name="connsiteX100" fmla="*/ 4466717 w 4842919"/>
                <a:gd name="connsiteY100" fmla="*/ 9846059 h 10844539"/>
                <a:gd name="connsiteX101" fmla="*/ 4466717 w 4842919"/>
                <a:gd name="connsiteY101" fmla="*/ 10074659 h 10844539"/>
                <a:gd name="connsiteX102" fmla="*/ 4431548 w 4842919"/>
                <a:gd name="connsiteY102" fmla="*/ 10180166 h 10844539"/>
                <a:gd name="connsiteX103" fmla="*/ 4378794 w 4842919"/>
                <a:gd name="connsiteY103" fmla="*/ 10303259 h 10844539"/>
                <a:gd name="connsiteX104" fmla="*/ 4290871 w 4842919"/>
                <a:gd name="connsiteY104" fmla="*/ 10461520 h 10844539"/>
                <a:gd name="connsiteX105" fmla="*/ 4290871 w 4842919"/>
                <a:gd name="connsiteY105" fmla="*/ 10496689 h 10844539"/>
                <a:gd name="connsiteX106" fmla="*/ 4449133 w 4842919"/>
                <a:gd name="connsiteY106" fmla="*/ 10320843 h 10844539"/>
                <a:gd name="connsiteX107" fmla="*/ 4607394 w 4842919"/>
                <a:gd name="connsiteY107" fmla="*/ 10250505 h 10844539"/>
                <a:gd name="connsiteX108" fmla="*/ 4712902 w 4842919"/>
                <a:gd name="connsiteY108" fmla="*/ 10074659 h 10844539"/>
                <a:gd name="connsiteX109" fmla="*/ 4783240 w 4842919"/>
                <a:gd name="connsiteY109" fmla="*/ 9916397 h 10844539"/>
                <a:gd name="connsiteX110" fmla="*/ 4835994 w 4842919"/>
                <a:gd name="connsiteY110" fmla="*/ 9740551 h 10844539"/>
                <a:gd name="connsiteX111" fmla="*/ 4783240 w 4842919"/>
                <a:gd name="connsiteY111" fmla="*/ 9406443 h 10844539"/>
                <a:gd name="connsiteX112" fmla="*/ 4842833 w 4842919"/>
                <a:gd name="connsiteY112" fmla="*/ 8994182 h 10844539"/>
                <a:gd name="connsiteX113" fmla="*/ 4767051 w 4842919"/>
                <a:gd name="connsiteY113" fmla="*/ 8494835 h 10844539"/>
                <a:gd name="connsiteX114" fmla="*/ 4720438 w 4842919"/>
                <a:gd name="connsiteY114" fmla="*/ 7532146 h 10844539"/>
                <a:gd name="connsiteX115" fmla="*/ 4705086 w 4842919"/>
                <a:gd name="connsiteY115" fmla="*/ 6929803 h 10844539"/>
                <a:gd name="connsiteX116" fmla="*/ 4633144 w 4842919"/>
                <a:gd name="connsiteY116" fmla="*/ 6381611 h 10844539"/>
                <a:gd name="connsiteX117" fmla="*/ 4509423 w 4842919"/>
                <a:gd name="connsiteY117" fmla="*/ 5797689 h 10844539"/>
                <a:gd name="connsiteX118" fmla="*/ 4468950 w 4842919"/>
                <a:gd name="connsiteY118" fmla="*/ 4536900 h 10844539"/>
                <a:gd name="connsiteX119" fmla="*/ 4486334 w 4842919"/>
                <a:gd name="connsiteY119" fmla="*/ 3790581 h 10844539"/>
                <a:gd name="connsiteX120" fmla="*/ 4249079 w 4842919"/>
                <a:gd name="connsiteY120" fmla="*/ 3340208 h 10844539"/>
                <a:gd name="connsiteX121" fmla="*/ 3999320 w 4842919"/>
                <a:gd name="connsiteY121" fmla="*/ 3134280 h 10844539"/>
                <a:gd name="connsiteX122" fmla="*/ 3678324 w 4842919"/>
                <a:gd name="connsiteY122" fmla="*/ 3002758 h 10844539"/>
                <a:gd name="connsiteX123" fmla="*/ 3402429 w 4842919"/>
                <a:gd name="connsiteY123" fmla="*/ 2835938 h 10844539"/>
                <a:gd name="connsiteX124" fmla="*/ 3024779 w 4842919"/>
                <a:gd name="connsiteY124" fmla="*/ 2618782 h 10844539"/>
                <a:gd name="connsiteX125" fmla="*/ 2932566 w 4842919"/>
                <a:gd name="connsiteY125" fmla="*/ 2321634 h 10844539"/>
                <a:gd name="connsiteX126" fmla="*/ 2940426 w 4842919"/>
                <a:gd name="connsiteY126" fmla="*/ 2048534 h 10844539"/>
                <a:gd name="connsiteX127" fmla="*/ 3136471 w 4842919"/>
                <a:gd name="connsiteY127" fmla="*/ 2055350 h 10844539"/>
                <a:gd name="connsiteX128" fmla="*/ 3381669 w 4842919"/>
                <a:gd name="connsiteY128" fmla="*/ 2064655 h 10844539"/>
                <a:gd name="connsiteX129" fmla="*/ 3456335 w 4842919"/>
                <a:gd name="connsiteY129" fmla="*/ 1872657 h 10844539"/>
                <a:gd name="connsiteX130" fmla="*/ 3490152 w 4842919"/>
                <a:gd name="connsiteY130" fmla="*/ 1834162 h 10844539"/>
                <a:gd name="connsiteX131" fmla="*/ 3544393 w 4842919"/>
                <a:gd name="connsiteY131" fmla="*/ 1774720 h 10844539"/>
                <a:gd name="connsiteX132" fmla="*/ 3517148 w 4842919"/>
                <a:gd name="connsiteY132" fmla="*/ 1698444 h 10844539"/>
                <a:gd name="connsiteX133" fmla="*/ 3479084 w 4842919"/>
                <a:gd name="connsiteY133" fmla="*/ 1672741 h 10844539"/>
                <a:gd name="connsiteX134" fmla="*/ 3538167 w 4842919"/>
                <a:gd name="connsiteY134" fmla="*/ 1647680 h 10844539"/>
                <a:gd name="connsiteX135" fmla="*/ 3581842 w 4842919"/>
                <a:gd name="connsiteY135" fmla="*/ 1598300 h 10844539"/>
                <a:gd name="connsiteX136" fmla="*/ 3576833 w 4842919"/>
                <a:gd name="connsiteY136" fmla="*/ 1533129 h 10844539"/>
                <a:gd name="connsiteX137" fmla="*/ 3582358 w 4842919"/>
                <a:gd name="connsiteY137" fmla="*/ 1437316 h 10844539"/>
                <a:gd name="connsiteX138" fmla="*/ 3625953 w 4842919"/>
                <a:gd name="connsiteY138" fmla="*/ 1394453 h 10844539"/>
                <a:gd name="connsiteX139" fmla="*/ 3724744 w 4842919"/>
                <a:gd name="connsiteY139" fmla="*/ 1373572 h 10844539"/>
                <a:gd name="connsiteX140" fmla="*/ 3777254 w 4842919"/>
                <a:gd name="connsiteY140" fmla="*/ 1295174 h 10844539"/>
                <a:gd name="connsiteX141" fmla="*/ 3694093 w 4842919"/>
                <a:gd name="connsiteY141" fmla="*/ 1189665 h 10844539"/>
                <a:gd name="connsiteX142" fmla="*/ 3635111 w 4842919"/>
                <a:gd name="connsiteY142" fmla="*/ 1106749 h 10844539"/>
                <a:gd name="connsiteX143" fmla="*/ 3576129 w 4842919"/>
                <a:gd name="connsiteY143" fmla="*/ 991838 h 10844539"/>
                <a:gd name="connsiteX144" fmla="*/ 3618394 w 4842919"/>
                <a:gd name="connsiteY144" fmla="*/ 798392 h 10844539"/>
                <a:gd name="connsiteX145" fmla="*/ 3578949 w 4842919"/>
                <a:gd name="connsiteY145" fmla="*/ 379767 h 10844539"/>
                <a:gd name="connsiteX146" fmla="*/ 3230479 w 4842919"/>
                <a:gd name="connsiteY146" fmla="*/ 98358 h 10844539"/>
                <a:gd name="connsiteX147" fmla="*/ 2717060 w 4842919"/>
                <a:gd name="connsiteY147" fmla="*/ 854 h 10844539"/>
                <a:gd name="connsiteX148" fmla="*/ 2198302 w 4842919"/>
                <a:gd name="connsiteY148" fmla="*/ 70479 h 10844539"/>
                <a:gd name="connsiteX149" fmla="*/ 1776271 w 4842919"/>
                <a:gd name="connsiteY149" fmla="*/ 367951 h 10844539"/>
                <a:gd name="connsiteX150" fmla="*/ 1639257 w 4842919"/>
                <a:gd name="connsiteY150" fmla="*/ 692168 h 10844539"/>
                <a:gd name="connsiteX151" fmla="*/ 1628634 w 4842919"/>
                <a:gd name="connsiteY151" fmla="*/ 1143873 h 10844539"/>
                <a:gd name="connsiteX152" fmla="*/ 1792184 w 4842919"/>
                <a:gd name="connsiteY152" fmla="*/ 1466621 h 10844539"/>
                <a:gd name="connsiteX153" fmla="*/ 2061231 w 4842919"/>
                <a:gd name="connsiteY153" fmla="*/ 1853320 h 10844539"/>
                <a:gd name="connsiteX154" fmla="*/ 2064963 w 4842919"/>
                <a:gd name="connsiteY154" fmla="*/ 2162318 h 10844539"/>
                <a:gd name="connsiteX155" fmla="*/ 2004871 w 4842919"/>
                <a:gd name="connsiteY155" fmla="*/ 2513274 h 10844539"/>
                <a:gd name="connsiteX156" fmla="*/ 1562185 w 4842919"/>
                <a:gd name="connsiteY156" fmla="*/ 2813051 h 10844539"/>
                <a:gd name="connsiteX157" fmla="*/ 1139317 w 4842919"/>
                <a:gd name="connsiteY157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280183 w 4842919"/>
                <a:gd name="connsiteY4" fmla="*/ 59562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763333 w 4842919"/>
                <a:gd name="connsiteY68" fmla="*/ 10795628 h 10844539"/>
                <a:gd name="connsiteX69" fmla="*/ 3780917 w 4842919"/>
                <a:gd name="connsiteY69" fmla="*/ 10690120 h 10844539"/>
                <a:gd name="connsiteX70" fmla="*/ 3851256 w 4842919"/>
                <a:gd name="connsiteY70" fmla="*/ 10303259 h 10844539"/>
                <a:gd name="connsiteX71" fmla="*/ 3974348 w 4842919"/>
                <a:gd name="connsiteY71" fmla="*/ 9793305 h 10844539"/>
                <a:gd name="connsiteX72" fmla="*/ 4079856 w 4842919"/>
                <a:gd name="connsiteY72" fmla="*/ 9089920 h 10844539"/>
                <a:gd name="connsiteX73" fmla="*/ 4170011 w 4842919"/>
                <a:gd name="connsiteY73" fmla="*/ 8737391 h 10844539"/>
                <a:gd name="connsiteX74" fmla="*/ 4161486 w 4842919"/>
                <a:gd name="connsiteY74" fmla="*/ 8078640 h 10844539"/>
                <a:gd name="connsiteX75" fmla="*/ 4048340 w 4842919"/>
                <a:gd name="connsiteY75" fmla="*/ 7368455 h 10844539"/>
                <a:gd name="connsiteX76" fmla="*/ 3752447 w 4842919"/>
                <a:gd name="connsiteY76" fmla="*/ 6709857 h 10844539"/>
                <a:gd name="connsiteX77" fmla="*/ 3576297 w 4842919"/>
                <a:gd name="connsiteY77" fmla="*/ 6287204 h 10844539"/>
                <a:gd name="connsiteX78" fmla="*/ 3622656 w 4842919"/>
                <a:gd name="connsiteY78" fmla="*/ 5889520 h 10844539"/>
                <a:gd name="connsiteX79" fmla="*/ 3692994 w 4842919"/>
                <a:gd name="connsiteY79" fmla="*/ 5397151 h 10844539"/>
                <a:gd name="connsiteX80" fmla="*/ 3710579 w 4842919"/>
                <a:gd name="connsiteY80" fmla="*/ 5115797 h 10844539"/>
                <a:gd name="connsiteX81" fmla="*/ 3734304 w 4842919"/>
                <a:gd name="connsiteY81" fmla="*/ 5363936 h 10844539"/>
                <a:gd name="connsiteX82" fmla="*/ 3766752 w 4842919"/>
                <a:gd name="connsiteY82" fmla="*/ 6059505 h 10844539"/>
                <a:gd name="connsiteX83" fmla="*/ 3779452 w 4842919"/>
                <a:gd name="connsiteY83" fmla="*/ 6387263 h 10844539"/>
                <a:gd name="connsiteX84" fmla="*/ 3921594 w 4842919"/>
                <a:gd name="connsiteY84" fmla="*/ 6979766 h 10844539"/>
                <a:gd name="connsiteX85" fmla="*/ 4079856 w 4842919"/>
                <a:gd name="connsiteY85" fmla="*/ 7542474 h 10844539"/>
                <a:gd name="connsiteX86" fmla="*/ 4417591 w 4842919"/>
                <a:gd name="connsiteY86" fmla="*/ 8314523 h 10844539"/>
                <a:gd name="connsiteX87" fmla="*/ 4322970 w 4842919"/>
                <a:gd name="connsiteY87" fmla="*/ 8652537 h 10844539"/>
                <a:gd name="connsiteX88" fmla="*/ 4326040 w 4842919"/>
                <a:gd name="connsiteY88" fmla="*/ 8966828 h 10844539"/>
                <a:gd name="connsiteX89" fmla="*/ 4273286 w 4842919"/>
                <a:gd name="connsiteY89" fmla="*/ 9283351 h 10844539"/>
                <a:gd name="connsiteX90" fmla="*/ 4185363 w 4842919"/>
                <a:gd name="connsiteY90" fmla="*/ 9529536 h 10844539"/>
                <a:gd name="connsiteX91" fmla="*/ 4202948 w 4842919"/>
                <a:gd name="connsiteY91" fmla="*/ 9722966 h 10844539"/>
                <a:gd name="connsiteX92" fmla="*/ 4202948 w 4842919"/>
                <a:gd name="connsiteY92" fmla="*/ 9846059 h 10844539"/>
                <a:gd name="connsiteX93" fmla="*/ 4220533 w 4842919"/>
                <a:gd name="connsiteY93" fmla="*/ 10039489 h 10844539"/>
                <a:gd name="connsiteX94" fmla="*/ 4308456 w 4842919"/>
                <a:gd name="connsiteY94" fmla="*/ 10144997 h 10844539"/>
                <a:gd name="connsiteX95" fmla="*/ 4343625 w 4842919"/>
                <a:gd name="connsiteY95" fmla="*/ 10144997 h 10844539"/>
                <a:gd name="connsiteX96" fmla="*/ 4361210 w 4842919"/>
                <a:gd name="connsiteY96" fmla="*/ 10057074 h 10844539"/>
                <a:gd name="connsiteX97" fmla="*/ 4326040 w 4842919"/>
                <a:gd name="connsiteY97" fmla="*/ 9916397 h 10844539"/>
                <a:gd name="connsiteX98" fmla="*/ 4343625 w 4842919"/>
                <a:gd name="connsiteY98" fmla="*/ 9722966 h 10844539"/>
                <a:gd name="connsiteX99" fmla="*/ 4396379 w 4842919"/>
                <a:gd name="connsiteY99" fmla="*/ 9582289 h 10844539"/>
                <a:gd name="connsiteX100" fmla="*/ 4466717 w 4842919"/>
                <a:gd name="connsiteY100" fmla="*/ 9846059 h 10844539"/>
                <a:gd name="connsiteX101" fmla="*/ 4466717 w 4842919"/>
                <a:gd name="connsiteY101" fmla="*/ 10074659 h 10844539"/>
                <a:gd name="connsiteX102" fmla="*/ 4431548 w 4842919"/>
                <a:gd name="connsiteY102" fmla="*/ 10180166 h 10844539"/>
                <a:gd name="connsiteX103" fmla="*/ 4378794 w 4842919"/>
                <a:gd name="connsiteY103" fmla="*/ 10303259 h 10844539"/>
                <a:gd name="connsiteX104" fmla="*/ 4290871 w 4842919"/>
                <a:gd name="connsiteY104" fmla="*/ 10461520 h 10844539"/>
                <a:gd name="connsiteX105" fmla="*/ 4290871 w 4842919"/>
                <a:gd name="connsiteY105" fmla="*/ 10496689 h 10844539"/>
                <a:gd name="connsiteX106" fmla="*/ 4449133 w 4842919"/>
                <a:gd name="connsiteY106" fmla="*/ 10320843 h 10844539"/>
                <a:gd name="connsiteX107" fmla="*/ 4607394 w 4842919"/>
                <a:gd name="connsiteY107" fmla="*/ 10250505 h 10844539"/>
                <a:gd name="connsiteX108" fmla="*/ 4712902 w 4842919"/>
                <a:gd name="connsiteY108" fmla="*/ 10074659 h 10844539"/>
                <a:gd name="connsiteX109" fmla="*/ 4783240 w 4842919"/>
                <a:gd name="connsiteY109" fmla="*/ 9916397 h 10844539"/>
                <a:gd name="connsiteX110" fmla="*/ 4835994 w 4842919"/>
                <a:gd name="connsiteY110" fmla="*/ 9740551 h 10844539"/>
                <a:gd name="connsiteX111" fmla="*/ 4783240 w 4842919"/>
                <a:gd name="connsiteY111" fmla="*/ 9406443 h 10844539"/>
                <a:gd name="connsiteX112" fmla="*/ 4842833 w 4842919"/>
                <a:gd name="connsiteY112" fmla="*/ 8994182 h 10844539"/>
                <a:gd name="connsiteX113" fmla="*/ 4767051 w 4842919"/>
                <a:gd name="connsiteY113" fmla="*/ 8494835 h 10844539"/>
                <a:gd name="connsiteX114" fmla="*/ 4720438 w 4842919"/>
                <a:gd name="connsiteY114" fmla="*/ 7532146 h 10844539"/>
                <a:gd name="connsiteX115" fmla="*/ 4705086 w 4842919"/>
                <a:gd name="connsiteY115" fmla="*/ 6929803 h 10844539"/>
                <a:gd name="connsiteX116" fmla="*/ 4633144 w 4842919"/>
                <a:gd name="connsiteY116" fmla="*/ 6381611 h 10844539"/>
                <a:gd name="connsiteX117" fmla="*/ 4509423 w 4842919"/>
                <a:gd name="connsiteY117" fmla="*/ 5797689 h 10844539"/>
                <a:gd name="connsiteX118" fmla="*/ 4468950 w 4842919"/>
                <a:gd name="connsiteY118" fmla="*/ 4536900 h 10844539"/>
                <a:gd name="connsiteX119" fmla="*/ 4486334 w 4842919"/>
                <a:gd name="connsiteY119" fmla="*/ 3790581 h 10844539"/>
                <a:gd name="connsiteX120" fmla="*/ 4249079 w 4842919"/>
                <a:gd name="connsiteY120" fmla="*/ 3340208 h 10844539"/>
                <a:gd name="connsiteX121" fmla="*/ 3999320 w 4842919"/>
                <a:gd name="connsiteY121" fmla="*/ 3134280 h 10844539"/>
                <a:gd name="connsiteX122" fmla="*/ 3678324 w 4842919"/>
                <a:gd name="connsiteY122" fmla="*/ 3002758 h 10844539"/>
                <a:gd name="connsiteX123" fmla="*/ 3402429 w 4842919"/>
                <a:gd name="connsiteY123" fmla="*/ 2835938 h 10844539"/>
                <a:gd name="connsiteX124" fmla="*/ 3024779 w 4842919"/>
                <a:gd name="connsiteY124" fmla="*/ 2618782 h 10844539"/>
                <a:gd name="connsiteX125" fmla="*/ 2932566 w 4842919"/>
                <a:gd name="connsiteY125" fmla="*/ 2321634 h 10844539"/>
                <a:gd name="connsiteX126" fmla="*/ 2940426 w 4842919"/>
                <a:gd name="connsiteY126" fmla="*/ 2048534 h 10844539"/>
                <a:gd name="connsiteX127" fmla="*/ 3136471 w 4842919"/>
                <a:gd name="connsiteY127" fmla="*/ 2055350 h 10844539"/>
                <a:gd name="connsiteX128" fmla="*/ 3381669 w 4842919"/>
                <a:gd name="connsiteY128" fmla="*/ 2064655 h 10844539"/>
                <a:gd name="connsiteX129" fmla="*/ 3456335 w 4842919"/>
                <a:gd name="connsiteY129" fmla="*/ 1872657 h 10844539"/>
                <a:gd name="connsiteX130" fmla="*/ 3490152 w 4842919"/>
                <a:gd name="connsiteY130" fmla="*/ 1834162 h 10844539"/>
                <a:gd name="connsiteX131" fmla="*/ 3544393 w 4842919"/>
                <a:gd name="connsiteY131" fmla="*/ 1774720 h 10844539"/>
                <a:gd name="connsiteX132" fmla="*/ 3517148 w 4842919"/>
                <a:gd name="connsiteY132" fmla="*/ 1698444 h 10844539"/>
                <a:gd name="connsiteX133" fmla="*/ 3479084 w 4842919"/>
                <a:gd name="connsiteY133" fmla="*/ 1672741 h 10844539"/>
                <a:gd name="connsiteX134" fmla="*/ 3538167 w 4842919"/>
                <a:gd name="connsiteY134" fmla="*/ 1647680 h 10844539"/>
                <a:gd name="connsiteX135" fmla="*/ 3581842 w 4842919"/>
                <a:gd name="connsiteY135" fmla="*/ 1598300 h 10844539"/>
                <a:gd name="connsiteX136" fmla="*/ 3576833 w 4842919"/>
                <a:gd name="connsiteY136" fmla="*/ 1533129 h 10844539"/>
                <a:gd name="connsiteX137" fmla="*/ 3582358 w 4842919"/>
                <a:gd name="connsiteY137" fmla="*/ 1437316 h 10844539"/>
                <a:gd name="connsiteX138" fmla="*/ 3625953 w 4842919"/>
                <a:gd name="connsiteY138" fmla="*/ 1394453 h 10844539"/>
                <a:gd name="connsiteX139" fmla="*/ 3724744 w 4842919"/>
                <a:gd name="connsiteY139" fmla="*/ 1373572 h 10844539"/>
                <a:gd name="connsiteX140" fmla="*/ 3777254 w 4842919"/>
                <a:gd name="connsiteY140" fmla="*/ 1295174 h 10844539"/>
                <a:gd name="connsiteX141" fmla="*/ 3694093 w 4842919"/>
                <a:gd name="connsiteY141" fmla="*/ 1189665 h 10844539"/>
                <a:gd name="connsiteX142" fmla="*/ 3635111 w 4842919"/>
                <a:gd name="connsiteY142" fmla="*/ 1106749 h 10844539"/>
                <a:gd name="connsiteX143" fmla="*/ 3576129 w 4842919"/>
                <a:gd name="connsiteY143" fmla="*/ 991838 h 10844539"/>
                <a:gd name="connsiteX144" fmla="*/ 3618394 w 4842919"/>
                <a:gd name="connsiteY144" fmla="*/ 798392 h 10844539"/>
                <a:gd name="connsiteX145" fmla="*/ 3578949 w 4842919"/>
                <a:gd name="connsiteY145" fmla="*/ 379767 h 10844539"/>
                <a:gd name="connsiteX146" fmla="*/ 3230479 w 4842919"/>
                <a:gd name="connsiteY146" fmla="*/ 98358 h 10844539"/>
                <a:gd name="connsiteX147" fmla="*/ 2717060 w 4842919"/>
                <a:gd name="connsiteY147" fmla="*/ 854 h 10844539"/>
                <a:gd name="connsiteX148" fmla="*/ 2198302 w 4842919"/>
                <a:gd name="connsiteY148" fmla="*/ 70479 h 10844539"/>
                <a:gd name="connsiteX149" fmla="*/ 1776271 w 4842919"/>
                <a:gd name="connsiteY149" fmla="*/ 367951 h 10844539"/>
                <a:gd name="connsiteX150" fmla="*/ 1639257 w 4842919"/>
                <a:gd name="connsiteY150" fmla="*/ 692168 h 10844539"/>
                <a:gd name="connsiteX151" fmla="*/ 1628634 w 4842919"/>
                <a:gd name="connsiteY151" fmla="*/ 1143873 h 10844539"/>
                <a:gd name="connsiteX152" fmla="*/ 1792184 w 4842919"/>
                <a:gd name="connsiteY152" fmla="*/ 1466621 h 10844539"/>
                <a:gd name="connsiteX153" fmla="*/ 2061231 w 4842919"/>
                <a:gd name="connsiteY153" fmla="*/ 1853320 h 10844539"/>
                <a:gd name="connsiteX154" fmla="*/ 2064963 w 4842919"/>
                <a:gd name="connsiteY154" fmla="*/ 2162318 h 10844539"/>
                <a:gd name="connsiteX155" fmla="*/ 2004871 w 4842919"/>
                <a:gd name="connsiteY155" fmla="*/ 2513274 h 10844539"/>
                <a:gd name="connsiteX156" fmla="*/ 1562185 w 4842919"/>
                <a:gd name="connsiteY156" fmla="*/ 2813051 h 10844539"/>
                <a:gd name="connsiteX157" fmla="*/ 1139317 w 4842919"/>
                <a:gd name="connsiteY157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280183 w 4842919"/>
                <a:gd name="connsiteY4" fmla="*/ 59562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763333 w 4842919"/>
                <a:gd name="connsiteY68" fmla="*/ 10795628 h 10844539"/>
                <a:gd name="connsiteX69" fmla="*/ 3780917 w 4842919"/>
                <a:gd name="connsiteY69" fmla="*/ 10690120 h 10844539"/>
                <a:gd name="connsiteX70" fmla="*/ 3851256 w 4842919"/>
                <a:gd name="connsiteY70" fmla="*/ 10303259 h 10844539"/>
                <a:gd name="connsiteX71" fmla="*/ 4079856 w 4842919"/>
                <a:gd name="connsiteY71" fmla="*/ 908992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280183 w 4842919"/>
                <a:gd name="connsiteY4" fmla="*/ 59562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763333 w 4842919"/>
                <a:gd name="connsiteY68" fmla="*/ 10795628 h 10844539"/>
                <a:gd name="connsiteX69" fmla="*/ 3780917 w 4842919"/>
                <a:gd name="connsiteY69" fmla="*/ 10690120 h 10844539"/>
                <a:gd name="connsiteX70" fmla="*/ 3851256 w 4842919"/>
                <a:gd name="connsiteY70" fmla="*/ 103032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280183 w 4842919"/>
                <a:gd name="connsiteY4" fmla="*/ 59562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763333 w 4842919"/>
                <a:gd name="connsiteY68" fmla="*/ 10795628 h 10844539"/>
                <a:gd name="connsiteX69" fmla="*/ 3780917 w 4842919"/>
                <a:gd name="connsiteY69" fmla="*/ 106901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280183 w 4842919"/>
                <a:gd name="connsiteY4" fmla="*/ 59562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763333 w 4842919"/>
                <a:gd name="connsiteY68" fmla="*/ 1079562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280183 w 4842919"/>
                <a:gd name="connsiteY4" fmla="*/ 59562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305583 w 4842919"/>
                <a:gd name="connsiteY4" fmla="*/ 57276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85452"/>
                <a:gd name="connsiteX1" fmla="*/ 521192 w 4842919"/>
                <a:gd name="connsiteY1" fmla="*/ 3348556 h 10885452"/>
                <a:gd name="connsiteX2" fmla="*/ 332099 w 4842919"/>
                <a:gd name="connsiteY2" fmla="*/ 4163157 h 10885452"/>
                <a:gd name="connsiteX3" fmla="*/ 354011 w 4842919"/>
                <a:gd name="connsiteY3" fmla="*/ 5141058 h 10885452"/>
                <a:gd name="connsiteX4" fmla="*/ 305583 w 4842919"/>
                <a:gd name="connsiteY4" fmla="*/ 5727630 h 10885452"/>
                <a:gd name="connsiteX5" fmla="*/ 145298 w 4842919"/>
                <a:gd name="connsiteY5" fmla="*/ 6569807 h 10885452"/>
                <a:gd name="connsiteX6" fmla="*/ 95824 w 4842919"/>
                <a:gd name="connsiteY6" fmla="*/ 7433059 h 10885452"/>
                <a:gd name="connsiteX7" fmla="*/ 83682 w 4842919"/>
                <a:gd name="connsiteY7" fmla="*/ 8064430 h 10885452"/>
                <a:gd name="connsiteX8" fmla="*/ 51583 w 4842919"/>
                <a:gd name="connsiteY8" fmla="*/ 8331549 h 10885452"/>
                <a:gd name="connsiteX9" fmla="*/ 51583 w 4842919"/>
                <a:gd name="connsiteY9" fmla="*/ 8601459 h 10885452"/>
                <a:gd name="connsiteX10" fmla="*/ 158486 w 4842919"/>
                <a:gd name="connsiteY10" fmla="*/ 8755813 h 10885452"/>
                <a:gd name="connsiteX11" fmla="*/ 105733 w 4842919"/>
                <a:gd name="connsiteY11" fmla="*/ 8808566 h 10885452"/>
                <a:gd name="connsiteX12" fmla="*/ 193656 w 4842919"/>
                <a:gd name="connsiteY12" fmla="*/ 8878905 h 10885452"/>
                <a:gd name="connsiteX13" fmla="*/ 211240 w 4842919"/>
                <a:gd name="connsiteY13" fmla="*/ 8949243 h 10885452"/>
                <a:gd name="connsiteX14" fmla="*/ 211240 w 4842919"/>
                <a:gd name="connsiteY14" fmla="*/ 9001997 h 10885452"/>
                <a:gd name="connsiteX15" fmla="*/ 158486 w 4842919"/>
                <a:gd name="connsiteY15" fmla="*/ 9072336 h 10885452"/>
                <a:gd name="connsiteX16" fmla="*/ 105733 w 4842919"/>
                <a:gd name="connsiteY16" fmla="*/ 9177843 h 10885452"/>
                <a:gd name="connsiteX17" fmla="*/ 52979 w 4842919"/>
                <a:gd name="connsiteY17" fmla="*/ 9511951 h 10885452"/>
                <a:gd name="connsiteX18" fmla="*/ 225 w 4842919"/>
                <a:gd name="connsiteY18" fmla="*/ 9775720 h 10885452"/>
                <a:gd name="connsiteX19" fmla="*/ 35394 w 4842919"/>
                <a:gd name="connsiteY19" fmla="*/ 9898813 h 10885452"/>
                <a:gd name="connsiteX20" fmla="*/ 70563 w 4842919"/>
                <a:gd name="connsiteY20" fmla="*/ 10057074 h 10885452"/>
                <a:gd name="connsiteX21" fmla="*/ 228825 w 4842919"/>
                <a:gd name="connsiteY21" fmla="*/ 10303259 h 10885452"/>
                <a:gd name="connsiteX22" fmla="*/ 422256 w 4842919"/>
                <a:gd name="connsiteY22" fmla="*/ 10479105 h 10885452"/>
                <a:gd name="connsiteX23" fmla="*/ 527763 w 4842919"/>
                <a:gd name="connsiteY23" fmla="*/ 10496689 h 10885452"/>
                <a:gd name="connsiteX24" fmla="*/ 562933 w 4842919"/>
                <a:gd name="connsiteY24" fmla="*/ 10479105 h 10885452"/>
                <a:gd name="connsiteX25" fmla="*/ 510179 w 4842919"/>
                <a:gd name="connsiteY25" fmla="*/ 10356013 h 10885452"/>
                <a:gd name="connsiteX26" fmla="*/ 457425 w 4842919"/>
                <a:gd name="connsiteY26" fmla="*/ 10285674 h 10885452"/>
                <a:gd name="connsiteX27" fmla="*/ 369502 w 4842919"/>
                <a:gd name="connsiteY27" fmla="*/ 10162582 h 10885452"/>
                <a:gd name="connsiteX28" fmla="*/ 351917 w 4842919"/>
                <a:gd name="connsiteY28" fmla="*/ 9846059 h 10885452"/>
                <a:gd name="connsiteX29" fmla="*/ 422256 w 4842919"/>
                <a:gd name="connsiteY29" fmla="*/ 9652628 h 10885452"/>
                <a:gd name="connsiteX30" fmla="*/ 422256 w 4842919"/>
                <a:gd name="connsiteY30" fmla="*/ 9617459 h 10885452"/>
                <a:gd name="connsiteX31" fmla="*/ 527763 w 4842919"/>
                <a:gd name="connsiteY31" fmla="*/ 9775720 h 10885452"/>
                <a:gd name="connsiteX32" fmla="*/ 510179 w 4842919"/>
                <a:gd name="connsiteY32" fmla="*/ 9933982 h 10885452"/>
                <a:gd name="connsiteX33" fmla="*/ 492594 w 4842919"/>
                <a:gd name="connsiteY33" fmla="*/ 10092243 h 10885452"/>
                <a:gd name="connsiteX34" fmla="*/ 492594 w 4842919"/>
                <a:gd name="connsiteY34" fmla="*/ 10162582 h 10885452"/>
                <a:gd name="connsiteX35" fmla="*/ 562933 w 4842919"/>
                <a:gd name="connsiteY35" fmla="*/ 10180166 h 10885452"/>
                <a:gd name="connsiteX36" fmla="*/ 615686 w 4842919"/>
                <a:gd name="connsiteY36" fmla="*/ 9933982 h 10885452"/>
                <a:gd name="connsiteX37" fmla="*/ 615686 w 4842919"/>
                <a:gd name="connsiteY37" fmla="*/ 9670213 h 10885452"/>
                <a:gd name="connsiteX38" fmla="*/ 562933 w 4842919"/>
                <a:gd name="connsiteY38" fmla="*/ 9318520 h 10885452"/>
                <a:gd name="connsiteX39" fmla="*/ 527763 w 4842919"/>
                <a:gd name="connsiteY39" fmla="*/ 9089920 h 10885452"/>
                <a:gd name="connsiteX40" fmla="*/ 492594 w 4842919"/>
                <a:gd name="connsiteY40" fmla="*/ 8861320 h 10885452"/>
                <a:gd name="connsiteX41" fmla="*/ 562933 w 4842919"/>
                <a:gd name="connsiteY41" fmla="*/ 8579966 h 10885452"/>
                <a:gd name="connsiteX42" fmla="*/ 502642 w 4842919"/>
                <a:gd name="connsiteY42" fmla="*/ 8218225 h 10885452"/>
                <a:gd name="connsiteX43" fmla="*/ 974382 w 4842919"/>
                <a:gd name="connsiteY43" fmla="*/ 6496406 h 10885452"/>
                <a:gd name="connsiteX44" fmla="*/ 1067405 w 4842919"/>
                <a:gd name="connsiteY44" fmla="*/ 5613190 h 10885452"/>
                <a:gd name="connsiteX45" fmla="*/ 1093998 w 4842919"/>
                <a:gd name="connsiteY45" fmla="*/ 5115544 h 10885452"/>
                <a:gd name="connsiteX46" fmla="*/ 1130115 w 4842919"/>
                <a:gd name="connsiteY46" fmla="*/ 5187606 h 10885452"/>
                <a:gd name="connsiteX47" fmla="*/ 1207423 w 4842919"/>
                <a:gd name="connsiteY47" fmla="*/ 5640520 h 10885452"/>
                <a:gd name="connsiteX48" fmla="*/ 1325236 w 4842919"/>
                <a:gd name="connsiteY48" fmla="*/ 6306071 h 10885452"/>
                <a:gd name="connsiteX49" fmla="*/ 1193086 w 4842919"/>
                <a:gd name="connsiteY49" fmla="*/ 6738454 h 10885452"/>
                <a:gd name="connsiteX50" fmla="*/ 822515 w 4842919"/>
                <a:gd name="connsiteY50" fmla="*/ 7772698 h 10885452"/>
                <a:gd name="connsiteX51" fmla="*/ 698306 w 4842919"/>
                <a:gd name="connsiteY51" fmla="*/ 8794611 h 10885452"/>
                <a:gd name="connsiteX52" fmla="*/ 861871 w 4842919"/>
                <a:gd name="connsiteY52" fmla="*/ 9863643 h 10885452"/>
                <a:gd name="connsiteX53" fmla="*/ 1020133 w 4842919"/>
                <a:gd name="connsiteY53" fmla="*/ 10602197 h 10885452"/>
                <a:gd name="connsiteX54" fmla="*/ 1090471 w 4842919"/>
                <a:gd name="connsiteY54" fmla="*/ 10813213 h 10885452"/>
                <a:gd name="connsiteX55" fmla="*/ 1178394 w 4842919"/>
                <a:gd name="connsiteY55" fmla="*/ 10813213 h 10885452"/>
                <a:gd name="connsiteX56" fmla="*/ 1948698 w 4842919"/>
                <a:gd name="connsiteY56" fmla="*/ 10838613 h 10885452"/>
                <a:gd name="connsiteX57" fmla="*/ 2338979 w 4842919"/>
                <a:gd name="connsiteY57" fmla="*/ 10821028 h 10885452"/>
                <a:gd name="connsiteX58" fmla="*/ 2356563 w 4842919"/>
                <a:gd name="connsiteY58" fmla="*/ 10004320 h 10885452"/>
                <a:gd name="connsiteX59" fmla="*/ 2338979 w 4842919"/>
                <a:gd name="connsiteY59" fmla="*/ 9441613 h 10885452"/>
                <a:gd name="connsiteX60" fmla="*/ 2310160 w 4842919"/>
                <a:gd name="connsiteY60" fmla="*/ 9025932 h 10885452"/>
                <a:gd name="connsiteX61" fmla="*/ 2479656 w 4842919"/>
                <a:gd name="connsiteY61" fmla="*/ 9037166 h 10885452"/>
                <a:gd name="connsiteX62" fmla="*/ 2549994 w 4842919"/>
                <a:gd name="connsiteY62" fmla="*/ 9054751 h 10885452"/>
                <a:gd name="connsiteX63" fmla="*/ 2532410 w 4842919"/>
                <a:gd name="connsiteY63" fmla="*/ 9265766 h 10885452"/>
                <a:gd name="connsiteX64" fmla="*/ 2497240 w 4842919"/>
                <a:gd name="connsiteY64" fmla="*/ 9775720 h 10885452"/>
                <a:gd name="connsiteX65" fmla="*/ 2514825 w 4842919"/>
                <a:gd name="connsiteY65" fmla="*/ 10830797 h 10885452"/>
                <a:gd name="connsiteX66" fmla="*/ 2757590 w 4842919"/>
                <a:gd name="connsiteY66" fmla="*/ 10832263 h 10885452"/>
                <a:gd name="connsiteX67" fmla="*/ 3499563 w 4842919"/>
                <a:gd name="connsiteY67" fmla="*/ 10830797 h 10885452"/>
                <a:gd name="connsiteX68" fmla="*/ 3820483 w 4842919"/>
                <a:gd name="connsiteY68" fmla="*/ 10814678 h 10885452"/>
                <a:gd name="connsiteX69" fmla="*/ 3863467 w 4842919"/>
                <a:gd name="connsiteY69" fmla="*/ 10740920 h 10885452"/>
                <a:gd name="connsiteX70" fmla="*/ 3914756 w 4842919"/>
                <a:gd name="connsiteY70" fmla="*/ 10366759 h 10885452"/>
                <a:gd name="connsiteX71" fmla="*/ 4117956 w 4842919"/>
                <a:gd name="connsiteY71" fmla="*/ 9172470 h 10885452"/>
                <a:gd name="connsiteX72" fmla="*/ 4170011 w 4842919"/>
                <a:gd name="connsiteY72" fmla="*/ 8737391 h 10885452"/>
                <a:gd name="connsiteX73" fmla="*/ 4161486 w 4842919"/>
                <a:gd name="connsiteY73" fmla="*/ 8078640 h 10885452"/>
                <a:gd name="connsiteX74" fmla="*/ 4048340 w 4842919"/>
                <a:gd name="connsiteY74" fmla="*/ 7368455 h 10885452"/>
                <a:gd name="connsiteX75" fmla="*/ 3752447 w 4842919"/>
                <a:gd name="connsiteY75" fmla="*/ 6709857 h 10885452"/>
                <a:gd name="connsiteX76" fmla="*/ 3576297 w 4842919"/>
                <a:gd name="connsiteY76" fmla="*/ 6287204 h 10885452"/>
                <a:gd name="connsiteX77" fmla="*/ 3622656 w 4842919"/>
                <a:gd name="connsiteY77" fmla="*/ 5889520 h 10885452"/>
                <a:gd name="connsiteX78" fmla="*/ 3692994 w 4842919"/>
                <a:gd name="connsiteY78" fmla="*/ 5397151 h 10885452"/>
                <a:gd name="connsiteX79" fmla="*/ 3710579 w 4842919"/>
                <a:gd name="connsiteY79" fmla="*/ 5115797 h 10885452"/>
                <a:gd name="connsiteX80" fmla="*/ 3734304 w 4842919"/>
                <a:gd name="connsiteY80" fmla="*/ 5363936 h 10885452"/>
                <a:gd name="connsiteX81" fmla="*/ 3766752 w 4842919"/>
                <a:gd name="connsiteY81" fmla="*/ 6059505 h 10885452"/>
                <a:gd name="connsiteX82" fmla="*/ 3779452 w 4842919"/>
                <a:gd name="connsiteY82" fmla="*/ 6387263 h 10885452"/>
                <a:gd name="connsiteX83" fmla="*/ 3921594 w 4842919"/>
                <a:gd name="connsiteY83" fmla="*/ 6979766 h 10885452"/>
                <a:gd name="connsiteX84" fmla="*/ 4079856 w 4842919"/>
                <a:gd name="connsiteY84" fmla="*/ 7542474 h 10885452"/>
                <a:gd name="connsiteX85" fmla="*/ 4417591 w 4842919"/>
                <a:gd name="connsiteY85" fmla="*/ 8314523 h 10885452"/>
                <a:gd name="connsiteX86" fmla="*/ 4322970 w 4842919"/>
                <a:gd name="connsiteY86" fmla="*/ 8652537 h 10885452"/>
                <a:gd name="connsiteX87" fmla="*/ 4326040 w 4842919"/>
                <a:gd name="connsiteY87" fmla="*/ 8966828 h 10885452"/>
                <a:gd name="connsiteX88" fmla="*/ 4273286 w 4842919"/>
                <a:gd name="connsiteY88" fmla="*/ 9283351 h 10885452"/>
                <a:gd name="connsiteX89" fmla="*/ 4185363 w 4842919"/>
                <a:gd name="connsiteY89" fmla="*/ 9529536 h 10885452"/>
                <a:gd name="connsiteX90" fmla="*/ 4202948 w 4842919"/>
                <a:gd name="connsiteY90" fmla="*/ 9722966 h 10885452"/>
                <a:gd name="connsiteX91" fmla="*/ 4202948 w 4842919"/>
                <a:gd name="connsiteY91" fmla="*/ 9846059 h 10885452"/>
                <a:gd name="connsiteX92" fmla="*/ 4220533 w 4842919"/>
                <a:gd name="connsiteY92" fmla="*/ 10039489 h 10885452"/>
                <a:gd name="connsiteX93" fmla="*/ 4308456 w 4842919"/>
                <a:gd name="connsiteY93" fmla="*/ 10144997 h 10885452"/>
                <a:gd name="connsiteX94" fmla="*/ 4343625 w 4842919"/>
                <a:gd name="connsiteY94" fmla="*/ 10144997 h 10885452"/>
                <a:gd name="connsiteX95" fmla="*/ 4361210 w 4842919"/>
                <a:gd name="connsiteY95" fmla="*/ 10057074 h 10885452"/>
                <a:gd name="connsiteX96" fmla="*/ 4326040 w 4842919"/>
                <a:gd name="connsiteY96" fmla="*/ 9916397 h 10885452"/>
                <a:gd name="connsiteX97" fmla="*/ 4343625 w 4842919"/>
                <a:gd name="connsiteY97" fmla="*/ 9722966 h 10885452"/>
                <a:gd name="connsiteX98" fmla="*/ 4396379 w 4842919"/>
                <a:gd name="connsiteY98" fmla="*/ 9582289 h 10885452"/>
                <a:gd name="connsiteX99" fmla="*/ 4466717 w 4842919"/>
                <a:gd name="connsiteY99" fmla="*/ 9846059 h 10885452"/>
                <a:gd name="connsiteX100" fmla="*/ 4466717 w 4842919"/>
                <a:gd name="connsiteY100" fmla="*/ 10074659 h 10885452"/>
                <a:gd name="connsiteX101" fmla="*/ 4431548 w 4842919"/>
                <a:gd name="connsiteY101" fmla="*/ 10180166 h 10885452"/>
                <a:gd name="connsiteX102" fmla="*/ 4378794 w 4842919"/>
                <a:gd name="connsiteY102" fmla="*/ 10303259 h 10885452"/>
                <a:gd name="connsiteX103" fmla="*/ 4290871 w 4842919"/>
                <a:gd name="connsiteY103" fmla="*/ 10461520 h 10885452"/>
                <a:gd name="connsiteX104" fmla="*/ 4290871 w 4842919"/>
                <a:gd name="connsiteY104" fmla="*/ 10496689 h 10885452"/>
                <a:gd name="connsiteX105" fmla="*/ 4449133 w 4842919"/>
                <a:gd name="connsiteY105" fmla="*/ 10320843 h 10885452"/>
                <a:gd name="connsiteX106" fmla="*/ 4607394 w 4842919"/>
                <a:gd name="connsiteY106" fmla="*/ 10250505 h 10885452"/>
                <a:gd name="connsiteX107" fmla="*/ 4712902 w 4842919"/>
                <a:gd name="connsiteY107" fmla="*/ 10074659 h 10885452"/>
                <a:gd name="connsiteX108" fmla="*/ 4783240 w 4842919"/>
                <a:gd name="connsiteY108" fmla="*/ 9916397 h 10885452"/>
                <a:gd name="connsiteX109" fmla="*/ 4835994 w 4842919"/>
                <a:gd name="connsiteY109" fmla="*/ 9740551 h 10885452"/>
                <a:gd name="connsiteX110" fmla="*/ 4783240 w 4842919"/>
                <a:gd name="connsiteY110" fmla="*/ 9406443 h 10885452"/>
                <a:gd name="connsiteX111" fmla="*/ 4842833 w 4842919"/>
                <a:gd name="connsiteY111" fmla="*/ 8994182 h 10885452"/>
                <a:gd name="connsiteX112" fmla="*/ 4767051 w 4842919"/>
                <a:gd name="connsiteY112" fmla="*/ 8494835 h 10885452"/>
                <a:gd name="connsiteX113" fmla="*/ 4720438 w 4842919"/>
                <a:gd name="connsiteY113" fmla="*/ 7532146 h 10885452"/>
                <a:gd name="connsiteX114" fmla="*/ 4705086 w 4842919"/>
                <a:gd name="connsiteY114" fmla="*/ 6929803 h 10885452"/>
                <a:gd name="connsiteX115" fmla="*/ 4633144 w 4842919"/>
                <a:gd name="connsiteY115" fmla="*/ 6381611 h 10885452"/>
                <a:gd name="connsiteX116" fmla="*/ 4509423 w 4842919"/>
                <a:gd name="connsiteY116" fmla="*/ 5797689 h 10885452"/>
                <a:gd name="connsiteX117" fmla="*/ 4468950 w 4842919"/>
                <a:gd name="connsiteY117" fmla="*/ 4536900 h 10885452"/>
                <a:gd name="connsiteX118" fmla="*/ 4486334 w 4842919"/>
                <a:gd name="connsiteY118" fmla="*/ 3790581 h 10885452"/>
                <a:gd name="connsiteX119" fmla="*/ 4249079 w 4842919"/>
                <a:gd name="connsiteY119" fmla="*/ 3340208 h 10885452"/>
                <a:gd name="connsiteX120" fmla="*/ 3999320 w 4842919"/>
                <a:gd name="connsiteY120" fmla="*/ 3134280 h 10885452"/>
                <a:gd name="connsiteX121" fmla="*/ 3678324 w 4842919"/>
                <a:gd name="connsiteY121" fmla="*/ 3002758 h 10885452"/>
                <a:gd name="connsiteX122" fmla="*/ 3402429 w 4842919"/>
                <a:gd name="connsiteY122" fmla="*/ 2835938 h 10885452"/>
                <a:gd name="connsiteX123" fmla="*/ 3024779 w 4842919"/>
                <a:gd name="connsiteY123" fmla="*/ 2618782 h 10885452"/>
                <a:gd name="connsiteX124" fmla="*/ 2932566 w 4842919"/>
                <a:gd name="connsiteY124" fmla="*/ 2321634 h 10885452"/>
                <a:gd name="connsiteX125" fmla="*/ 2940426 w 4842919"/>
                <a:gd name="connsiteY125" fmla="*/ 2048534 h 10885452"/>
                <a:gd name="connsiteX126" fmla="*/ 3136471 w 4842919"/>
                <a:gd name="connsiteY126" fmla="*/ 2055350 h 10885452"/>
                <a:gd name="connsiteX127" fmla="*/ 3381669 w 4842919"/>
                <a:gd name="connsiteY127" fmla="*/ 2064655 h 10885452"/>
                <a:gd name="connsiteX128" fmla="*/ 3456335 w 4842919"/>
                <a:gd name="connsiteY128" fmla="*/ 1872657 h 10885452"/>
                <a:gd name="connsiteX129" fmla="*/ 3490152 w 4842919"/>
                <a:gd name="connsiteY129" fmla="*/ 1834162 h 10885452"/>
                <a:gd name="connsiteX130" fmla="*/ 3544393 w 4842919"/>
                <a:gd name="connsiteY130" fmla="*/ 1774720 h 10885452"/>
                <a:gd name="connsiteX131" fmla="*/ 3517148 w 4842919"/>
                <a:gd name="connsiteY131" fmla="*/ 1698444 h 10885452"/>
                <a:gd name="connsiteX132" fmla="*/ 3479084 w 4842919"/>
                <a:gd name="connsiteY132" fmla="*/ 1672741 h 10885452"/>
                <a:gd name="connsiteX133" fmla="*/ 3538167 w 4842919"/>
                <a:gd name="connsiteY133" fmla="*/ 1647680 h 10885452"/>
                <a:gd name="connsiteX134" fmla="*/ 3581842 w 4842919"/>
                <a:gd name="connsiteY134" fmla="*/ 1598300 h 10885452"/>
                <a:gd name="connsiteX135" fmla="*/ 3576833 w 4842919"/>
                <a:gd name="connsiteY135" fmla="*/ 1533129 h 10885452"/>
                <a:gd name="connsiteX136" fmla="*/ 3582358 w 4842919"/>
                <a:gd name="connsiteY136" fmla="*/ 1437316 h 10885452"/>
                <a:gd name="connsiteX137" fmla="*/ 3625953 w 4842919"/>
                <a:gd name="connsiteY137" fmla="*/ 1394453 h 10885452"/>
                <a:gd name="connsiteX138" fmla="*/ 3724744 w 4842919"/>
                <a:gd name="connsiteY138" fmla="*/ 1373572 h 10885452"/>
                <a:gd name="connsiteX139" fmla="*/ 3777254 w 4842919"/>
                <a:gd name="connsiteY139" fmla="*/ 1295174 h 10885452"/>
                <a:gd name="connsiteX140" fmla="*/ 3694093 w 4842919"/>
                <a:gd name="connsiteY140" fmla="*/ 1189665 h 10885452"/>
                <a:gd name="connsiteX141" fmla="*/ 3635111 w 4842919"/>
                <a:gd name="connsiteY141" fmla="*/ 1106749 h 10885452"/>
                <a:gd name="connsiteX142" fmla="*/ 3576129 w 4842919"/>
                <a:gd name="connsiteY142" fmla="*/ 991838 h 10885452"/>
                <a:gd name="connsiteX143" fmla="*/ 3618394 w 4842919"/>
                <a:gd name="connsiteY143" fmla="*/ 798392 h 10885452"/>
                <a:gd name="connsiteX144" fmla="*/ 3578949 w 4842919"/>
                <a:gd name="connsiteY144" fmla="*/ 379767 h 10885452"/>
                <a:gd name="connsiteX145" fmla="*/ 3230479 w 4842919"/>
                <a:gd name="connsiteY145" fmla="*/ 98358 h 10885452"/>
                <a:gd name="connsiteX146" fmla="*/ 2717060 w 4842919"/>
                <a:gd name="connsiteY146" fmla="*/ 854 h 10885452"/>
                <a:gd name="connsiteX147" fmla="*/ 2198302 w 4842919"/>
                <a:gd name="connsiteY147" fmla="*/ 70479 h 10885452"/>
                <a:gd name="connsiteX148" fmla="*/ 1776271 w 4842919"/>
                <a:gd name="connsiteY148" fmla="*/ 367951 h 10885452"/>
                <a:gd name="connsiteX149" fmla="*/ 1639257 w 4842919"/>
                <a:gd name="connsiteY149" fmla="*/ 692168 h 10885452"/>
                <a:gd name="connsiteX150" fmla="*/ 1628634 w 4842919"/>
                <a:gd name="connsiteY150" fmla="*/ 1143873 h 10885452"/>
                <a:gd name="connsiteX151" fmla="*/ 1792184 w 4842919"/>
                <a:gd name="connsiteY151" fmla="*/ 1466621 h 10885452"/>
                <a:gd name="connsiteX152" fmla="*/ 2061231 w 4842919"/>
                <a:gd name="connsiteY152" fmla="*/ 1853320 h 10885452"/>
                <a:gd name="connsiteX153" fmla="*/ 2064963 w 4842919"/>
                <a:gd name="connsiteY153" fmla="*/ 2162318 h 10885452"/>
                <a:gd name="connsiteX154" fmla="*/ 2004871 w 4842919"/>
                <a:gd name="connsiteY154" fmla="*/ 2513274 h 10885452"/>
                <a:gd name="connsiteX155" fmla="*/ 1562185 w 4842919"/>
                <a:gd name="connsiteY155" fmla="*/ 2813051 h 10885452"/>
                <a:gd name="connsiteX156" fmla="*/ 1139317 w 4842919"/>
                <a:gd name="connsiteY156" fmla="*/ 3020995 h 10885452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73286 w 4842919"/>
                <a:gd name="connsiteY87" fmla="*/ 9283351 h 10844539"/>
                <a:gd name="connsiteX88" fmla="*/ 4185363 w 4842919"/>
                <a:gd name="connsiteY88" fmla="*/ 9529536 h 10844539"/>
                <a:gd name="connsiteX89" fmla="*/ 4202948 w 4842919"/>
                <a:gd name="connsiteY89" fmla="*/ 9722966 h 10844539"/>
                <a:gd name="connsiteX90" fmla="*/ 4202948 w 4842919"/>
                <a:gd name="connsiteY90" fmla="*/ 9846059 h 10844539"/>
                <a:gd name="connsiteX91" fmla="*/ 4220533 w 4842919"/>
                <a:gd name="connsiteY91" fmla="*/ 10039489 h 10844539"/>
                <a:gd name="connsiteX92" fmla="*/ 4308456 w 4842919"/>
                <a:gd name="connsiteY92" fmla="*/ 10144997 h 10844539"/>
                <a:gd name="connsiteX93" fmla="*/ 4343625 w 4842919"/>
                <a:gd name="connsiteY93" fmla="*/ 10144997 h 10844539"/>
                <a:gd name="connsiteX94" fmla="*/ 4361210 w 4842919"/>
                <a:gd name="connsiteY94" fmla="*/ 10057074 h 10844539"/>
                <a:gd name="connsiteX95" fmla="*/ 4326040 w 4842919"/>
                <a:gd name="connsiteY95" fmla="*/ 9916397 h 10844539"/>
                <a:gd name="connsiteX96" fmla="*/ 4343625 w 4842919"/>
                <a:gd name="connsiteY96" fmla="*/ 9722966 h 10844539"/>
                <a:gd name="connsiteX97" fmla="*/ 4396379 w 4842919"/>
                <a:gd name="connsiteY97" fmla="*/ 9582289 h 10844539"/>
                <a:gd name="connsiteX98" fmla="*/ 4466717 w 4842919"/>
                <a:gd name="connsiteY98" fmla="*/ 9846059 h 10844539"/>
                <a:gd name="connsiteX99" fmla="*/ 4466717 w 4842919"/>
                <a:gd name="connsiteY99" fmla="*/ 10074659 h 10844539"/>
                <a:gd name="connsiteX100" fmla="*/ 4431548 w 4842919"/>
                <a:gd name="connsiteY100" fmla="*/ 10180166 h 10844539"/>
                <a:gd name="connsiteX101" fmla="*/ 4378794 w 4842919"/>
                <a:gd name="connsiteY101" fmla="*/ 10303259 h 10844539"/>
                <a:gd name="connsiteX102" fmla="*/ 4290871 w 4842919"/>
                <a:gd name="connsiteY102" fmla="*/ 10461520 h 10844539"/>
                <a:gd name="connsiteX103" fmla="*/ 4290871 w 4842919"/>
                <a:gd name="connsiteY103" fmla="*/ 10496689 h 10844539"/>
                <a:gd name="connsiteX104" fmla="*/ 4449133 w 4842919"/>
                <a:gd name="connsiteY104" fmla="*/ 10320843 h 10844539"/>
                <a:gd name="connsiteX105" fmla="*/ 4607394 w 4842919"/>
                <a:gd name="connsiteY105" fmla="*/ 10250505 h 10844539"/>
                <a:gd name="connsiteX106" fmla="*/ 4712902 w 4842919"/>
                <a:gd name="connsiteY106" fmla="*/ 10074659 h 10844539"/>
                <a:gd name="connsiteX107" fmla="*/ 4783240 w 4842919"/>
                <a:gd name="connsiteY107" fmla="*/ 9916397 h 10844539"/>
                <a:gd name="connsiteX108" fmla="*/ 4835994 w 4842919"/>
                <a:gd name="connsiteY108" fmla="*/ 9740551 h 10844539"/>
                <a:gd name="connsiteX109" fmla="*/ 4783240 w 4842919"/>
                <a:gd name="connsiteY109" fmla="*/ 9406443 h 10844539"/>
                <a:gd name="connsiteX110" fmla="*/ 4842833 w 4842919"/>
                <a:gd name="connsiteY110" fmla="*/ 8994182 h 10844539"/>
                <a:gd name="connsiteX111" fmla="*/ 4767051 w 4842919"/>
                <a:gd name="connsiteY111" fmla="*/ 8494835 h 10844539"/>
                <a:gd name="connsiteX112" fmla="*/ 4720438 w 4842919"/>
                <a:gd name="connsiteY112" fmla="*/ 7532146 h 10844539"/>
                <a:gd name="connsiteX113" fmla="*/ 4705086 w 4842919"/>
                <a:gd name="connsiteY113" fmla="*/ 6929803 h 10844539"/>
                <a:gd name="connsiteX114" fmla="*/ 4633144 w 4842919"/>
                <a:gd name="connsiteY114" fmla="*/ 6381611 h 10844539"/>
                <a:gd name="connsiteX115" fmla="*/ 4509423 w 4842919"/>
                <a:gd name="connsiteY115" fmla="*/ 5797689 h 10844539"/>
                <a:gd name="connsiteX116" fmla="*/ 4468950 w 4842919"/>
                <a:gd name="connsiteY116" fmla="*/ 4536900 h 10844539"/>
                <a:gd name="connsiteX117" fmla="*/ 4486334 w 4842919"/>
                <a:gd name="connsiteY117" fmla="*/ 3790581 h 10844539"/>
                <a:gd name="connsiteX118" fmla="*/ 4249079 w 4842919"/>
                <a:gd name="connsiteY118" fmla="*/ 3340208 h 10844539"/>
                <a:gd name="connsiteX119" fmla="*/ 3999320 w 4842919"/>
                <a:gd name="connsiteY119" fmla="*/ 3134280 h 10844539"/>
                <a:gd name="connsiteX120" fmla="*/ 3678324 w 4842919"/>
                <a:gd name="connsiteY120" fmla="*/ 3002758 h 10844539"/>
                <a:gd name="connsiteX121" fmla="*/ 3402429 w 4842919"/>
                <a:gd name="connsiteY121" fmla="*/ 2835938 h 10844539"/>
                <a:gd name="connsiteX122" fmla="*/ 3024779 w 4842919"/>
                <a:gd name="connsiteY122" fmla="*/ 2618782 h 10844539"/>
                <a:gd name="connsiteX123" fmla="*/ 2932566 w 4842919"/>
                <a:gd name="connsiteY123" fmla="*/ 2321634 h 10844539"/>
                <a:gd name="connsiteX124" fmla="*/ 2940426 w 4842919"/>
                <a:gd name="connsiteY124" fmla="*/ 2048534 h 10844539"/>
                <a:gd name="connsiteX125" fmla="*/ 3136471 w 4842919"/>
                <a:gd name="connsiteY125" fmla="*/ 2055350 h 10844539"/>
                <a:gd name="connsiteX126" fmla="*/ 3381669 w 4842919"/>
                <a:gd name="connsiteY126" fmla="*/ 2064655 h 10844539"/>
                <a:gd name="connsiteX127" fmla="*/ 3456335 w 4842919"/>
                <a:gd name="connsiteY127" fmla="*/ 1872657 h 10844539"/>
                <a:gd name="connsiteX128" fmla="*/ 3490152 w 4842919"/>
                <a:gd name="connsiteY128" fmla="*/ 1834162 h 10844539"/>
                <a:gd name="connsiteX129" fmla="*/ 3544393 w 4842919"/>
                <a:gd name="connsiteY129" fmla="*/ 1774720 h 10844539"/>
                <a:gd name="connsiteX130" fmla="*/ 3517148 w 4842919"/>
                <a:gd name="connsiteY130" fmla="*/ 1698444 h 10844539"/>
                <a:gd name="connsiteX131" fmla="*/ 3479084 w 4842919"/>
                <a:gd name="connsiteY131" fmla="*/ 1672741 h 10844539"/>
                <a:gd name="connsiteX132" fmla="*/ 3538167 w 4842919"/>
                <a:gd name="connsiteY132" fmla="*/ 1647680 h 10844539"/>
                <a:gd name="connsiteX133" fmla="*/ 3581842 w 4842919"/>
                <a:gd name="connsiteY133" fmla="*/ 1598300 h 10844539"/>
                <a:gd name="connsiteX134" fmla="*/ 3576833 w 4842919"/>
                <a:gd name="connsiteY134" fmla="*/ 1533129 h 10844539"/>
                <a:gd name="connsiteX135" fmla="*/ 3582358 w 4842919"/>
                <a:gd name="connsiteY135" fmla="*/ 1437316 h 10844539"/>
                <a:gd name="connsiteX136" fmla="*/ 3625953 w 4842919"/>
                <a:gd name="connsiteY136" fmla="*/ 1394453 h 10844539"/>
                <a:gd name="connsiteX137" fmla="*/ 3724744 w 4842919"/>
                <a:gd name="connsiteY137" fmla="*/ 1373572 h 10844539"/>
                <a:gd name="connsiteX138" fmla="*/ 3777254 w 4842919"/>
                <a:gd name="connsiteY138" fmla="*/ 1295174 h 10844539"/>
                <a:gd name="connsiteX139" fmla="*/ 3694093 w 4842919"/>
                <a:gd name="connsiteY139" fmla="*/ 1189665 h 10844539"/>
                <a:gd name="connsiteX140" fmla="*/ 3635111 w 4842919"/>
                <a:gd name="connsiteY140" fmla="*/ 1106749 h 10844539"/>
                <a:gd name="connsiteX141" fmla="*/ 3576129 w 4842919"/>
                <a:gd name="connsiteY141" fmla="*/ 991838 h 10844539"/>
                <a:gd name="connsiteX142" fmla="*/ 3618394 w 4842919"/>
                <a:gd name="connsiteY142" fmla="*/ 798392 h 10844539"/>
                <a:gd name="connsiteX143" fmla="*/ 3578949 w 4842919"/>
                <a:gd name="connsiteY143" fmla="*/ 379767 h 10844539"/>
                <a:gd name="connsiteX144" fmla="*/ 3230479 w 4842919"/>
                <a:gd name="connsiteY144" fmla="*/ 98358 h 10844539"/>
                <a:gd name="connsiteX145" fmla="*/ 2717060 w 4842919"/>
                <a:gd name="connsiteY145" fmla="*/ 854 h 10844539"/>
                <a:gd name="connsiteX146" fmla="*/ 2198302 w 4842919"/>
                <a:gd name="connsiteY146" fmla="*/ 70479 h 10844539"/>
                <a:gd name="connsiteX147" fmla="*/ 1776271 w 4842919"/>
                <a:gd name="connsiteY147" fmla="*/ 367951 h 10844539"/>
                <a:gd name="connsiteX148" fmla="*/ 1639257 w 4842919"/>
                <a:gd name="connsiteY148" fmla="*/ 692168 h 10844539"/>
                <a:gd name="connsiteX149" fmla="*/ 1628634 w 4842919"/>
                <a:gd name="connsiteY149" fmla="*/ 1143873 h 10844539"/>
                <a:gd name="connsiteX150" fmla="*/ 1792184 w 4842919"/>
                <a:gd name="connsiteY150" fmla="*/ 1466621 h 10844539"/>
                <a:gd name="connsiteX151" fmla="*/ 2061231 w 4842919"/>
                <a:gd name="connsiteY151" fmla="*/ 1853320 h 10844539"/>
                <a:gd name="connsiteX152" fmla="*/ 2064963 w 4842919"/>
                <a:gd name="connsiteY152" fmla="*/ 2162318 h 10844539"/>
                <a:gd name="connsiteX153" fmla="*/ 2004871 w 4842919"/>
                <a:gd name="connsiteY153" fmla="*/ 2513274 h 10844539"/>
                <a:gd name="connsiteX154" fmla="*/ 1562185 w 4842919"/>
                <a:gd name="connsiteY154" fmla="*/ 2813051 h 10844539"/>
                <a:gd name="connsiteX155" fmla="*/ 1139317 w 4842919"/>
                <a:gd name="connsiteY155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185363 w 4842919"/>
                <a:gd name="connsiteY87" fmla="*/ 9529536 h 10844539"/>
                <a:gd name="connsiteX88" fmla="*/ 4202948 w 4842919"/>
                <a:gd name="connsiteY88" fmla="*/ 9722966 h 10844539"/>
                <a:gd name="connsiteX89" fmla="*/ 4202948 w 4842919"/>
                <a:gd name="connsiteY89" fmla="*/ 9846059 h 10844539"/>
                <a:gd name="connsiteX90" fmla="*/ 4220533 w 4842919"/>
                <a:gd name="connsiteY90" fmla="*/ 10039489 h 10844539"/>
                <a:gd name="connsiteX91" fmla="*/ 4308456 w 4842919"/>
                <a:gd name="connsiteY91" fmla="*/ 10144997 h 10844539"/>
                <a:gd name="connsiteX92" fmla="*/ 4343625 w 4842919"/>
                <a:gd name="connsiteY92" fmla="*/ 10144997 h 10844539"/>
                <a:gd name="connsiteX93" fmla="*/ 4361210 w 4842919"/>
                <a:gd name="connsiteY93" fmla="*/ 10057074 h 10844539"/>
                <a:gd name="connsiteX94" fmla="*/ 4326040 w 4842919"/>
                <a:gd name="connsiteY94" fmla="*/ 9916397 h 10844539"/>
                <a:gd name="connsiteX95" fmla="*/ 4343625 w 4842919"/>
                <a:gd name="connsiteY95" fmla="*/ 9722966 h 10844539"/>
                <a:gd name="connsiteX96" fmla="*/ 4396379 w 4842919"/>
                <a:gd name="connsiteY96" fmla="*/ 9582289 h 10844539"/>
                <a:gd name="connsiteX97" fmla="*/ 4466717 w 4842919"/>
                <a:gd name="connsiteY97" fmla="*/ 9846059 h 10844539"/>
                <a:gd name="connsiteX98" fmla="*/ 4466717 w 4842919"/>
                <a:gd name="connsiteY98" fmla="*/ 10074659 h 10844539"/>
                <a:gd name="connsiteX99" fmla="*/ 4431548 w 4842919"/>
                <a:gd name="connsiteY99" fmla="*/ 10180166 h 10844539"/>
                <a:gd name="connsiteX100" fmla="*/ 4378794 w 4842919"/>
                <a:gd name="connsiteY100" fmla="*/ 10303259 h 10844539"/>
                <a:gd name="connsiteX101" fmla="*/ 4290871 w 4842919"/>
                <a:gd name="connsiteY101" fmla="*/ 10461520 h 10844539"/>
                <a:gd name="connsiteX102" fmla="*/ 4290871 w 4842919"/>
                <a:gd name="connsiteY102" fmla="*/ 10496689 h 10844539"/>
                <a:gd name="connsiteX103" fmla="*/ 4449133 w 4842919"/>
                <a:gd name="connsiteY103" fmla="*/ 10320843 h 10844539"/>
                <a:gd name="connsiteX104" fmla="*/ 4607394 w 4842919"/>
                <a:gd name="connsiteY104" fmla="*/ 10250505 h 10844539"/>
                <a:gd name="connsiteX105" fmla="*/ 4712902 w 4842919"/>
                <a:gd name="connsiteY105" fmla="*/ 10074659 h 10844539"/>
                <a:gd name="connsiteX106" fmla="*/ 4783240 w 4842919"/>
                <a:gd name="connsiteY106" fmla="*/ 9916397 h 10844539"/>
                <a:gd name="connsiteX107" fmla="*/ 4835994 w 4842919"/>
                <a:gd name="connsiteY107" fmla="*/ 9740551 h 10844539"/>
                <a:gd name="connsiteX108" fmla="*/ 4783240 w 4842919"/>
                <a:gd name="connsiteY108" fmla="*/ 9406443 h 10844539"/>
                <a:gd name="connsiteX109" fmla="*/ 4842833 w 4842919"/>
                <a:gd name="connsiteY109" fmla="*/ 8994182 h 10844539"/>
                <a:gd name="connsiteX110" fmla="*/ 4767051 w 4842919"/>
                <a:gd name="connsiteY110" fmla="*/ 8494835 h 10844539"/>
                <a:gd name="connsiteX111" fmla="*/ 4720438 w 4842919"/>
                <a:gd name="connsiteY111" fmla="*/ 7532146 h 10844539"/>
                <a:gd name="connsiteX112" fmla="*/ 4705086 w 4842919"/>
                <a:gd name="connsiteY112" fmla="*/ 6929803 h 10844539"/>
                <a:gd name="connsiteX113" fmla="*/ 4633144 w 4842919"/>
                <a:gd name="connsiteY113" fmla="*/ 6381611 h 10844539"/>
                <a:gd name="connsiteX114" fmla="*/ 4509423 w 4842919"/>
                <a:gd name="connsiteY114" fmla="*/ 5797689 h 10844539"/>
                <a:gd name="connsiteX115" fmla="*/ 4468950 w 4842919"/>
                <a:gd name="connsiteY115" fmla="*/ 4536900 h 10844539"/>
                <a:gd name="connsiteX116" fmla="*/ 4486334 w 4842919"/>
                <a:gd name="connsiteY116" fmla="*/ 3790581 h 10844539"/>
                <a:gd name="connsiteX117" fmla="*/ 4249079 w 4842919"/>
                <a:gd name="connsiteY117" fmla="*/ 3340208 h 10844539"/>
                <a:gd name="connsiteX118" fmla="*/ 3999320 w 4842919"/>
                <a:gd name="connsiteY118" fmla="*/ 3134280 h 10844539"/>
                <a:gd name="connsiteX119" fmla="*/ 3678324 w 4842919"/>
                <a:gd name="connsiteY119" fmla="*/ 3002758 h 10844539"/>
                <a:gd name="connsiteX120" fmla="*/ 3402429 w 4842919"/>
                <a:gd name="connsiteY120" fmla="*/ 2835938 h 10844539"/>
                <a:gd name="connsiteX121" fmla="*/ 3024779 w 4842919"/>
                <a:gd name="connsiteY121" fmla="*/ 2618782 h 10844539"/>
                <a:gd name="connsiteX122" fmla="*/ 2932566 w 4842919"/>
                <a:gd name="connsiteY122" fmla="*/ 2321634 h 10844539"/>
                <a:gd name="connsiteX123" fmla="*/ 2940426 w 4842919"/>
                <a:gd name="connsiteY123" fmla="*/ 2048534 h 10844539"/>
                <a:gd name="connsiteX124" fmla="*/ 3136471 w 4842919"/>
                <a:gd name="connsiteY124" fmla="*/ 2055350 h 10844539"/>
                <a:gd name="connsiteX125" fmla="*/ 3381669 w 4842919"/>
                <a:gd name="connsiteY125" fmla="*/ 2064655 h 10844539"/>
                <a:gd name="connsiteX126" fmla="*/ 3456335 w 4842919"/>
                <a:gd name="connsiteY126" fmla="*/ 1872657 h 10844539"/>
                <a:gd name="connsiteX127" fmla="*/ 3490152 w 4842919"/>
                <a:gd name="connsiteY127" fmla="*/ 1834162 h 10844539"/>
                <a:gd name="connsiteX128" fmla="*/ 3544393 w 4842919"/>
                <a:gd name="connsiteY128" fmla="*/ 1774720 h 10844539"/>
                <a:gd name="connsiteX129" fmla="*/ 3517148 w 4842919"/>
                <a:gd name="connsiteY129" fmla="*/ 1698444 h 10844539"/>
                <a:gd name="connsiteX130" fmla="*/ 3479084 w 4842919"/>
                <a:gd name="connsiteY130" fmla="*/ 1672741 h 10844539"/>
                <a:gd name="connsiteX131" fmla="*/ 3538167 w 4842919"/>
                <a:gd name="connsiteY131" fmla="*/ 1647680 h 10844539"/>
                <a:gd name="connsiteX132" fmla="*/ 3581842 w 4842919"/>
                <a:gd name="connsiteY132" fmla="*/ 1598300 h 10844539"/>
                <a:gd name="connsiteX133" fmla="*/ 3576833 w 4842919"/>
                <a:gd name="connsiteY133" fmla="*/ 1533129 h 10844539"/>
                <a:gd name="connsiteX134" fmla="*/ 3582358 w 4842919"/>
                <a:gd name="connsiteY134" fmla="*/ 1437316 h 10844539"/>
                <a:gd name="connsiteX135" fmla="*/ 3625953 w 4842919"/>
                <a:gd name="connsiteY135" fmla="*/ 1394453 h 10844539"/>
                <a:gd name="connsiteX136" fmla="*/ 3724744 w 4842919"/>
                <a:gd name="connsiteY136" fmla="*/ 1373572 h 10844539"/>
                <a:gd name="connsiteX137" fmla="*/ 3777254 w 4842919"/>
                <a:gd name="connsiteY137" fmla="*/ 1295174 h 10844539"/>
                <a:gd name="connsiteX138" fmla="*/ 3694093 w 4842919"/>
                <a:gd name="connsiteY138" fmla="*/ 1189665 h 10844539"/>
                <a:gd name="connsiteX139" fmla="*/ 3635111 w 4842919"/>
                <a:gd name="connsiteY139" fmla="*/ 1106749 h 10844539"/>
                <a:gd name="connsiteX140" fmla="*/ 3576129 w 4842919"/>
                <a:gd name="connsiteY140" fmla="*/ 991838 h 10844539"/>
                <a:gd name="connsiteX141" fmla="*/ 3618394 w 4842919"/>
                <a:gd name="connsiteY141" fmla="*/ 798392 h 10844539"/>
                <a:gd name="connsiteX142" fmla="*/ 3578949 w 4842919"/>
                <a:gd name="connsiteY142" fmla="*/ 379767 h 10844539"/>
                <a:gd name="connsiteX143" fmla="*/ 3230479 w 4842919"/>
                <a:gd name="connsiteY143" fmla="*/ 98358 h 10844539"/>
                <a:gd name="connsiteX144" fmla="*/ 2717060 w 4842919"/>
                <a:gd name="connsiteY144" fmla="*/ 854 h 10844539"/>
                <a:gd name="connsiteX145" fmla="*/ 2198302 w 4842919"/>
                <a:gd name="connsiteY145" fmla="*/ 70479 h 10844539"/>
                <a:gd name="connsiteX146" fmla="*/ 1776271 w 4842919"/>
                <a:gd name="connsiteY146" fmla="*/ 367951 h 10844539"/>
                <a:gd name="connsiteX147" fmla="*/ 1639257 w 4842919"/>
                <a:gd name="connsiteY147" fmla="*/ 692168 h 10844539"/>
                <a:gd name="connsiteX148" fmla="*/ 1628634 w 4842919"/>
                <a:gd name="connsiteY148" fmla="*/ 1143873 h 10844539"/>
                <a:gd name="connsiteX149" fmla="*/ 1792184 w 4842919"/>
                <a:gd name="connsiteY149" fmla="*/ 1466621 h 10844539"/>
                <a:gd name="connsiteX150" fmla="*/ 2061231 w 4842919"/>
                <a:gd name="connsiteY150" fmla="*/ 1853320 h 10844539"/>
                <a:gd name="connsiteX151" fmla="*/ 2064963 w 4842919"/>
                <a:gd name="connsiteY151" fmla="*/ 2162318 h 10844539"/>
                <a:gd name="connsiteX152" fmla="*/ 2004871 w 4842919"/>
                <a:gd name="connsiteY152" fmla="*/ 2513274 h 10844539"/>
                <a:gd name="connsiteX153" fmla="*/ 1562185 w 4842919"/>
                <a:gd name="connsiteY153" fmla="*/ 2813051 h 10844539"/>
                <a:gd name="connsiteX154" fmla="*/ 1139317 w 4842919"/>
                <a:gd name="connsiteY154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02948 w 4842919"/>
                <a:gd name="connsiteY88" fmla="*/ 9722966 h 10844539"/>
                <a:gd name="connsiteX89" fmla="*/ 4202948 w 4842919"/>
                <a:gd name="connsiteY89" fmla="*/ 9846059 h 10844539"/>
                <a:gd name="connsiteX90" fmla="*/ 4220533 w 4842919"/>
                <a:gd name="connsiteY90" fmla="*/ 10039489 h 10844539"/>
                <a:gd name="connsiteX91" fmla="*/ 4308456 w 4842919"/>
                <a:gd name="connsiteY91" fmla="*/ 10144997 h 10844539"/>
                <a:gd name="connsiteX92" fmla="*/ 4343625 w 4842919"/>
                <a:gd name="connsiteY92" fmla="*/ 10144997 h 10844539"/>
                <a:gd name="connsiteX93" fmla="*/ 4361210 w 4842919"/>
                <a:gd name="connsiteY93" fmla="*/ 10057074 h 10844539"/>
                <a:gd name="connsiteX94" fmla="*/ 4326040 w 4842919"/>
                <a:gd name="connsiteY94" fmla="*/ 9916397 h 10844539"/>
                <a:gd name="connsiteX95" fmla="*/ 4343625 w 4842919"/>
                <a:gd name="connsiteY95" fmla="*/ 9722966 h 10844539"/>
                <a:gd name="connsiteX96" fmla="*/ 4396379 w 4842919"/>
                <a:gd name="connsiteY96" fmla="*/ 9582289 h 10844539"/>
                <a:gd name="connsiteX97" fmla="*/ 4466717 w 4842919"/>
                <a:gd name="connsiteY97" fmla="*/ 9846059 h 10844539"/>
                <a:gd name="connsiteX98" fmla="*/ 4466717 w 4842919"/>
                <a:gd name="connsiteY98" fmla="*/ 10074659 h 10844539"/>
                <a:gd name="connsiteX99" fmla="*/ 4431548 w 4842919"/>
                <a:gd name="connsiteY99" fmla="*/ 10180166 h 10844539"/>
                <a:gd name="connsiteX100" fmla="*/ 4378794 w 4842919"/>
                <a:gd name="connsiteY100" fmla="*/ 10303259 h 10844539"/>
                <a:gd name="connsiteX101" fmla="*/ 4290871 w 4842919"/>
                <a:gd name="connsiteY101" fmla="*/ 10461520 h 10844539"/>
                <a:gd name="connsiteX102" fmla="*/ 4290871 w 4842919"/>
                <a:gd name="connsiteY102" fmla="*/ 10496689 h 10844539"/>
                <a:gd name="connsiteX103" fmla="*/ 4449133 w 4842919"/>
                <a:gd name="connsiteY103" fmla="*/ 10320843 h 10844539"/>
                <a:gd name="connsiteX104" fmla="*/ 4607394 w 4842919"/>
                <a:gd name="connsiteY104" fmla="*/ 10250505 h 10844539"/>
                <a:gd name="connsiteX105" fmla="*/ 4712902 w 4842919"/>
                <a:gd name="connsiteY105" fmla="*/ 10074659 h 10844539"/>
                <a:gd name="connsiteX106" fmla="*/ 4783240 w 4842919"/>
                <a:gd name="connsiteY106" fmla="*/ 9916397 h 10844539"/>
                <a:gd name="connsiteX107" fmla="*/ 4835994 w 4842919"/>
                <a:gd name="connsiteY107" fmla="*/ 9740551 h 10844539"/>
                <a:gd name="connsiteX108" fmla="*/ 4783240 w 4842919"/>
                <a:gd name="connsiteY108" fmla="*/ 9406443 h 10844539"/>
                <a:gd name="connsiteX109" fmla="*/ 4842833 w 4842919"/>
                <a:gd name="connsiteY109" fmla="*/ 8994182 h 10844539"/>
                <a:gd name="connsiteX110" fmla="*/ 4767051 w 4842919"/>
                <a:gd name="connsiteY110" fmla="*/ 8494835 h 10844539"/>
                <a:gd name="connsiteX111" fmla="*/ 4720438 w 4842919"/>
                <a:gd name="connsiteY111" fmla="*/ 7532146 h 10844539"/>
                <a:gd name="connsiteX112" fmla="*/ 4705086 w 4842919"/>
                <a:gd name="connsiteY112" fmla="*/ 6929803 h 10844539"/>
                <a:gd name="connsiteX113" fmla="*/ 4633144 w 4842919"/>
                <a:gd name="connsiteY113" fmla="*/ 6381611 h 10844539"/>
                <a:gd name="connsiteX114" fmla="*/ 4509423 w 4842919"/>
                <a:gd name="connsiteY114" fmla="*/ 5797689 h 10844539"/>
                <a:gd name="connsiteX115" fmla="*/ 4468950 w 4842919"/>
                <a:gd name="connsiteY115" fmla="*/ 4536900 h 10844539"/>
                <a:gd name="connsiteX116" fmla="*/ 4486334 w 4842919"/>
                <a:gd name="connsiteY116" fmla="*/ 3790581 h 10844539"/>
                <a:gd name="connsiteX117" fmla="*/ 4249079 w 4842919"/>
                <a:gd name="connsiteY117" fmla="*/ 3340208 h 10844539"/>
                <a:gd name="connsiteX118" fmla="*/ 3999320 w 4842919"/>
                <a:gd name="connsiteY118" fmla="*/ 3134280 h 10844539"/>
                <a:gd name="connsiteX119" fmla="*/ 3678324 w 4842919"/>
                <a:gd name="connsiteY119" fmla="*/ 3002758 h 10844539"/>
                <a:gd name="connsiteX120" fmla="*/ 3402429 w 4842919"/>
                <a:gd name="connsiteY120" fmla="*/ 2835938 h 10844539"/>
                <a:gd name="connsiteX121" fmla="*/ 3024779 w 4842919"/>
                <a:gd name="connsiteY121" fmla="*/ 2618782 h 10844539"/>
                <a:gd name="connsiteX122" fmla="*/ 2932566 w 4842919"/>
                <a:gd name="connsiteY122" fmla="*/ 2321634 h 10844539"/>
                <a:gd name="connsiteX123" fmla="*/ 2940426 w 4842919"/>
                <a:gd name="connsiteY123" fmla="*/ 2048534 h 10844539"/>
                <a:gd name="connsiteX124" fmla="*/ 3136471 w 4842919"/>
                <a:gd name="connsiteY124" fmla="*/ 2055350 h 10844539"/>
                <a:gd name="connsiteX125" fmla="*/ 3381669 w 4842919"/>
                <a:gd name="connsiteY125" fmla="*/ 2064655 h 10844539"/>
                <a:gd name="connsiteX126" fmla="*/ 3456335 w 4842919"/>
                <a:gd name="connsiteY126" fmla="*/ 1872657 h 10844539"/>
                <a:gd name="connsiteX127" fmla="*/ 3490152 w 4842919"/>
                <a:gd name="connsiteY127" fmla="*/ 1834162 h 10844539"/>
                <a:gd name="connsiteX128" fmla="*/ 3544393 w 4842919"/>
                <a:gd name="connsiteY128" fmla="*/ 1774720 h 10844539"/>
                <a:gd name="connsiteX129" fmla="*/ 3517148 w 4842919"/>
                <a:gd name="connsiteY129" fmla="*/ 1698444 h 10844539"/>
                <a:gd name="connsiteX130" fmla="*/ 3479084 w 4842919"/>
                <a:gd name="connsiteY130" fmla="*/ 1672741 h 10844539"/>
                <a:gd name="connsiteX131" fmla="*/ 3538167 w 4842919"/>
                <a:gd name="connsiteY131" fmla="*/ 1647680 h 10844539"/>
                <a:gd name="connsiteX132" fmla="*/ 3581842 w 4842919"/>
                <a:gd name="connsiteY132" fmla="*/ 1598300 h 10844539"/>
                <a:gd name="connsiteX133" fmla="*/ 3576833 w 4842919"/>
                <a:gd name="connsiteY133" fmla="*/ 1533129 h 10844539"/>
                <a:gd name="connsiteX134" fmla="*/ 3582358 w 4842919"/>
                <a:gd name="connsiteY134" fmla="*/ 1437316 h 10844539"/>
                <a:gd name="connsiteX135" fmla="*/ 3625953 w 4842919"/>
                <a:gd name="connsiteY135" fmla="*/ 1394453 h 10844539"/>
                <a:gd name="connsiteX136" fmla="*/ 3724744 w 4842919"/>
                <a:gd name="connsiteY136" fmla="*/ 1373572 h 10844539"/>
                <a:gd name="connsiteX137" fmla="*/ 3777254 w 4842919"/>
                <a:gd name="connsiteY137" fmla="*/ 1295174 h 10844539"/>
                <a:gd name="connsiteX138" fmla="*/ 3694093 w 4842919"/>
                <a:gd name="connsiteY138" fmla="*/ 1189665 h 10844539"/>
                <a:gd name="connsiteX139" fmla="*/ 3635111 w 4842919"/>
                <a:gd name="connsiteY139" fmla="*/ 1106749 h 10844539"/>
                <a:gd name="connsiteX140" fmla="*/ 3576129 w 4842919"/>
                <a:gd name="connsiteY140" fmla="*/ 991838 h 10844539"/>
                <a:gd name="connsiteX141" fmla="*/ 3618394 w 4842919"/>
                <a:gd name="connsiteY141" fmla="*/ 798392 h 10844539"/>
                <a:gd name="connsiteX142" fmla="*/ 3578949 w 4842919"/>
                <a:gd name="connsiteY142" fmla="*/ 379767 h 10844539"/>
                <a:gd name="connsiteX143" fmla="*/ 3230479 w 4842919"/>
                <a:gd name="connsiteY143" fmla="*/ 98358 h 10844539"/>
                <a:gd name="connsiteX144" fmla="*/ 2717060 w 4842919"/>
                <a:gd name="connsiteY144" fmla="*/ 854 h 10844539"/>
                <a:gd name="connsiteX145" fmla="*/ 2198302 w 4842919"/>
                <a:gd name="connsiteY145" fmla="*/ 70479 h 10844539"/>
                <a:gd name="connsiteX146" fmla="*/ 1776271 w 4842919"/>
                <a:gd name="connsiteY146" fmla="*/ 367951 h 10844539"/>
                <a:gd name="connsiteX147" fmla="*/ 1639257 w 4842919"/>
                <a:gd name="connsiteY147" fmla="*/ 692168 h 10844539"/>
                <a:gd name="connsiteX148" fmla="*/ 1628634 w 4842919"/>
                <a:gd name="connsiteY148" fmla="*/ 1143873 h 10844539"/>
                <a:gd name="connsiteX149" fmla="*/ 1792184 w 4842919"/>
                <a:gd name="connsiteY149" fmla="*/ 1466621 h 10844539"/>
                <a:gd name="connsiteX150" fmla="*/ 2061231 w 4842919"/>
                <a:gd name="connsiteY150" fmla="*/ 1853320 h 10844539"/>
                <a:gd name="connsiteX151" fmla="*/ 2064963 w 4842919"/>
                <a:gd name="connsiteY151" fmla="*/ 2162318 h 10844539"/>
                <a:gd name="connsiteX152" fmla="*/ 2004871 w 4842919"/>
                <a:gd name="connsiteY152" fmla="*/ 2513274 h 10844539"/>
                <a:gd name="connsiteX153" fmla="*/ 1562185 w 4842919"/>
                <a:gd name="connsiteY153" fmla="*/ 2813051 h 10844539"/>
                <a:gd name="connsiteX154" fmla="*/ 1139317 w 4842919"/>
                <a:gd name="connsiteY154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02948 w 4842919"/>
                <a:gd name="connsiteY89" fmla="*/ 9846059 h 10844539"/>
                <a:gd name="connsiteX90" fmla="*/ 4220533 w 4842919"/>
                <a:gd name="connsiteY90" fmla="*/ 10039489 h 10844539"/>
                <a:gd name="connsiteX91" fmla="*/ 4308456 w 4842919"/>
                <a:gd name="connsiteY91" fmla="*/ 10144997 h 10844539"/>
                <a:gd name="connsiteX92" fmla="*/ 4343625 w 4842919"/>
                <a:gd name="connsiteY92" fmla="*/ 10144997 h 10844539"/>
                <a:gd name="connsiteX93" fmla="*/ 4361210 w 4842919"/>
                <a:gd name="connsiteY93" fmla="*/ 10057074 h 10844539"/>
                <a:gd name="connsiteX94" fmla="*/ 4326040 w 4842919"/>
                <a:gd name="connsiteY94" fmla="*/ 9916397 h 10844539"/>
                <a:gd name="connsiteX95" fmla="*/ 4343625 w 4842919"/>
                <a:gd name="connsiteY95" fmla="*/ 9722966 h 10844539"/>
                <a:gd name="connsiteX96" fmla="*/ 4396379 w 4842919"/>
                <a:gd name="connsiteY96" fmla="*/ 9582289 h 10844539"/>
                <a:gd name="connsiteX97" fmla="*/ 4466717 w 4842919"/>
                <a:gd name="connsiteY97" fmla="*/ 9846059 h 10844539"/>
                <a:gd name="connsiteX98" fmla="*/ 4466717 w 4842919"/>
                <a:gd name="connsiteY98" fmla="*/ 10074659 h 10844539"/>
                <a:gd name="connsiteX99" fmla="*/ 4431548 w 4842919"/>
                <a:gd name="connsiteY99" fmla="*/ 10180166 h 10844539"/>
                <a:gd name="connsiteX100" fmla="*/ 4378794 w 4842919"/>
                <a:gd name="connsiteY100" fmla="*/ 10303259 h 10844539"/>
                <a:gd name="connsiteX101" fmla="*/ 4290871 w 4842919"/>
                <a:gd name="connsiteY101" fmla="*/ 10461520 h 10844539"/>
                <a:gd name="connsiteX102" fmla="*/ 4290871 w 4842919"/>
                <a:gd name="connsiteY102" fmla="*/ 10496689 h 10844539"/>
                <a:gd name="connsiteX103" fmla="*/ 4449133 w 4842919"/>
                <a:gd name="connsiteY103" fmla="*/ 10320843 h 10844539"/>
                <a:gd name="connsiteX104" fmla="*/ 4607394 w 4842919"/>
                <a:gd name="connsiteY104" fmla="*/ 10250505 h 10844539"/>
                <a:gd name="connsiteX105" fmla="*/ 4712902 w 4842919"/>
                <a:gd name="connsiteY105" fmla="*/ 10074659 h 10844539"/>
                <a:gd name="connsiteX106" fmla="*/ 4783240 w 4842919"/>
                <a:gd name="connsiteY106" fmla="*/ 9916397 h 10844539"/>
                <a:gd name="connsiteX107" fmla="*/ 4835994 w 4842919"/>
                <a:gd name="connsiteY107" fmla="*/ 9740551 h 10844539"/>
                <a:gd name="connsiteX108" fmla="*/ 4783240 w 4842919"/>
                <a:gd name="connsiteY108" fmla="*/ 9406443 h 10844539"/>
                <a:gd name="connsiteX109" fmla="*/ 4842833 w 4842919"/>
                <a:gd name="connsiteY109" fmla="*/ 8994182 h 10844539"/>
                <a:gd name="connsiteX110" fmla="*/ 4767051 w 4842919"/>
                <a:gd name="connsiteY110" fmla="*/ 8494835 h 10844539"/>
                <a:gd name="connsiteX111" fmla="*/ 4720438 w 4842919"/>
                <a:gd name="connsiteY111" fmla="*/ 7532146 h 10844539"/>
                <a:gd name="connsiteX112" fmla="*/ 4705086 w 4842919"/>
                <a:gd name="connsiteY112" fmla="*/ 6929803 h 10844539"/>
                <a:gd name="connsiteX113" fmla="*/ 4633144 w 4842919"/>
                <a:gd name="connsiteY113" fmla="*/ 6381611 h 10844539"/>
                <a:gd name="connsiteX114" fmla="*/ 4509423 w 4842919"/>
                <a:gd name="connsiteY114" fmla="*/ 5797689 h 10844539"/>
                <a:gd name="connsiteX115" fmla="*/ 4468950 w 4842919"/>
                <a:gd name="connsiteY115" fmla="*/ 4536900 h 10844539"/>
                <a:gd name="connsiteX116" fmla="*/ 4486334 w 4842919"/>
                <a:gd name="connsiteY116" fmla="*/ 3790581 h 10844539"/>
                <a:gd name="connsiteX117" fmla="*/ 4249079 w 4842919"/>
                <a:gd name="connsiteY117" fmla="*/ 3340208 h 10844539"/>
                <a:gd name="connsiteX118" fmla="*/ 3999320 w 4842919"/>
                <a:gd name="connsiteY118" fmla="*/ 3134280 h 10844539"/>
                <a:gd name="connsiteX119" fmla="*/ 3678324 w 4842919"/>
                <a:gd name="connsiteY119" fmla="*/ 3002758 h 10844539"/>
                <a:gd name="connsiteX120" fmla="*/ 3402429 w 4842919"/>
                <a:gd name="connsiteY120" fmla="*/ 2835938 h 10844539"/>
                <a:gd name="connsiteX121" fmla="*/ 3024779 w 4842919"/>
                <a:gd name="connsiteY121" fmla="*/ 2618782 h 10844539"/>
                <a:gd name="connsiteX122" fmla="*/ 2932566 w 4842919"/>
                <a:gd name="connsiteY122" fmla="*/ 2321634 h 10844539"/>
                <a:gd name="connsiteX123" fmla="*/ 2940426 w 4842919"/>
                <a:gd name="connsiteY123" fmla="*/ 2048534 h 10844539"/>
                <a:gd name="connsiteX124" fmla="*/ 3136471 w 4842919"/>
                <a:gd name="connsiteY124" fmla="*/ 2055350 h 10844539"/>
                <a:gd name="connsiteX125" fmla="*/ 3381669 w 4842919"/>
                <a:gd name="connsiteY125" fmla="*/ 2064655 h 10844539"/>
                <a:gd name="connsiteX126" fmla="*/ 3456335 w 4842919"/>
                <a:gd name="connsiteY126" fmla="*/ 1872657 h 10844539"/>
                <a:gd name="connsiteX127" fmla="*/ 3490152 w 4842919"/>
                <a:gd name="connsiteY127" fmla="*/ 1834162 h 10844539"/>
                <a:gd name="connsiteX128" fmla="*/ 3544393 w 4842919"/>
                <a:gd name="connsiteY128" fmla="*/ 1774720 h 10844539"/>
                <a:gd name="connsiteX129" fmla="*/ 3517148 w 4842919"/>
                <a:gd name="connsiteY129" fmla="*/ 1698444 h 10844539"/>
                <a:gd name="connsiteX130" fmla="*/ 3479084 w 4842919"/>
                <a:gd name="connsiteY130" fmla="*/ 1672741 h 10844539"/>
                <a:gd name="connsiteX131" fmla="*/ 3538167 w 4842919"/>
                <a:gd name="connsiteY131" fmla="*/ 1647680 h 10844539"/>
                <a:gd name="connsiteX132" fmla="*/ 3581842 w 4842919"/>
                <a:gd name="connsiteY132" fmla="*/ 1598300 h 10844539"/>
                <a:gd name="connsiteX133" fmla="*/ 3576833 w 4842919"/>
                <a:gd name="connsiteY133" fmla="*/ 1533129 h 10844539"/>
                <a:gd name="connsiteX134" fmla="*/ 3582358 w 4842919"/>
                <a:gd name="connsiteY134" fmla="*/ 1437316 h 10844539"/>
                <a:gd name="connsiteX135" fmla="*/ 3625953 w 4842919"/>
                <a:gd name="connsiteY135" fmla="*/ 1394453 h 10844539"/>
                <a:gd name="connsiteX136" fmla="*/ 3724744 w 4842919"/>
                <a:gd name="connsiteY136" fmla="*/ 1373572 h 10844539"/>
                <a:gd name="connsiteX137" fmla="*/ 3777254 w 4842919"/>
                <a:gd name="connsiteY137" fmla="*/ 1295174 h 10844539"/>
                <a:gd name="connsiteX138" fmla="*/ 3694093 w 4842919"/>
                <a:gd name="connsiteY138" fmla="*/ 1189665 h 10844539"/>
                <a:gd name="connsiteX139" fmla="*/ 3635111 w 4842919"/>
                <a:gd name="connsiteY139" fmla="*/ 1106749 h 10844539"/>
                <a:gd name="connsiteX140" fmla="*/ 3576129 w 4842919"/>
                <a:gd name="connsiteY140" fmla="*/ 991838 h 10844539"/>
                <a:gd name="connsiteX141" fmla="*/ 3618394 w 4842919"/>
                <a:gd name="connsiteY141" fmla="*/ 798392 h 10844539"/>
                <a:gd name="connsiteX142" fmla="*/ 3578949 w 4842919"/>
                <a:gd name="connsiteY142" fmla="*/ 379767 h 10844539"/>
                <a:gd name="connsiteX143" fmla="*/ 3230479 w 4842919"/>
                <a:gd name="connsiteY143" fmla="*/ 98358 h 10844539"/>
                <a:gd name="connsiteX144" fmla="*/ 2717060 w 4842919"/>
                <a:gd name="connsiteY144" fmla="*/ 854 h 10844539"/>
                <a:gd name="connsiteX145" fmla="*/ 2198302 w 4842919"/>
                <a:gd name="connsiteY145" fmla="*/ 70479 h 10844539"/>
                <a:gd name="connsiteX146" fmla="*/ 1776271 w 4842919"/>
                <a:gd name="connsiteY146" fmla="*/ 367951 h 10844539"/>
                <a:gd name="connsiteX147" fmla="*/ 1639257 w 4842919"/>
                <a:gd name="connsiteY147" fmla="*/ 692168 h 10844539"/>
                <a:gd name="connsiteX148" fmla="*/ 1628634 w 4842919"/>
                <a:gd name="connsiteY148" fmla="*/ 1143873 h 10844539"/>
                <a:gd name="connsiteX149" fmla="*/ 1792184 w 4842919"/>
                <a:gd name="connsiteY149" fmla="*/ 1466621 h 10844539"/>
                <a:gd name="connsiteX150" fmla="*/ 2061231 w 4842919"/>
                <a:gd name="connsiteY150" fmla="*/ 1853320 h 10844539"/>
                <a:gd name="connsiteX151" fmla="*/ 2064963 w 4842919"/>
                <a:gd name="connsiteY151" fmla="*/ 2162318 h 10844539"/>
                <a:gd name="connsiteX152" fmla="*/ 2004871 w 4842919"/>
                <a:gd name="connsiteY152" fmla="*/ 2513274 h 10844539"/>
                <a:gd name="connsiteX153" fmla="*/ 1562185 w 4842919"/>
                <a:gd name="connsiteY153" fmla="*/ 2813051 h 10844539"/>
                <a:gd name="connsiteX154" fmla="*/ 1139317 w 4842919"/>
                <a:gd name="connsiteY154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396379 w 4842919"/>
                <a:gd name="connsiteY95" fmla="*/ 9582289 h 10844539"/>
                <a:gd name="connsiteX96" fmla="*/ 4466717 w 4842919"/>
                <a:gd name="connsiteY96" fmla="*/ 9846059 h 10844539"/>
                <a:gd name="connsiteX97" fmla="*/ 4466717 w 4842919"/>
                <a:gd name="connsiteY97" fmla="*/ 10074659 h 10844539"/>
                <a:gd name="connsiteX98" fmla="*/ 4431548 w 4842919"/>
                <a:gd name="connsiteY98" fmla="*/ 10180166 h 10844539"/>
                <a:gd name="connsiteX99" fmla="*/ 4378794 w 4842919"/>
                <a:gd name="connsiteY99" fmla="*/ 10303259 h 10844539"/>
                <a:gd name="connsiteX100" fmla="*/ 4290871 w 4842919"/>
                <a:gd name="connsiteY100" fmla="*/ 10461520 h 10844539"/>
                <a:gd name="connsiteX101" fmla="*/ 4290871 w 4842919"/>
                <a:gd name="connsiteY101" fmla="*/ 10496689 h 10844539"/>
                <a:gd name="connsiteX102" fmla="*/ 4449133 w 4842919"/>
                <a:gd name="connsiteY102" fmla="*/ 10320843 h 10844539"/>
                <a:gd name="connsiteX103" fmla="*/ 4607394 w 4842919"/>
                <a:gd name="connsiteY103" fmla="*/ 10250505 h 10844539"/>
                <a:gd name="connsiteX104" fmla="*/ 4712902 w 4842919"/>
                <a:gd name="connsiteY104" fmla="*/ 10074659 h 10844539"/>
                <a:gd name="connsiteX105" fmla="*/ 4783240 w 4842919"/>
                <a:gd name="connsiteY105" fmla="*/ 9916397 h 10844539"/>
                <a:gd name="connsiteX106" fmla="*/ 4835994 w 4842919"/>
                <a:gd name="connsiteY106" fmla="*/ 9740551 h 10844539"/>
                <a:gd name="connsiteX107" fmla="*/ 4783240 w 4842919"/>
                <a:gd name="connsiteY107" fmla="*/ 9406443 h 10844539"/>
                <a:gd name="connsiteX108" fmla="*/ 4842833 w 4842919"/>
                <a:gd name="connsiteY108" fmla="*/ 8994182 h 10844539"/>
                <a:gd name="connsiteX109" fmla="*/ 4767051 w 4842919"/>
                <a:gd name="connsiteY109" fmla="*/ 8494835 h 10844539"/>
                <a:gd name="connsiteX110" fmla="*/ 4720438 w 4842919"/>
                <a:gd name="connsiteY110" fmla="*/ 7532146 h 10844539"/>
                <a:gd name="connsiteX111" fmla="*/ 4705086 w 4842919"/>
                <a:gd name="connsiteY111" fmla="*/ 6929803 h 10844539"/>
                <a:gd name="connsiteX112" fmla="*/ 4633144 w 4842919"/>
                <a:gd name="connsiteY112" fmla="*/ 6381611 h 10844539"/>
                <a:gd name="connsiteX113" fmla="*/ 4509423 w 4842919"/>
                <a:gd name="connsiteY113" fmla="*/ 5797689 h 10844539"/>
                <a:gd name="connsiteX114" fmla="*/ 4468950 w 4842919"/>
                <a:gd name="connsiteY114" fmla="*/ 4536900 h 10844539"/>
                <a:gd name="connsiteX115" fmla="*/ 4486334 w 4842919"/>
                <a:gd name="connsiteY115" fmla="*/ 3790581 h 10844539"/>
                <a:gd name="connsiteX116" fmla="*/ 4249079 w 4842919"/>
                <a:gd name="connsiteY116" fmla="*/ 3340208 h 10844539"/>
                <a:gd name="connsiteX117" fmla="*/ 3999320 w 4842919"/>
                <a:gd name="connsiteY117" fmla="*/ 3134280 h 10844539"/>
                <a:gd name="connsiteX118" fmla="*/ 3678324 w 4842919"/>
                <a:gd name="connsiteY118" fmla="*/ 3002758 h 10844539"/>
                <a:gd name="connsiteX119" fmla="*/ 3402429 w 4842919"/>
                <a:gd name="connsiteY119" fmla="*/ 2835938 h 10844539"/>
                <a:gd name="connsiteX120" fmla="*/ 3024779 w 4842919"/>
                <a:gd name="connsiteY120" fmla="*/ 2618782 h 10844539"/>
                <a:gd name="connsiteX121" fmla="*/ 2932566 w 4842919"/>
                <a:gd name="connsiteY121" fmla="*/ 2321634 h 10844539"/>
                <a:gd name="connsiteX122" fmla="*/ 2940426 w 4842919"/>
                <a:gd name="connsiteY122" fmla="*/ 2048534 h 10844539"/>
                <a:gd name="connsiteX123" fmla="*/ 3136471 w 4842919"/>
                <a:gd name="connsiteY123" fmla="*/ 2055350 h 10844539"/>
                <a:gd name="connsiteX124" fmla="*/ 3381669 w 4842919"/>
                <a:gd name="connsiteY124" fmla="*/ 2064655 h 10844539"/>
                <a:gd name="connsiteX125" fmla="*/ 3456335 w 4842919"/>
                <a:gd name="connsiteY125" fmla="*/ 1872657 h 10844539"/>
                <a:gd name="connsiteX126" fmla="*/ 3490152 w 4842919"/>
                <a:gd name="connsiteY126" fmla="*/ 1834162 h 10844539"/>
                <a:gd name="connsiteX127" fmla="*/ 3544393 w 4842919"/>
                <a:gd name="connsiteY127" fmla="*/ 1774720 h 10844539"/>
                <a:gd name="connsiteX128" fmla="*/ 3517148 w 4842919"/>
                <a:gd name="connsiteY128" fmla="*/ 1698444 h 10844539"/>
                <a:gd name="connsiteX129" fmla="*/ 3479084 w 4842919"/>
                <a:gd name="connsiteY129" fmla="*/ 1672741 h 10844539"/>
                <a:gd name="connsiteX130" fmla="*/ 3538167 w 4842919"/>
                <a:gd name="connsiteY130" fmla="*/ 1647680 h 10844539"/>
                <a:gd name="connsiteX131" fmla="*/ 3581842 w 4842919"/>
                <a:gd name="connsiteY131" fmla="*/ 1598300 h 10844539"/>
                <a:gd name="connsiteX132" fmla="*/ 3576833 w 4842919"/>
                <a:gd name="connsiteY132" fmla="*/ 1533129 h 10844539"/>
                <a:gd name="connsiteX133" fmla="*/ 3582358 w 4842919"/>
                <a:gd name="connsiteY133" fmla="*/ 1437316 h 10844539"/>
                <a:gd name="connsiteX134" fmla="*/ 3625953 w 4842919"/>
                <a:gd name="connsiteY134" fmla="*/ 1394453 h 10844539"/>
                <a:gd name="connsiteX135" fmla="*/ 3724744 w 4842919"/>
                <a:gd name="connsiteY135" fmla="*/ 1373572 h 10844539"/>
                <a:gd name="connsiteX136" fmla="*/ 3777254 w 4842919"/>
                <a:gd name="connsiteY136" fmla="*/ 1295174 h 10844539"/>
                <a:gd name="connsiteX137" fmla="*/ 3694093 w 4842919"/>
                <a:gd name="connsiteY137" fmla="*/ 1189665 h 10844539"/>
                <a:gd name="connsiteX138" fmla="*/ 3635111 w 4842919"/>
                <a:gd name="connsiteY138" fmla="*/ 1106749 h 10844539"/>
                <a:gd name="connsiteX139" fmla="*/ 3576129 w 4842919"/>
                <a:gd name="connsiteY139" fmla="*/ 991838 h 10844539"/>
                <a:gd name="connsiteX140" fmla="*/ 3618394 w 4842919"/>
                <a:gd name="connsiteY140" fmla="*/ 798392 h 10844539"/>
                <a:gd name="connsiteX141" fmla="*/ 3578949 w 4842919"/>
                <a:gd name="connsiteY141" fmla="*/ 379767 h 10844539"/>
                <a:gd name="connsiteX142" fmla="*/ 3230479 w 4842919"/>
                <a:gd name="connsiteY142" fmla="*/ 98358 h 10844539"/>
                <a:gd name="connsiteX143" fmla="*/ 2717060 w 4842919"/>
                <a:gd name="connsiteY143" fmla="*/ 854 h 10844539"/>
                <a:gd name="connsiteX144" fmla="*/ 2198302 w 4842919"/>
                <a:gd name="connsiteY144" fmla="*/ 70479 h 10844539"/>
                <a:gd name="connsiteX145" fmla="*/ 1776271 w 4842919"/>
                <a:gd name="connsiteY145" fmla="*/ 367951 h 10844539"/>
                <a:gd name="connsiteX146" fmla="*/ 1639257 w 4842919"/>
                <a:gd name="connsiteY146" fmla="*/ 692168 h 10844539"/>
                <a:gd name="connsiteX147" fmla="*/ 1628634 w 4842919"/>
                <a:gd name="connsiteY147" fmla="*/ 1143873 h 10844539"/>
                <a:gd name="connsiteX148" fmla="*/ 1792184 w 4842919"/>
                <a:gd name="connsiteY148" fmla="*/ 1466621 h 10844539"/>
                <a:gd name="connsiteX149" fmla="*/ 2061231 w 4842919"/>
                <a:gd name="connsiteY149" fmla="*/ 1853320 h 10844539"/>
                <a:gd name="connsiteX150" fmla="*/ 2064963 w 4842919"/>
                <a:gd name="connsiteY150" fmla="*/ 2162318 h 10844539"/>
                <a:gd name="connsiteX151" fmla="*/ 2004871 w 4842919"/>
                <a:gd name="connsiteY151" fmla="*/ 2513274 h 10844539"/>
                <a:gd name="connsiteX152" fmla="*/ 1562185 w 4842919"/>
                <a:gd name="connsiteY152" fmla="*/ 2813051 h 10844539"/>
                <a:gd name="connsiteX153" fmla="*/ 1139317 w 4842919"/>
                <a:gd name="connsiteY153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466717 w 4842919"/>
                <a:gd name="connsiteY96" fmla="*/ 9846059 h 10844539"/>
                <a:gd name="connsiteX97" fmla="*/ 4466717 w 4842919"/>
                <a:gd name="connsiteY97" fmla="*/ 10074659 h 10844539"/>
                <a:gd name="connsiteX98" fmla="*/ 4431548 w 4842919"/>
                <a:gd name="connsiteY98" fmla="*/ 10180166 h 10844539"/>
                <a:gd name="connsiteX99" fmla="*/ 4378794 w 4842919"/>
                <a:gd name="connsiteY99" fmla="*/ 10303259 h 10844539"/>
                <a:gd name="connsiteX100" fmla="*/ 4290871 w 4842919"/>
                <a:gd name="connsiteY100" fmla="*/ 10461520 h 10844539"/>
                <a:gd name="connsiteX101" fmla="*/ 4290871 w 4842919"/>
                <a:gd name="connsiteY101" fmla="*/ 10496689 h 10844539"/>
                <a:gd name="connsiteX102" fmla="*/ 4449133 w 4842919"/>
                <a:gd name="connsiteY102" fmla="*/ 10320843 h 10844539"/>
                <a:gd name="connsiteX103" fmla="*/ 4607394 w 4842919"/>
                <a:gd name="connsiteY103" fmla="*/ 10250505 h 10844539"/>
                <a:gd name="connsiteX104" fmla="*/ 4712902 w 4842919"/>
                <a:gd name="connsiteY104" fmla="*/ 10074659 h 10844539"/>
                <a:gd name="connsiteX105" fmla="*/ 4783240 w 4842919"/>
                <a:gd name="connsiteY105" fmla="*/ 9916397 h 10844539"/>
                <a:gd name="connsiteX106" fmla="*/ 4835994 w 4842919"/>
                <a:gd name="connsiteY106" fmla="*/ 9740551 h 10844539"/>
                <a:gd name="connsiteX107" fmla="*/ 4783240 w 4842919"/>
                <a:gd name="connsiteY107" fmla="*/ 9406443 h 10844539"/>
                <a:gd name="connsiteX108" fmla="*/ 4842833 w 4842919"/>
                <a:gd name="connsiteY108" fmla="*/ 8994182 h 10844539"/>
                <a:gd name="connsiteX109" fmla="*/ 4767051 w 4842919"/>
                <a:gd name="connsiteY109" fmla="*/ 8494835 h 10844539"/>
                <a:gd name="connsiteX110" fmla="*/ 4720438 w 4842919"/>
                <a:gd name="connsiteY110" fmla="*/ 7532146 h 10844539"/>
                <a:gd name="connsiteX111" fmla="*/ 4705086 w 4842919"/>
                <a:gd name="connsiteY111" fmla="*/ 6929803 h 10844539"/>
                <a:gd name="connsiteX112" fmla="*/ 4633144 w 4842919"/>
                <a:gd name="connsiteY112" fmla="*/ 6381611 h 10844539"/>
                <a:gd name="connsiteX113" fmla="*/ 4509423 w 4842919"/>
                <a:gd name="connsiteY113" fmla="*/ 5797689 h 10844539"/>
                <a:gd name="connsiteX114" fmla="*/ 4468950 w 4842919"/>
                <a:gd name="connsiteY114" fmla="*/ 4536900 h 10844539"/>
                <a:gd name="connsiteX115" fmla="*/ 4486334 w 4842919"/>
                <a:gd name="connsiteY115" fmla="*/ 3790581 h 10844539"/>
                <a:gd name="connsiteX116" fmla="*/ 4249079 w 4842919"/>
                <a:gd name="connsiteY116" fmla="*/ 3340208 h 10844539"/>
                <a:gd name="connsiteX117" fmla="*/ 3999320 w 4842919"/>
                <a:gd name="connsiteY117" fmla="*/ 3134280 h 10844539"/>
                <a:gd name="connsiteX118" fmla="*/ 3678324 w 4842919"/>
                <a:gd name="connsiteY118" fmla="*/ 3002758 h 10844539"/>
                <a:gd name="connsiteX119" fmla="*/ 3402429 w 4842919"/>
                <a:gd name="connsiteY119" fmla="*/ 2835938 h 10844539"/>
                <a:gd name="connsiteX120" fmla="*/ 3024779 w 4842919"/>
                <a:gd name="connsiteY120" fmla="*/ 2618782 h 10844539"/>
                <a:gd name="connsiteX121" fmla="*/ 2932566 w 4842919"/>
                <a:gd name="connsiteY121" fmla="*/ 2321634 h 10844539"/>
                <a:gd name="connsiteX122" fmla="*/ 2940426 w 4842919"/>
                <a:gd name="connsiteY122" fmla="*/ 2048534 h 10844539"/>
                <a:gd name="connsiteX123" fmla="*/ 3136471 w 4842919"/>
                <a:gd name="connsiteY123" fmla="*/ 2055350 h 10844539"/>
                <a:gd name="connsiteX124" fmla="*/ 3381669 w 4842919"/>
                <a:gd name="connsiteY124" fmla="*/ 2064655 h 10844539"/>
                <a:gd name="connsiteX125" fmla="*/ 3456335 w 4842919"/>
                <a:gd name="connsiteY125" fmla="*/ 1872657 h 10844539"/>
                <a:gd name="connsiteX126" fmla="*/ 3490152 w 4842919"/>
                <a:gd name="connsiteY126" fmla="*/ 1834162 h 10844539"/>
                <a:gd name="connsiteX127" fmla="*/ 3544393 w 4842919"/>
                <a:gd name="connsiteY127" fmla="*/ 1774720 h 10844539"/>
                <a:gd name="connsiteX128" fmla="*/ 3517148 w 4842919"/>
                <a:gd name="connsiteY128" fmla="*/ 1698444 h 10844539"/>
                <a:gd name="connsiteX129" fmla="*/ 3479084 w 4842919"/>
                <a:gd name="connsiteY129" fmla="*/ 1672741 h 10844539"/>
                <a:gd name="connsiteX130" fmla="*/ 3538167 w 4842919"/>
                <a:gd name="connsiteY130" fmla="*/ 1647680 h 10844539"/>
                <a:gd name="connsiteX131" fmla="*/ 3581842 w 4842919"/>
                <a:gd name="connsiteY131" fmla="*/ 1598300 h 10844539"/>
                <a:gd name="connsiteX132" fmla="*/ 3576833 w 4842919"/>
                <a:gd name="connsiteY132" fmla="*/ 1533129 h 10844539"/>
                <a:gd name="connsiteX133" fmla="*/ 3582358 w 4842919"/>
                <a:gd name="connsiteY133" fmla="*/ 1437316 h 10844539"/>
                <a:gd name="connsiteX134" fmla="*/ 3625953 w 4842919"/>
                <a:gd name="connsiteY134" fmla="*/ 1394453 h 10844539"/>
                <a:gd name="connsiteX135" fmla="*/ 3724744 w 4842919"/>
                <a:gd name="connsiteY135" fmla="*/ 1373572 h 10844539"/>
                <a:gd name="connsiteX136" fmla="*/ 3777254 w 4842919"/>
                <a:gd name="connsiteY136" fmla="*/ 1295174 h 10844539"/>
                <a:gd name="connsiteX137" fmla="*/ 3694093 w 4842919"/>
                <a:gd name="connsiteY137" fmla="*/ 1189665 h 10844539"/>
                <a:gd name="connsiteX138" fmla="*/ 3635111 w 4842919"/>
                <a:gd name="connsiteY138" fmla="*/ 1106749 h 10844539"/>
                <a:gd name="connsiteX139" fmla="*/ 3576129 w 4842919"/>
                <a:gd name="connsiteY139" fmla="*/ 991838 h 10844539"/>
                <a:gd name="connsiteX140" fmla="*/ 3618394 w 4842919"/>
                <a:gd name="connsiteY140" fmla="*/ 798392 h 10844539"/>
                <a:gd name="connsiteX141" fmla="*/ 3578949 w 4842919"/>
                <a:gd name="connsiteY141" fmla="*/ 379767 h 10844539"/>
                <a:gd name="connsiteX142" fmla="*/ 3230479 w 4842919"/>
                <a:gd name="connsiteY142" fmla="*/ 98358 h 10844539"/>
                <a:gd name="connsiteX143" fmla="*/ 2717060 w 4842919"/>
                <a:gd name="connsiteY143" fmla="*/ 854 h 10844539"/>
                <a:gd name="connsiteX144" fmla="*/ 2198302 w 4842919"/>
                <a:gd name="connsiteY144" fmla="*/ 70479 h 10844539"/>
                <a:gd name="connsiteX145" fmla="*/ 1776271 w 4842919"/>
                <a:gd name="connsiteY145" fmla="*/ 367951 h 10844539"/>
                <a:gd name="connsiteX146" fmla="*/ 1639257 w 4842919"/>
                <a:gd name="connsiteY146" fmla="*/ 692168 h 10844539"/>
                <a:gd name="connsiteX147" fmla="*/ 1628634 w 4842919"/>
                <a:gd name="connsiteY147" fmla="*/ 1143873 h 10844539"/>
                <a:gd name="connsiteX148" fmla="*/ 1792184 w 4842919"/>
                <a:gd name="connsiteY148" fmla="*/ 1466621 h 10844539"/>
                <a:gd name="connsiteX149" fmla="*/ 2061231 w 4842919"/>
                <a:gd name="connsiteY149" fmla="*/ 1853320 h 10844539"/>
                <a:gd name="connsiteX150" fmla="*/ 2064963 w 4842919"/>
                <a:gd name="connsiteY150" fmla="*/ 2162318 h 10844539"/>
                <a:gd name="connsiteX151" fmla="*/ 2004871 w 4842919"/>
                <a:gd name="connsiteY151" fmla="*/ 2513274 h 10844539"/>
                <a:gd name="connsiteX152" fmla="*/ 1562185 w 4842919"/>
                <a:gd name="connsiteY152" fmla="*/ 2813051 h 10844539"/>
                <a:gd name="connsiteX153" fmla="*/ 1139317 w 4842919"/>
                <a:gd name="connsiteY153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466717 w 4842919"/>
                <a:gd name="connsiteY97" fmla="*/ 10074659 h 10844539"/>
                <a:gd name="connsiteX98" fmla="*/ 4431548 w 4842919"/>
                <a:gd name="connsiteY98" fmla="*/ 10180166 h 10844539"/>
                <a:gd name="connsiteX99" fmla="*/ 4378794 w 4842919"/>
                <a:gd name="connsiteY99" fmla="*/ 10303259 h 10844539"/>
                <a:gd name="connsiteX100" fmla="*/ 4290871 w 4842919"/>
                <a:gd name="connsiteY100" fmla="*/ 10461520 h 10844539"/>
                <a:gd name="connsiteX101" fmla="*/ 4290871 w 4842919"/>
                <a:gd name="connsiteY101" fmla="*/ 10496689 h 10844539"/>
                <a:gd name="connsiteX102" fmla="*/ 4449133 w 4842919"/>
                <a:gd name="connsiteY102" fmla="*/ 10320843 h 10844539"/>
                <a:gd name="connsiteX103" fmla="*/ 4607394 w 4842919"/>
                <a:gd name="connsiteY103" fmla="*/ 10250505 h 10844539"/>
                <a:gd name="connsiteX104" fmla="*/ 4712902 w 4842919"/>
                <a:gd name="connsiteY104" fmla="*/ 10074659 h 10844539"/>
                <a:gd name="connsiteX105" fmla="*/ 4783240 w 4842919"/>
                <a:gd name="connsiteY105" fmla="*/ 9916397 h 10844539"/>
                <a:gd name="connsiteX106" fmla="*/ 4835994 w 4842919"/>
                <a:gd name="connsiteY106" fmla="*/ 9740551 h 10844539"/>
                <a:gd name="connsiteX107" fmla="*/ 4783240 w 4842919"/>
                <a:gd name="connsiteY107" fmla="*/ 9406443 h 10844539"/>
                <a:gd name="connsiteX108" fmla="*/ 4842833 w 4842919"/>
                <a:gd name="connsiteY108" fmla="*/ 8994182 h 10844539"/>
                <a:gd name="connsiteX109" fmla="*/ 4767051 w 4842919"/>
                <a:gd name="connsiteY109" fmla="*/ 8494835 h 10844539"/>
                <a:gd name="connsiteX110" fmla="*/ 4720438 w 4842919"/>
                <a:gd name="connsiteY110" fmla="*/ 7532146 h 10844539"/>
                <a:gd name="connsiteX111" fmla="*/ 4705086 w 4842919"/>
                <a:gd name="connsiteY111" fmla="*/ 6929803 h 10844539"/>
                <a:gd name="connsiteX112" fmla="*/ 4633144 w 4842919"/>
                <a:gd name="connsiteY112" fmla="*/ 6381611 h 10844539"/>
                <a:gd name="connsiteX113" fmla="*/ 4509423 w 4842919"/>
                <a:gd name="connsiteY113" fmla="*/ 5797689 h 10844539"/>
                <a:gd name="connsiteX114" fmla="*/ 4468950 w 4842919"/>
                <a:gd name="connsiteY114" fmla="*/ 4536900 h 10844539"/>
                <a:gd name="connsiteX115" fmla="*/ 4486334 w 4842919"/>
                <a:gd name="connsiteY115" fmla="*/ 3790581 h 10844539"/>
                <a:gd name="connsiteX116" fmla="*/ 4249079 w 4842919"/>
                <a:gd name="connsiteY116" fmla="*/ 3340208 h 10844539"/>
                <a:gd name="connsiteX117" fmla="*/ 3999320 w 4842919"/>
                <a:gd name="connsiteY117" fmla="*/ 3134280 h 10844539"/>
                <a:gd name="connsiteX118" fmla="*/ 3678324 w 4842919"/>
                <a:gd name="connsiteY118" fmla="*/ 3002758 h 10844539"/>
                <a:gd name="connsiteX119" fmla="*/ 3402429 w 4842919"/>
                <a:gd name="connsiteY119" fmla="*/ 2835938 h 10844539"/>
                <a:gd name="connsiteX120" fmla="*/ 3024779 w 4842919"/>
                <a:gd name="connsiteY120" fmla="*/ 2618782 h 10844539"/>
                <a:gd name="connsiteX121" fmla="*/ 2932566 w 4842919"/>
                <a:gd name="connsiteY121" fmla="*/ 2321634 h 10844539"/>
                <a:gd name="connsiteX122" fmla="*/ 2940426 w 4842919"/>
                <a:gd name="connsiteY122" fmla="*/ 2048534 h 10844539"/>
                <a:gd name="connsiteX123" fmla="*/ 3136471 w 4842919"/>
                <a:gd name="connsiteY123" fmla="*/ 2055350 h 10844539"/>
                <a:gd name="connsiteX124" fmla="*/ 3381669 w 4842919"/>
                <a:gd name="connsiteY124" fmla="*/ 2064655 h 10844539"/>
                <a:gd name="connsiteX125" fmla="*/ 3456335 w 4842919"/>
                <a:gd name="connsiteY125" fmla="*/ 1872657 h 10844539"/>
                <a:gd name="connsiteX126" fmla="*/ 3490152 w 4842919"/>
                <a:gd name="connsiteY126" fmla="*/ 1834162 h 10844539"/>
                <a:gd name="connsiteX127" fmla="*/ 3544393 w 4842919"/>
                <a:gd name="connsiteY127" fmla="*/ 1774720 h 10844539"/>
                <a:gd name="connsiteX128" fmla="*/ 3517148 w 4842919"/>
                <a:gd name="connsiteY128" fmla="*/ 1698444 h 10844539"/>
                <a:gd name="connsiteX129" fmla="*/ 3479084 w 4842919"/>
                <a:gd name="connsiteY129" fmla="*/ 1672741 h 10844539"/>
                <a:gd name="connsiteX130" fmla="*/ 3538167 w 4842919"/>
                <a:gd name="connsiteY130" fmla="*/ 1647680 h 10844539"/>
                <a:gd name="connsiteX131" fmla="*/ 3581842 w 4842919"/>
                <a:gd name="connsiteY131" fmla="*/ 1598300 h 10844539"/>
                <a:gd name="connsiteX132" fmla="*/ 3576833 w 4842919"/>
                <a:gd name="connsiteY132" fmla="*/ 1533129 h 10844539"/>
                <a:gd name="connsiteX133" fmla="*/ 3582358 w 4842919"/>
                <a:gd name="connsiteY133" fmla="*/ 1437316 h 10844539"/>
                <a:gd name="connsiteX134" fmla="*/ 3625953 w 4842919"/>
                <a:gd name="connsiteY134" fmla="*/ 1394453 h 10844539"/>
                <a:gd name="connsiteX135" fmla="*/ 3724744 w 4842919"/>
                <a:gd name="connsiteY135" fmla="*/ 1373572 h 10844539"/>
                <a:gd name="connsiteX136" fmla="*/ 3777254 w 4842919"/>
                <a:gd name="connsiteY136" fmla="*/ 1295174 h 10844539"/>
                <a:gd name="connsiteX137" fmla="*/ 3694093 w 4842919"/>
                <a:gd name="connsiteY137" fmla="*/ 1189665 h 10844539"/>
                <a:gd name="connsiteX138" fmla="*/ 3635111 w 4842919"/>
                <a:gd name="connsiteY138" fmla="*/ 1106749 h 10844539"/>
                <a:gd name="connsiteX139" fmla="*/ 3576129 w 4842919"/>
                <a:gd name="connsiteY139" fmla="*/ 991838 h 10844539"/>
                <a:gd name="connsiteX140" fmla="*/ 3618394 w 4842919"/>
                <a:gd name="connsiteY140" fmla="*/ 798392 h 10844539"/>
                <a:gd name="connsiteX141" fmla="*/ 3578949 w 4842919"/>
                <a:gd name="connsiteY141" fmla="*/ 379767 h 10844539"/>
                <a:gd name="connsiteX142" fmla="*/ 3230479 w 4842919"/>
                <a:gd name="connsiteY142" fmla="*/ 98358 h 10844539"/>
                <a:gd name="connsiteX143" fmla="*/ 2717060 w 4842919"/>
                <a:gd name="connsiteY143" fmla="*/ 854 h 10844539"/>
                <a:gd name="connsiteX144" fmla="*/ 2198302 w 4842919"/>
                <a:gd name="connsiteY144" fmla="*/ 70479 h 10844539"/>
                <a:gd name="connsiteX145" fmla="*/ 1776271 w 4842919"/>
                <a:gd name="connsiteY145" fmla="*/ 367951 h 10844539"/>
                <a:gd name="connsiteX146" fmla="*/ 1639257 w 4842919"/>
                <a:gd name="connsiteY146" fmla="*/ 692168 h 10844539"/>
                <a:gd name="connsiteX147" fmla="*/ 1628634 w 4842919"/>
                <a:gd name="connsiteY147" fmla="*/ 1143873 h 10844539"/>
                <a:gd name="connsiteX148" fmla="*/ 1792184 w 4842919"/>
                <a:gd name="connsiteY148" fmla="*/ 1466621 h 10844539"/>
                <a:gd name="connsiteX149" fmla="*/ 2061231 w 4842919"/>
                <a:gd name="connsiteY149" fmla="*/ 1853320 h 10844539"/>
                <a:gd name="connsiteX150" fmla="*/ 2064963 w 4842919"/>
                <a:gd name="connsiteY150" fmla="*/ 2162318 h 10844539"/>
                <a:gd name="connsiteX151" fmla="*/ 2004871 w 4842919"/>
                <a:gd name="connsiteY151" fmla="*/ 2513274 h 10844539"/>
                <a:gd name="connsiteX152" fmla="*/ 1562185 w 4842919"/>
                <a:gd name="connsiteY152" fmla="*/ 2813051 h 10844539"/>
                <a:gd name="connsiteX153" fmla="*/ 1139317 w 4842919"/>
                <a:gd name="connsiteY153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549267 w 4842919"/>
                <a:gd name="connsiteY97" fmla="*/ 9668259 h 10844539"/>
                <a:gd name="connsiteX98" fmla="*/ 4431548 w 4842919"/>
                <a:gd name="connsiteY98" fmla="*/ 10180166 h 10844539"/>
                <a:gd name="connsiteX99" fmla="*/ 4378794 w 4842919"/>
                <a:gd name="connsiteY99" fmla="*/ 10303259 h 10844539"/>
                <a:gd name="connsiteX100" fmla="*/ 4290871 w 4842919"/>
                <a:gd name="connsiteY100" fmla="*/ 10461520 h 10844539"/>
                <a:gd name="connsiteX101" fmla="*/ 4290871 w 4842919"/>
                <a:gd name="connsiteY101" fmla="*/ 10496689 h 10844539"/>
                <a:gd name="connsiteX102" fmla="*/ 4449133 w 4842919"/>
                <a:gd name="connsiteY102" fmla="*/ 10320843 h 10844539"/>
                <a:gd name="connsiteX103" fmla="*/ 4607394 w 4842919"/>
                <a:gd name="connsiteY103" fmla="*/ 10250505 h 10844539"/>
                <a:gd name="connsiteX104" fmla="*/ 4712902 w 4842919"/>
                <a:gd name="connsiteY104" fmla="*/ 10074659 h 10844539"/>
                <a:gd name="connsiteX105" fmla="*/ 4783240 w 4842919"/>
                <a:gd name="connsiteY105" fmla="*/ 9916397 h 10844539"/>
                <a:gd name="connsiteX106" fmla="*/ 4835994 w 4842919"/>
                <a:gd name="connsiteY106" fmla="*/ 9740551 h 10844539"/>
                <a:gd name="connsiteX107" fmla="*/ 4783240 w 4842919"/>
                <a:gd name="connsiteY107" fmla="*/ 9406443 h 10844539"/>
                <a:gd name="connsiteX108" fmla="*/ 4842833 w 4842919"/>
                <a:gd name="connsiteY108" fmla="*/ 8994182 h 10844539"/>
                <a:gd name="connsiteX109" fmla="*/ 4767051 w 4842919"/>
                <a:gd name="connsiteY109" fmla="*/ 8494835 h 10844539"/>
                <a:gd name="connsiteX110" fmla="*/ 4720438 w 4842919"/>
                <a:gd name="connsiteY110" fmla="*/ 7532146 h 10844539"/>
                <a:gd name="connsiteX111" fmla="*/ 4705086 w 4842919"/>
                <a:gd name="connsiteY111" fmla="*/ 6929803 h 10844539"/>
                <a:gd name="connsiteX112" fmla="*/ 4633144 w 4842919"/>
                <a:gd name="connsiteY112" fmla="*/ 6381611 h 10844539"/>
                <a:gd name="connsiteX113" fmla="*/ 4509423 w 4842919"/>
                <a:gd name="connsiteY113" fmla="*/ 5797689 h 10844539"/>
                <a:gd name="connsiteX114" fmla="*/ 4468950 w 4842919"/>
                <a:gd name="connsiteY114" fmla="*/ 4536900 h 10844539"/>
                <a:gd name="connsiteX115" fmla="*/ 4486334 w 4842919"/>
                <a:gd name="connsiteY115" fmla="*/ 3790581 h 10844539"/>
                <a:gd name="connsiteX116" fmla="*/ 4249079 w 4842919"/>
                <a:gd name="connsiteY116" fmla="*/ 3340208 h 10844539"/>
                <a:gd name="connsiteX117" fmla="*/ 3999320 w 4842919"/>
                <a:gd name="connsiteY117" fmla="*/ 3134280 h 10844539"/>
                <a:gd name="connsiteX118" fmla="*/ 3678324 w 4842919"/>
                <a:gd name="connsiteY118" fmla="*/ 3002758 h 10844539"/>
                <a:gd name="connsiteX119" fmla="*/ 3402429 w 4842919"/>
                <a:gd name="connsiteY119" fmla="*/ 2835938 h 10844539"/>
                <a:gd name="connsiteX120" fmla="*/ 3024779 w 4842919"/>
                <a:gd name="connsiteY120" fmla="*/ 2618782 h 10844539"/>
                <a:gd name="connsiteX121" fmla="*/ 2932566 w 4842919"/>
                <a:gd name="connsiteY121" fmla="*/ 2321634 h 10844539"/>
                <a:gd name="connsiteX122" fmla="*/ 2940426 w 4842919"/>
                <a:gd name="connsiteY122" fmla="*/ 2048534 h 10844539"/>
                <a:gd name="connsiteX123" fmla="*/ 3136471 w 4842919"/>
                <a:gd name="connsiteY123" fmla="*/ 2055350 h 10844539"/>
                <a:gd name="connsiteX124" fmla="*/ 3381669 w 4842919"/>
                <a:gd name="connsiteY124" fmla="*/ 2064655 h 10844539"/>
                <a:gd name="connsiteX125" fmla="*/ 3456335 w 4842919"/>
                <a:gd name="connsiteY125" fmla="*/ 1872657 h 10844539"/>
                <a:gd name="connsiteX126" fmla="*/ 3490152 w 4842919"/>
                <a:gd name="connsiteY126" fmla="*/ 1834162 h 10844539"/>
                <a:gd name="connsiteX127" fmla="*/ 3544393 w 4842919"/>
                <a:gd name="connsiteY127" fmla="*/ 1774720 h 10844539"/>
                <a:gd name="connsiteX128" fmla="*/ 3517148 w 4842919"/>
                <a:gd name="connsiteY128" fmla="*/ 1698444 h 10844539"/>
                <a:gd name="connsiteX129" fmla="*/ 3479084 w 4842919"/>
                <a:gd name="connsiteY129" fmla="*/ 1672741 h 10844539"/>
                <a:gd name="connsiteX130" fmla="*/ 3538167 w 4842919"/>
                <a:gd name="connsiteY130" fmla="*/ 1647680 h 10844539"/>
                <a:gd name="connsiteX131" fmla="*/ 3581842 w 4842919"/>
                <a:gd name="connsiteY131" fmla="*/ 1598300 h 10844539"/>
                <a:gd name="connsiteX132" fmla="*/ 3576833 w 4842919"/>
                <a:gd name="connsiteY132" fmla="*/ 1533129 h 10844539"/>
                <a:gd name="connsiteX133" fmla="*/ 3582358 w 4842919"/>
                <a:gd name="connsiteY133" fmla="*/ 1437316 h 10844539"/>
                <a:gd name="connsiteX134" fmla="*/ 3625953 w 4842919"/>
                <a:gd name="connsiteY134" fmla="*/ 1394453 h 10844539"/>
                <a:gd name="connsiteX135" fmla="*/ 3724744 w 4842919"/>
                <a:gd name="connsiteY135" fmla="*/ 1373572 h 10844539"/>
                <a:gd name="connsiteX136" fmla="*/ 3777254 w 4842919"/>
                <a:gd name="connsiteY136" fmla="*/ 1295174 h 10844539"/>
                <a:gd name="connsiteX137" fmla="*/ 3694093 w 4842919"/>
                <a:gd name="connsiteY137" fmla="*/ 1189665 h 10844539"/>
                <a:gd name="connsiteX138" fmla="*/ 3635111 w 4842919"/>
                <a:gd name="connsiteY138" fmla="*/ 1106749 h 10844539"/>
                <a:gd name="connsiteX139" fmla="*/ 3576129 w 4842919"/>
                <a:gd name="connsiteY139" fmla="*/ 991838 h 10844539"/>
                <a:gd name="connsiteX140" fmla="*/ 3618394 w 4842919"/>
                <a:gd name="connsiteY140" fmla="*/ 798392 h 10844539"/>
                <a:gd name="connsiteX141" fmla="*/ 3578949 w 4842919"/>
                <a:gd name="connsiteY141" fmla="*/ 379767 h 10844539"/>
                <a:gd name="connsiteX142" fmla="*/ 3230479 w 4842919"/>
                <a:gd name="connsiteY142" fmla="*/ 98358 h 10844539"/>
                <a:gd name="connsiteX143" fmla="*/ 2717060 w 4842919"/>
                <a:gd name="connsiteY143" fmla="*/ 854 h 10844539"/>
                <a:gd name="connsiteX144" fmla="*/ 2198302 w 4842919"/>
                <a:gd name="connsiteY144" fmla="*/ 70479 h 10844539"/>
                <a:gd name="connsiteX145" fmla="*/ 1776271 w 4842919"/>
                <a:gd name="connsiteY145" fmla="*/ 367951 h 10844539"/>
                <a:gd name="connsiteX146" fmla="*/ 1639257 w 4842919"/>
                <a:gd name="connsiteY146" fmla="*/ 692168 h 10844539"/>
                <a:gd name="connsiteX147" fmla="*/ 1628634 w 4842919"/>
                <a:gd name="connsiteY147" fmla="*/ 1143873 h 10844539"/>
                <a:gd name="connsiteX148" fmla="*/ 1792184 w 4842919"/>
                <a:gd name="connsiteY148" fmla="*/ 1466621 h 10844539"/>
                <a:gd name="connsiteX149" fmla="*/ 2061231 w 4842919"/>
                <a:gd name="connsiteY149" fmla="*/ 1853320 h 10844539"/>
                <a:gd name="connsiteX150" fmla="*/ 2064963 w 4842919"/>
                <a:gd name="connsiteY150" fmla="*/ 2162318 h 10844539"/>
                <a:gd name="connsiteX151" fmla="*/ 2004871 w 4842919"/>
                <a:gd name="connsiteY151" fmla="*/ 2513274 h 10844539"/>
                <a:gd name="connsiteX152" fmla="*/ 1562185 w 4842919"/>
                <a:gd name="connsiteY152" fmla="*/ 2813051 h 10844539"/>
                <a:gd name="connsiteX153" fmla="*/ 1139317 w 4842919"/>
                <a:gd name="connsiteY153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549267 w 4842919"/>
                <a:gd name="connsiteY97" fmla="*/ 9668259 h 10844539"/>
                <a:gd name="connsiteX98" fmla="*/ 4475998 w 4842919"/>
                <a:gd name="connsiteY98" fmla="*/ 9824566 h 10844539"/>
                <a:gd name="connsiteX99" fmla="*/ 4378794 w 4842919"/>
                <a:gd name="connsiteY99" fmla="*/ 10303259 h 10844539"/>
                <a:gd name="connsiteX100" fmla="*/ 4290871 w 4842919"/>
                <a:gd name="connsiteY100" fmla="*/ 10461520 h 10844539"/>
                <a:gd name="connsiteX101" fmla="*/ 4290871 w 4842919"/>
                <a:gd name="connsiteY101" fmla="*/ 10496689 h 10844539"/>
                <a:gd name="connsiteX102" fmla="*/ 4449133 w 4842919"/>
                <a:gd name="connsiteY102" fmla="*/ 10320843 h 10844539"/>
                <a:gd name="connsiteX103" fmla="*/ 4607394 w 4842919"/>
                <a:gd name="connsiteY103" fmla="*/ 10250505 h 10844539"/>
                <a:gd name="connsiteX104" fmla="*/ 4712902 w 4842919"/>
                <a:gd name="connsiteY104" fmla="*/ 10074659 h 10844539"/>
                <a:gd name="connsiteX105" fmla="*/ 4783240 w 4842919"/>
                <a:gd name="connsiteY105" fmla="*/ 9916397 h 10844539"/>
                <a:gd name="connsiteX106" fmla="*/ 4835994 w 4842919"/>
                <a:gd name="connsiteY106" fmla="*/ 9740551 h 10844539"/>
                <a:gd name="connsiteX107" fmla="*/ 4783240 w 4842919"/>
                <a:gd name="connsiteY107" fmla="*/ 9406443 h 10844539"/>
                <a:gd name="connsiteX108" fmla="*/ 4842833 w 4842919"/>
                <a:gd name="connsiteY108" fmla="*/ 8994182 h 10844539"/>
                <a:gd name="connsiteX109" fmla="*/ 4767051 w 4842919"/>
                <a:gd name="connsiteY109" fmla="*/ 8494835 h 10844539"/>
                <a:gd name="connsiteX110" fmla="*/ 4720438 w 4842919"/>
                <a:gd name="connsiteY110" fmla="*/ 7532146 h 10844539"/>
                <a:gd name="connsiteX111" fmla="*/ 4705086 w 4842919"/>
                <a:gd name="connsiteY111" fmla="*/ 6929803 h 10844539"/>
                <a:gd name="connsiteX112" fmla="*/ 4633144 w 4842919"/>
                <a:gd name="connsiteY112" fmla="*/ 6381611 h 10844539"/>
                <a:gd name="connsiteX113" fmla="*/ 4509423 w 4842919"/>
                <a:gd name="connsiteY113" fmla="*/ 5797689 h 10844539"/>
                <a:gd name="connsiteX114" fmla="*/ 4468950 w 4842919"/>
                <a:gd name="connsiteY114" fmla="*/ 4536900 h 10844539"/>
                <a:gd name="connsiteX115" fmla="*/ 4486334 w 4842919"/>
                <a:gd name="connsiteY115" fmla="*/ 3790581 h 10844539"/>
                <a:gd name="connsiteX116" fmla="*/ 4249079 w 4842919"/>
                <a:gd name="connsiteY116" fmla="*/ 3340208 h 10844539"/>
                <a:gd name="connsiteX117" fmla="*/ 3999320 w 4842919"/>
                <a:gd name="connsiteY117" fmla="*/ 3134280 h 10844539"/>
                <a:gd name="connsiteX118" fmla="*/ 3678324 w 4842919"/>
                <a:gd name="connsiteY118" fmla="*/ 3002758 h 10844539"/>
                <a:gd name="connsiteX119" fmla="*/ 3402429 w 4842919"/>
                <a:gd name="connsiteY119" fmla="*/ 2835938 h 10844539"/>
                <a:gd name="connsiteX120" fmla="*/ 3024779 w 4842919"/>
                <a:gd name="connsiteY120" fmla="*/ 2618782 h 10844539"/>
                <a:gd name="connsiteX121" fmla="*/ 2932566 w 4842919"/>
                <a:gd name="connsiteY121" fmla="*/ 2321634 h 10844539"/>
                <a:gd name="connsiteX122" fmla="*/ 2940426 w 4842919"/>
                <a:gd name="connsiteY122" fmla="*/ 2048534 h 10844539"/>
                <a:gd name="connsiteX123" fmla="*/ 3136471 w 4842919"/>
                <a:gd name="connsiteY123" fmla="*/ 2055350 h 10844539"/>
                <a:gd name="connsiteX124" fmla="*/ 3381669 w 4842919"/>
                <a:gd name="connsiteY124" fmla="*/ 2064655 h 10844539"/>
                <a:gd name="connsiteX125" fmla="*/ 3456335 w 4842919"/>
                <a:gd name="connsiteY125" fmla="*/ 1872657 h 10844539"/>
                <a:gd name="connsiteX126" fmla="*/ 3490152 w 4842919"/>
                <a:gd name="connsiteY126" fmla="*/ 1834162 h 10844539"/>
                <a:gd name="connsiteX127" fmla="*/ 3544393 w 4842919"/>
                <a:gd name="connsiteY127" fmla="*/ 1774720 h 10844539"/>
                <a:gd name="connsiteX128" fmla="*/ 3517148 w 4842919"/>
                <a:gd name="connsiteY128" fmla="*/ 1698444 h 10844539"/>
                <a:gd name="connsiteX129" fmla="*/ 3479084 w 4842919"/>
                <a:gd name="connsiteY129" fmla="*/ 1672741 h 10844539"/>
                <a:gd name="connsiteX130" fmla="*/ 3538167 w 4842919"/>
                <a:gd name="connsiteY130" fmla="*/ 1647680 h 10844539"/>
                <a:gd name="connsiteX131" fmla="*/ 3581842 w 4842919"/>
                <a:gd name="connsiteY131" fmla="*/ 1598300 h 10844539"/>
                <a:gd name="connsiteX132" fmla="*/ 3576833 w 4842919"/>
                <a:gd name="connsiteY132" fmla="*/ 1533129 h 10844539"/>
                <a:gd name="connsiteX133" fmla="*/ 3582358 w 4842919"/>
                <a:gd name="connsiteY133" fmla="*/ 1437316 h 10844539"/>
                <a:gd name="connsiteX134" fmla="*/ 3625953 w 4842919"/>
                <a:gd name="connsiteY134" fmla="*/ 1394453 h 10844539"/>
                <a:gd name="connsiteX135" fmla="*/ 3724744 w 4842919"/>
                <a:gd name="connsiteY135" fmla="*/ 1373572 h 10844539"/>
                <a:gd name="connsiteX136" fmla="*/ 3777254 w 4842919"/>
                <a:gd name="connsiteY136" fmla="*/ 1295174 h 10844539"/>
                <a:gd name="connsiteX137" fmla="*/ 3694093 w 4842919"/>
                <a:gd name="connsiteY137" fmla="*/ 1189665 h 10844539"/>
                <a:gd name="connsiteX138" fmla="*/ 3635111 w 4842919"/>
                <a:gd name="connsiteY138" fmla="*/ 1106749 h 10844539"/>
                <a:gd name="connsiteX139" fmla="*/ 3576129 w 4842919"/>
                <a:gd name="connsiteY139" fmla="*/ 991838 h 10844539"/>
                <a:gd name="connsiteX140" fmla="*/ 3618394 w 4842919"/>
                <a:gd name="connsiteY140" fmla="*/ 798392 h 10844539"/>
                <a:gd name="connsiteX141" fmla="*/ 3578949 w 4842919"/>
                <a:gd name="connsiteY141" fmla="*/ 379767 h 10844539"/>
                <a:gd name="connsiteX142" fmla="*/ 3230479 w 4842919"/>
                <a:gd name="connsiteY142" fmla="*/ 98358 h 10844539"/>
                <a:gd name="connsiteX143" fmla="*/ 2717060 w 4842919"/>
                <a:gd name="connsiteY143" fmla="*/ 854 h 10844539"/>
                <a:gd name="connsiteX144" fmla="*/ 2198302 w 4842919"/>
                <a:gd name="connsiteY144" fmla="*/ 70479 h 10844539"/>
                <a:gd name="connsiteX145" fmla="*/ 1776271 w 4842919"/>
                <a:gd name="connsiteY145" fmla="*/ 367951 h 10844539"/>
                <a:gd name="connsiteX146" fmla="*/ 1639257 w 4842919"/>
                <a:gd name="connsiteY146" fmla="*/ 692168 h 10844539"/>
                <a:gd name="connsiteX147" fmla="*/ 1628634 w 4842919"/>
                <a:gd name="connsiteY147" fmla="*/ 1143873 h 10844539"/>
                <a:gd name="connsiteX148" fmla="*/ 1792184 w 4842919"/>
                <a:gd name="connsiteY148" fmla="*/ 1466621 h 10844539"/>
                <a:gd name="connsiteX149" fmla="*/ 2061231 w 4842919"/>
                <a:gd name="connsiteY149" fmla="*/ 1853320 h 10844539"/>
                <a:gd name="connsiteX150" fmla="*/ 2064963 w 4842919"/>
                <a:gd name="connsiteY150" fmla="*/ 2162318 h 10844539"/>
                <a:gd name="connsiteX151" fmla="*/ 2004871 w 4842919"/>
                <a:gd name="connsiteY151" fmla="*/ 2513274 h 10844539"/>
                <a:gd name="connsiteX152" fmla="*/ 1562185 w 4842919"/>
                <a:gd name="connsiteY152" fmla="*/ 2813051 h 10844539"/>
                <a:gd name="connsiteX153" fmla="*/ 1139317 w 4842919"/>
                <a:gd name="connsiteY153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549267 w 4842919"/>
                <a:gd name="connsiteY97" fmla="*/ 9668259 h 10844539"/>
                <a:gd name="connsiteX98" fmla="*/ 4475998 w 4842919"/>
                <a:gd name="connsiteY98" fmla="*/ 9824566 h 10844539"/>
                <a:gd name="connsiteX99" fmla="*/ 4378794 w 4842919"/>
                <a:gd name="connsiteY99" fmla="*/ 10303259 h 10844539"/>
                <a:gd name="connsiteX100" fmla="*/ 4290871 w 4842919"/>
                <a:gd name="connsiteY100" fmla="*/ 10496689 h 10844539"/>
                <a:gd name="connsiteX101" fmla="*/ 4449133 w 4842919"/>
                <a:gd name="connsiteY101" fmla="*/ 10320843 h 10844539"/>
                <a:gd name="connsiteX102" fmla="*/ 4607394 w 4842919"/>
                <a:gd name="connsiteY102" fmla="*/ 10250505 h 10844539"/>
                <a:gd name="connsiteX103" fmla="*/ 4712902 w 4842919"/>
                <a:gd name="connsiteY103" fmla="*/ 10074659 h 10844539"/>
                <a:gd name="connsiteX104" fmla="*/ 4783240 w 4842919"/>
                <a:gd name="connsiteY104" fmla="*/ 9916397 h 10844539"/>
                <a:gd name="connsiteX105" fmla="*/ 4835994 w 4842919"/>
                <a:gd name="connsiteY105" fmla="*/ 9740551 h 10844539"/>
                <a:gd name="connsiteX106" fmla="*/ 4783240 w 4842919"/>
                <a:gd name="connsiteY106" fmla="*/ 9406443 h 10844539"/>
                <a:gd name="connsiteX107" fmla="*/ 4842833 w 4842919"/>
                <a:gd name="connsiteY107" fmla="*/ 8994182 h 10844539"/>
                <a:gd name="connsiteX108" fmla="*/ 4767051 w 4842919"/>
                <a:gd name="connsiteY108" fmla="*/ 8494835 h 10844539"/>
                <a:gd name="connsiteX109" fmla="*/ 4720438 w 4842919"/>
                <a:gd name="connsiteY109" fmla="*/ 7532146 h 10844539"/>
                <a:gd name="connsiteX110" fmla="*/ 4705086 w 4842919"/>
                <a:gd name="connsiteY110" fmla="*/ 6929803 h 10844539"/>
                <a:gd name="connsiteX111" fmla="*/ 4633144 w 4842919"/>
                <a:gd name="connsiteY111" fmla="*/ 6381611 h 10844539"/>
                <a:gd name="connsiteX112" fmla="*/ 4509423 w 4842919"/>
                <a:gd name="connsiteY112" fmla="*/ 5797689 h 10844539"/>
                <a:gd name="connsiteX113" fmla="*/ 4468950 w 4842919"/>
                <a:gd name="connsiteY113" fmla="*/ 4536900 h 10844539"/>
                <a:gd name="connsiteX114" fmla="*/ 4486334 w 4842919"/>
                <a:gd name="connsiteY114" fmla="*/ 3790581 h 10844539"/>
                <a:gd name="connsiteX115" fmla="*/ 4249079 w 4842919"/>
                <a:gd name="connsiteY115" fmla="*/ 3340208 h 10844539"/>
                <a:gd name="connsiteX116" fmla="*/ 3999320 w 4842919"/>
                <a:gd name="connsiteY116" fmla="*/ 3134280 h 10844539"/>
                <a:gd name="connsiteX117" fmla="*/ 3678324 w 4842919"/>
                <a:gd name="connsiteY117" fmla="*/ 3002758 h 10844539"/>
                <a:gd name="connsiteX118" fmla="*/ 3402429 w 4842919"/>
                <a:gd name="connsiteY118" fmla="*/ 2835938 h 10844539"/>
                <a:gd name="connsiteX119" fmla="*/ 3024779 w 4842919"/>
                <a:gd name="connsiteY119" fmla="*/ 2618782 h 10844539"/>
                <a:gd name="connsiteX120" fmla="*/ 2932566 w 4842919"/>
                <a:gd name="connsiteY120" fmla="*/ 2321634 h 10844539"/>
                <a:gd name="connsiteX121" fmla="*/ 2940426 w 4842919"/>
                <a:gd name="connsiteY121" fmla="*/ 2048534 h 10844539"/>
                <a:gd name="connsiteX122" fmla="*/ 3136471 w 4842919"/>
                <a:gd name="connsiteY122" fmla="*/ 2055350 h 10844539"/>
                <a:gd name="connsiteX123" fmla="*/ 3381669 w 4842919"/>
                <a:gd name="connsiteY123" fmla="*/ 2064655 h 10844539"/>
                <a:gd name="connsiteX124" fmla="*/ 3456335 w 4842919"/>
                <a:gd name="connsiteY124" fmla="*/ 1872657 h 10844539"/>
                <a:gd name="connsiteX125" fmla="*/ 3490152 w 4842919"/>
                <a:gd name="connsiteY125" fmla="*/ 1834162 h 10844539"/>
                <a:gd name="connsiteX126" fmla="*/ 3544393 w 4842919"/>
                <a:gd name="connsiteY126" fmla="*/ 1774720 h 10844539"/>
                <a:gd name="connsiteX127" fmla="*/ 3517148 w 4842919"/>
                <a:gd name="connsiteY127" fmla="*/ 1698444 h 10844539"/>
                <a:gd name="connsiteX128" fmla="*/ 3479084 w 4842919"/>
                <a:gd name="connsiteY128" fmla="*/ 1672741 h 10844539"/>
                <a:gd name="connsiteX129" fmla="*/ 3538167 w 4842919"/>
                <a:gd name="connsiteY129" fmla="*/ 1647680 h 10844539"/>
                <a:gd name="connsiteX130" fmla="*/ 3581842 w 4842919"/>
                <a:gd name="connsiteY130" fmla="*/ 1598300 h 10844539"/>
                <a:gd name="connsiteX131" fmla="*/ 3576833 w 4842919"/>
                <a:gd name="connsiteY131" fmla="*/ 1533129 h 10844539"/>
                <a:gd name="connsiteX132" fmla="*/ 3582358 w 4842919"/>
                <a:gd name="connsiteY132" fmla="*/ 1437316 h 10844539"/>
                <a:gd name="connsiteX133" fmla="*/ 3625953 w 4842919"/>
                <a:gd name="connsiteY133" fmla="*/ 1394453 h 10844539"/>
                <a:gd name="connsiteX134" fmla="*/ 3724744 w 4842919"/>
                <a:gd name="connsiteY134" fmla="*/ 1373572 h 10844539"/>
                <a:gd name="connsiteX135" fmla="*/ 3777254 w 4842919"/>
                <a:gd name="connsiteY135" fmla="*/ 1295174 h 10844539"/>
                <a:gd name="connsiteX136" fmla="*/ 3694093 w 4842919"/>
                <a:gd name="connsiteY136" fmla="*/ 1189665 h 10844539"/>
                <a:gd name="connsiteX137" fmla="*/ 3635111 w 4842919"/>
                <a:gd name="connsiteY137" fmla="*/ 1106749 h 10844539"/>
                <a:gd name="connsiteX138" fmla="*/ 3576129 w 4842919"/>
                <a:gd name="connsiteY138" fmla="*/ 991838 h 10844539"/>
                <a:gd name="connsiteX139" fmla="*/ 3618394 w 4842919"/>
                <a:gd name="connsiteY139" fmla="*/ 798392 h 10844539"/>
                <a:gd name="connsiteX140" fmla="*/ 3578949 w 4842919"/>
                <a:gd name="connsiteY140" fmla="*/ 379767 h 10844539"/>
                <a:gd name="connsiteX141" fmla="*/ 3230479 w 4842919"/>
                <a:gd name="connsiteY141" fmla="*/ 98358 h 10844539"/>
                <a:gd name="connsiteX142" fmla="*/ 2717060 w 4842919"/>
                <a:gd name="connsiteY142" fmla="*/ 854 h 10844539"/>
                <a:gd name="connsiteX143" fmla="*/ 2198302 w 4842919"/>
                <a:gd name="connsiteY143" fmla="*/ 70479 h 10844539"/>
                <a:gd name="connsiteX144" fmla="*/ 1776271 w 4842919"/>
                <a:gd name="connsiteY144" fmla="*/ 367951 h 10844539"/>
                <a:gd name="connsiteX145" fmla="*/ 1639257 w 4842919"/>
                <a:gd name="connsiteY145" fmla="*/ 692168 h 10844539"/>
                <a:gd name="connsiteX146" fmla="*/ 1628634 w 4842919"/>
                <a:gd name="connsiteY146" fmla="*/ 1143873 h 10844539"/>
                <a:gd name="connsiteX147" fmla="*/ 1792184 w 4842919"/>
                <a:gd name="connsiteY147" fmla="*/ 1466621 h 10844539"/>
                <a:gd name="connsiteX148" fmla="*/ 2061231 w 4842919"/>
                <a:gd name="connsiteY148" fmla="*/ 1853320 h 10844539"/>
                <a:gd name="connsiteX149" fmla="*/ 2064963 w 4842919"/>
                <a:gd name="connsiteY149" fmla="*/ 2162318 h 10844539"/>
                <a:gd name="connsiteX150" fmla="*/ 2004871 w 4842919"/>
                <a:gd name="connsiteY150" fmla="*/ 2513274 h 10844539"/>
                <a:gd name="connsiteX151" fmla="*/ 1562185 w 4842919"/>
                <a:gd name="connsiteY151" fmla="*/ 2813051 h 10844539"/>
                <a:gd name="connsiteX152" fmla="*/ 1139317 w 4842919"/>
                <a:gd name="connsiteY152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549267 w 4842919"/>
                <a:gd name="connsiteY97" fmla="*/ 9668259 h 10844539"/>
                <a:gd name="connsiteX98" fmla="*/ 4475998 w 4842919"/>
                <a:gd name="connsiteY98" fmla="*/ 9824566 h 10844539"/>
                <a:gd name="connsiteX99" fmla="*/ 4378794 w 4842919"/>
                <a:gd name="connsiteY99" fmla="*/ 10303259 h 10844539"/>
                <a:gd name="connsiteX100" fmla="*/ 4449133 w 4842919"/>
                <a:gd name="connsiteY100" fmla="*/ 10320843 h 10844539"/>
                <a:gd name="connsiteX101" fmla="*/ 4607394 w 4842919"/>
                <a:gd name="connsiteY101" fmla="*/ 10250505 h 10844539"/>
                <a:gd name="connsiteX102" fmla="*/ 4712902 w 4842919"/>
                <a:gd name="connsiteY102" fmla="*/ 10074659 h 10844539"/>
                <a:gd name="connsiteX103" fmla="*/ 4783240 w 4842919"/>
                <a:gd name="connsiteY103" fmla="*/ 9916397 h 10844539"/>
                <a:gd name="connsiteX104" fmla="*/ 4835994 w 4842919"/>
                <a:gd name="connsiteY104" fmla="*/ 9740551 h 10844539"/>
                <a:gd name="connsiteX105" fmla="*/ 4783240 w 4842919"/>
                <a:gd name="connsiteY105" fmla="*/ 9406443 h 10844539"/>
                <a:gd name="connsiteX106" fmla="*/ 4842833 w 4842919"/>
                <a:gd name="connsiteY106" fmla="*/ 8994182 h 10844539"/>
                <a:gd name="connsiteX107" fmla="*/ 4767051 w 4842919"/>
                <a:gd name="connsiteY107" fmla="*/ 8494835 h 10844539"/>
                <a:gd name="connsiteX108" fmla="*/ 4720438 w 4842919"/>
                <a:gd name="connsiteY108" fmla="*/ 7532146 h 10844539"/>
                <a:gd name="connsiteX109" fmla="*/ 4705086 w 4842919"/>
                <a:gd name="connsiteY109" fmla="*/ 6929803 h 10844539"/>
                <a:gd name="connsiteX110" fmla="*/ 4633144 w 4842919"/>
                <a:gd name="connsiteY110" fmla="*/ 6381611 h 10844539"/>
                <a:gd name="connsiteX111" fmla="*/ 4509423 w 4842919"/>
                <a:gd name="connsiteY111" fmla="*/ 5797689 h 10844539"/>
                <a:gd name="connsiteX112" fmla="*/ 4468950 w 4842919"/>
                <a:gd name="connsiteY112" fmla="*/ 4536900 h 10844539"/>
                <a:gd name="connsiteX113" fmla="*/ 4486334 w 4842919"/>
                <a:gd name="connsiteY113" fmla="*/ 3790581 h 10844539"/>
                <a:gd name="connsiteX114" fmla="*/ 4249079 w 4842919"/>
                <a:gd name="connsiteY114" fmla="*/ 3340208 h 10844539"/>
                <a:gd name="connsiteX115" fmla="*/ 3999320 w 4842919"/>
                <a:gd name="connsiteY115" fmla="*/ 3134280 h 10844539"/>
                <a:gd name="connsiteX116" fmla="*/ 3678324 w 4842919"/>
                <a:gd name="connsiteY116" fmla="*/ 3002758 h 10844539"/>
                <a:gd name="connsiteX117" fmla="*/ 3402429 w 4842919"/>
                <a:gd name="connsiteY117" fmla="*/ 2835938 h 10844539"/>
                <a:gd name="connsiteX118" fmla="*/ 3024779 w 4842919"/>
                <a:gd name="connsiteY118" fmla="*/ 2618782 h 10844539"/>
                <a:gd name="connsiteX119" fmla="*/ 2932566 w 4842919"/>
                <a:gd name="connsiteY119" fmla="*/ 2321634 h 10844539"/>
                <a:gd name="connsiteX120" fmla="*/ 2940426 w 4842919"/>
                <a:gd name="connsiteY120" fmla="*/ 2048534 h 10844539"/>
                <a:gd name="connsiteX121" fmla="*/ 3136471 w 4842919"/>
                <a:gd name="connsiteY121" fmla="*/ 2055350 h 10844539"/>
                <a:gd name="connsiteX122" fmla="*/ 3381669 w 4842919"/>
                <a:gd name="connsiteY122" fmla="*/ 2064655 h 10844539"/>
                <a:gd name="connsiteX123" fmla="*/ 3456335 w 4842919"/>
                <a:gd name="connsiteY123" fmla="*/ 1872657 h 10844539"/>
                <a:gd name="connsiteX124" fmla="*/ 3490152 w 4842919"/>
                <a:gd name="connsiteY124" fmla="*/ 1834162 h 10844539"/>
                <a:gd name="connsiteX125" fmla="*/ 3544393 w 4842919"/>
                <a:gd name="connsiteY125" fmla="*/ 1774720 h 10844539"/>
                <a:gd name="connsiteX126" fmla="*/ 3517148 w 4842919"/>
                <a:gd name="connsiteY126" fmla="*/ 1698444 h 10844539"/>
                <a:gd name="connsiteX127" fmla="*/ 3479084 w 4842919"/>
                <a:gd name="connsiteY127" fmla="*/ 1672741 h 10844539"/>
                <a:gd name="connsiteX128" fmla="*/ 3538167 w 4842919"/>
                <a:gd name="connsiteY128" fmla="*/ 1647680 h 10844539"/>
                <a:gd name="connsiteX129" fmla="*/ 3581842 w 4842919"/>
                <a:gd name="connsiteY129" fmla="*/ 1598300 h 10844539"/>
                <a:gd name="connsiteX130" fmla="*/ 3576833 w 4842919"/>
                <a:gd name="connsiteY130" fmla="*/ 1533129 h 10844539"/>
                <a:gd name="connsiteX131" fmla="*/ 3582358 w 4842919"/>
                <a:gd name="connsiteY131" fmla="*/ 1437316 h 10844539"/>
                <a:gd name="connsiteX132" fmla="*/ 3625953 w 4842919"/>
                <a:gd name="connsiteY132" fmla="*/ 1394453 h 10844539"/>
                <a:gd name="connsiteX133" fmla="*/ 3724744 w 4842919"/>
                <a:gd name="connsiteY133" fmla="*/ 1373572 h 10844539"/>
                <a:gd name="connsiteX134" fmla="*/ 3777254 w 4842919"/>
                <a:gd name="connsiteY134" fmla="*/ 1295174 h 10844539"/>
                <a:gd name="connsiteX135" fmla="*/ 3694093 w 4842919"/>
                <a:gd name="connsiteY135" fmla="*/ 1189665 h 10844539"/>
                <a:gd name="connsiteX136" fmla="*/ 3635111 w 4842919"/>
                <a:gd name="connsiteY136" fmla="*/ 1106749 h 10844539"/>
                <a:gd name="connsiteX137" fmla="*/ 3576129 w 4842919"/>
                <a:gd name="connsiteY137" fmla="*/ 991838 h 10844539"/>
                <a:gd name="connsiteX138" fmla="*/ 3618394 w 4842919"/>
                <a:gd name="connsiteY138" fmla="*/ 798392 h 10844539"/>
                <a:gd name="connsiteX139" fmla="*/ 3578949 w 4842919"/>
                <a:gd name="connsiteY139" fmla="*/ 379767 h 10844539"/>
                <a:gd name="connsiteX140" fmla="*/ 3230479 w 4842919"/>
                <a:gd name="connsiteY140" fmla="*/ 98358 h 10844539"/>
                <a:gd name="connsiteX141" fmla="*/ 2717060 w 4842919"/>
                <a:gd name="connsiteY141" fmla="*/ 854 h 10844539"/>
                <a:gd name="connsiteX142" fmla="*/ 2198302 w 4842919"/>
                <a:gd name="connsiteY142" fmla="*/ 70479 h 10844539"/>
                <a:gd name="connsiteX143" fmla="*/ 1776271 w 4842919"/>
                <a:gd name="connsiteY143" fmla="*/ 367951 h 10844539"/>
                <a:gd name="connsiteX144" fmla="*/ 1639257 w 4842919"/>
                <a:gd name="connsiteY144" fmla="*/ 692168 h 10844539"/>
                <a:gd name="connsiteX145" fmla="*/ 1628634 w 4842919"/>
                <a:gd name="connsiteY145" fmla="*/ 1143873 h 10844539"/>
                <a:gd name="connsiteX146" fmla="*/ 1792184 w 4842919"/>
                <a:gd name="connsiteY146" fmla="*/ 1466621 h 10844539"/>
                <a:gd name="connsiteX147" fmla="*/ 2061231 w 4842919"/>
                <a:gd name="connsiteY147" fmla="*/ 1853320 h 10844539"/>
                <a:gd name="connsiteX148" fmla="*/ 2064963 w 4842919"/>
                <a:gd name="connsiteY148" fmla="*/ 2162318 h 10844539"/>
                <a:gd name="connsiteX149" fmla="*/ 2004871 w 4842919"/>
                <a:gd name="connsiteY149" fmla="*/ 2513274 h 10844539"/>
                <a:gd name="connsiteX150" fmla="*/ 1562185 w 4842919"/>
                <a:gd name="connsiteY150" fmla="*/ 2813051 h 10844539"/>
                <a:gd name="connsiteX151" fmla="*/ 1139317 w 4842919"/>
                <a:gd name="connsiteY151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549267 w 4842919"/>
                <a:gd name="connsiteY97" fmla="*/ 9668259 h 10844539"/>
                <a:gd name="connsiteX98" fmla="*/ 4475998 w 4842919"/>
                <a:gd name="connsiteY98" fmla="*/ 9824566 h 10844539"/>
                <a:gd name="connsiteX99" fmla="*/ 4449133 w 4842919"/>
                <a:gd name="connsiteY99" fmla="*/ 10320843 h 10844539"/>
                <a:gd name="connsiteX100" fmla="*/ 4607394 w 4842919"/>
                <a:gd name="connsiteY100" fmla="*/ 10250505 h 10844539"/>
                <a:gd name="connsiteX101" fmla="*/ 4712902 w 4842919"/>
                <a:gd name="connsiteY101" fmla="*/ 10074659 h 10844539"/>
                <a:gd name="connsiteX102" fmla="*/ 4783240 w 4842919"/>
                <a:gd name="connsiteY102" fmla="*/ 9916397 h 10844539"/>
                <a:gd name="connsiteX103" fmla="*/ 4835994 w 4842919"/>
                <a:gd name="connsiteY103" fmla="*/ 9740551 h 10844539"/>
                <a:gd name="connsiteX104" fmla="*/ 4783240 w 4842919"/>
                <a:gd name="connsiteY104" fmla="*/ 9406443 h 10844539"/>
                <a:gd name="connsiteX105" fmla="*/ 4842833 w 4842919"/>
                <a:gd name="connsiteY105" fmla="*/ 8994182 h 10844539"/>
                <a:gd name="connsiteX106" fmla="*/ 4767051 w 4842919"/>
                <a:gd name="connsiteY106" fmla="*/ 8494835 h 10844539"/>
                <a:gd name="connsiteX107" fmla="*/ 4720438 w 4842919"/>
                <a:gd name="connsiteY107" fmla="*/ 7532146 h 10844539"/>
                <a:gd name="connsiteX108" fmla="*/ 4705086 w 4842919"/>
                <a:gd name="connsiteY108" fmla="*/ 6929803 h 10844539"/>
                <a:gd name="connsiteX109" fmla="*/ 4633144 w 4842919"/>
                <a:gd name="connsiteY109" fmla="*/ 6381611 h 10844539"/>
                <a:gd name="connsiteX110" fmla="*/ 4509423 w 4842919"/>
                <a:gd name="connsiteY110" fmla="*/ 5797689 h 10844539"/>
                <a:gd name="connsiteX111" fmla="*/ 4468950 w 4842919"/>
                <a:gd name="connsiteY111" fmla="*/ 4536900 h 10844539"/>
                <a:gd name="connsiteX112" fmla="*/ 4486334 w 4842919"/>
                <a:gd name="connsiteY112" fmla="*/ 3790581 h 10844539"/>
                <a:gd name="connsiteX113" fmla="*/ 4249079 w 4842919"/>
                <a:gd name="connsiteY113" fmla="*/ 3340208 h 10844539"/>
                <a:gd name="connsiteX114" fmla="*/ 3999320 w 4842919"/>
                <a:gd name="connsiteY114" fmla="*/ 3134280 h 10844539"/>
                <a:gd name="connsiteX115" fmla="*/ 3678324 w 4842919"/>
                <a:gd name="connsiteY115" fmla="*/ 3002758 h 10844539"/>
                <a:gd name="connsiteX116" fmla="*/ 3402429 w 4842919"/>
                <a:gd name="connsiteY116" fmla="*/ 2835938 h 10844539"/>
                <a:gd name="connsiteX117" fmla="*/ 3024779 w 4842919"/>
                <a:gd name="connsiteY117" fmla="*/ 2618782 h 10844539"/>
                <a:gd name="connsiteX118" fmla="*/ 2932566 w 4842919"/>
                <a:gd name="connsiteY118" fmla="*/ 2321634 h 10844539"/>
                <a:gd name="connsiteX119" fmla="*/ 2940426 w 4842919"/>
                <a:gd name="connsiteY119" fmla="*/ 2048534 h 10844539"/>
                <a:gd name="connsiteX120" fmla="*/ 3136471 w 4842919"/>
                <a:gd name="connsiteY120" fmla="*/ 2055350 h 10844539"/>
                <a:gd name="connsiteX121" fmla="*/ 3381669 w 4842919"/>
                <a:gd name="connsiteY121" fmla="*/ 2064655 h 10844539"/>
                <a:gd name="connsiteX122" fmla="*/ 3456335 w 4842919"/>
                <a:gd name="connsiteY122" fmla="*/ 1872657 h 10844539"/>
                <a:gd name="connsiteX123" fmla="*/ 3490152 w 4842919"/>
                <a:gd name="connsiteY123" fmla="*/ 1834162 h 10844539"/>
                <a:gd name="connsiteX124" fmla="*/ 3544393 w 4842919"/>
                <a:gd name="connsiteY124" fmla="*/ 1774720 h 10844539"/>
                <a:gd name="connsiteX125" fmla="*/ 3517148 w 4842919"/>
                <a:gd name="connsiteY125" fmla="*/ 1698444 h 10844539"/>
                <a:gd name="connsiteX126" fmla="*/ 3479084 w 4842919"/>
                <a:gd name="connsiteY126" fmla="*/ 1672741 h 10844539"/>
                <a:gd name="connsiteX127" fmla="*/ 3538167 w 4842919"/>
                <a:gd name="connsiteY127" fmla="*/ 1647680 h 10844539"/>
                <a:gd name="connsiteX128" fmla="*/ 3581842 w 4842919"/>
                <a:gd name="connsiteY128" fmla="*/ 1598300 h 10844539"/>
                <a:gd name="connsiteX129" fmla="*/ 3576833 w 4842919"/>
                <a:gd name="connsiteY129" fmla="*/ 1533129 h 10844539"/>
                <a:gd name="connsiteX130" fmla="*/ 3582358 w 4842919"/>
                <a:gd name="connsiteY130" fmla="*/ 1437316 h 10844539"/>
                <a:gd name="connsiteX131" fmla="*/ 3625953 w 4842919"/>
                <a:gd name="connsiteY131" fmla="*/ 1394453 h 10844539"/>
                <a:gd name="connsiteX132" fmla="*/ 3724744 w 4842919"/>
                <a:gd name="connsiteY132" fmla="*/ 1373572 h 10844539"/>
                <a:gd name="connsiteX133" fmla="*/ 3777254 w 4842919"/>
                <a:gd name="connsiteY133" fmla="*/ 1295174 h 10844539"/>
                <a:gd name="connsiteX134" fmla="*/ 3694093 w 4842919"/>
                <a:gd name="connsiteY134" fmla="*/ 1189665 h 10844539"/>
                <a:gd name="connsiteX135" fmla="*/ 3635111 w 4842919"/>
                <a:gd name="connsiteY135" fmla="*/ 1106749 h 10844539"/>
                <a:gd name="connsiteX136" fmla="*/ 3576129 w 4842919"/>
                <a:gd name="connsiteY136" fmla="*/ 991838 h 10844539"/>
                <a:gd name="connsiteX137" fmla="*/ 3618394 w 4842919"/>
                <a:gd name="connsiteY137" fmla="*/ 798392 h 10844539"/>
                <a:gd name="connsiteX138" fmla="*/ 3578949 w 4842919"/>
                <a:gd name="connsiteY138" fmla="*/ 379767 h 10844539"/>
                <a:gd name="connsiteX139" fmla="*/ 3230479 w 4842919"/>
                <a:gd name="connsiteY139" fmla="*/ 98358 h 10844539"/>
                <a:gd name="connsiteX140" fmla="*/ 2717060 w 4842919"/>
                <a:gd name="connsiteY140" fmla="*/ 854 h 10844539"/>
                <a:gd name="connsiteX141" fmla="*/ 2198302 w 4842919"/>
                <a:gd name="connsiteY141" fmla="*/ 70479 h 10844539"/>
                <a:gd name="connsiteX142" fmla="*/ 1776271 w 4842919"/>
                <a:gd name="connsiteY142" fmla="*/ 367951 h 10844539"/>
                <a:gd name="connsiteX143" fmla="*/ 1639257 w 4842919"/>
                <a:gd name="connsiteY143" fmla="*/ 692168 h 10844539"/>
                <a:gd name="connsiteX144" fmla="*/ 1628634 w 4842919"/>
                <a:gd name="connsiteY144" fmla="*/ 1143873 h 10844539"/>
                <a:gd name="connsiteX145" fmla="*/ 1792184 w 4842919"/>
                <a:gd name="connsiteY145" fmla="*/ 1466621 h 10844539"/>
                <a:gd name="connsiteX146" fmla="*/ 2061231 w 4842919"/>
                <a:gd name="connsiteY146" fmla="*/ 1853320 h 10844539"/>
                <a:gd name="connsiteX147" fmla="*/ 2064963 w 4842919"/>
                <a:gd name="connsiteY147" fmla="*/ 2162318 h 10844539"/>
                <a:gd name="connsiteX148" fmla="*/ 2004871 w 4842919"/>
                <a:gd name="connsiteY148" fmla="*/ 2513274 h 10844539"/>
                <a:gd name="connsiteX149" fmla="*/ 1562185 w 4842919"/>
                <a:gd name="connsiteY149" fmla="*/ 2813051 h 10844539"/>
                <a:gd name="connsiteX150" fmla="*/ 1139317 w 4842919"/>
                <a:gd name="connsiteY150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549267 w 4842919"/>
                <a:gd name="connsiteY97" fmla="*/ 9668259 h 10844539"/>
                <a:gd name="connsiteX98" fmla="*/ 4475998 w 4842919"/>
                <a:gd name="connsiteY98" fmla="*/ 9824566 h 10844539"/>
                <a:gd name="connsiteX99" fmla="*/ 4449133 w 4842919"/>
                <a:gd name="connsiteY99" fmla="*/ 10009693 h 10844539"/>
                <a:gd name="connsiteX100" fmla="*/ 4607394 w 4842919"/>
                <a:gd name="connsiteY100" fmla="*/ 10250505 h 10844539"/>
                <a:gd name="connsiteX101" fmla="*/ 4712902 w 4842919"/>
                <a:gd name="connsiteY101" fmla="*/ 10074659 h 10844539"/>
                <a:gd name="connsiteX102" fmla="*/ 4783240 w 4842919"/>
                <a:gd name="connsiteY102" fmla="*/ 9916397 h 10844539"/>
                <a:gd name="connsiteX103" fmla="*/ 4835994 w 4842919"/>
                <a:gd name="connsiteY103" fmla="*/ 9740551 h 10844539"/>
                <a:gd name="connsiteX104" fmla="*/ 4783240 w 4842919"/>
                <a:gd name="connsiteY104" fmla="*/ 9406443 h 10844539"/>
                <a:gd name="connsiteX105" fmla="*/ 4842833 w 4842919"/>
                <a:gd name="connsiteY105" fmla="*/ 8994182 h 10844539"/>
                <a:gd name="connsiteX106" fmla="*/ 4767051 w 4842919"/>
                <a:gd name="connsiteY106" fmla="*/ 8494835 h 10844539"/>
                <a:gd name="connsiteX107" fmla="*/ 4720438 w 4842919"/>
                <a:gd name="connsiteY107" fmla="*/ 7532146 h 10844539"/>
                <a:gd name="connsiteX108" fmla="*/ 4705086 w 4842919"/>
                <a:gd name="connsiteY108" fmla="*/ 6929803 h 10844539"/>
                <a:gd name="connsiteX109" fmla="*/ 4633144 w 4842919"/>
                <a:gd name="connsiteY109" fmla="*/ 6381611 h 10844539"/>
                <a:gd name="connsiteX110" fmla="*/ 4509423 w 4842919"/>
                <a:gd name="connsiteY110" fmla="*/ 5797689 h 10844539"/>
                <a:gd name="connsiteX111" fmla="*/ 4468950 w 4842919"/>
                <a:gd name="connsiteY111" fmla="*/ 4536900 h 10844539"/>
                <a:gd name="connsiteX112" fmla="*/ 4486334 w 4842919"/>
                <a:gd name="connsiteY112" fmla="*/ 3790581 h 10844539"/>
                <a:gd name="connsiteX113" fmla="*/ 4249079 w 4842919"/>
                <a:gd name="connsiteY113" fmla="*/ 3340208 h 10844539"/>
                <a:gd name="connsiteX114" fmla="*/ 3999320 w 4842919"/>
                <a:gd name="connsiteY114" fmla="*/ 3134280 h 10844539"/>
                <a:gd name="connsiteX115" fmla="*/ 3678324 w 4842919"/>
                <a:gd name="connsiteY115" fmla="*/ 3002758 h 10844539"/>
                <a:gd name="connsiteX116" fmla="*/ 3402429 w 4842919"/>
                <a:gd name="connsiteY116" fmla="*/ 2835938 h 10844539"/>
                <a:gd name="connsiteX117" fmla="*/ 3024779 w 4842919"/>
                <a:gd name="connsiteY117" fmla="*/ 2618782 h 10844539"/>
                <a:gd name="connsiteX118" fmla="*/ 2932566 w 4842919"/>
                <a:gd name="connsiteY118" fmla="*/ 2321634 h 10844539"/>
                <a:gd name="connsiteX119" fmla="*/ 2940426 w 4842919"/>
                <a:gd name="connsiteY119" fmla="*/ 2048534 h 10844539"/>
                <a:gd name="connsiteX120" fmla="*/ 3136471 w 4842919"/>
                <a:gd name="connsiteY120" fmla="*/ 2055350 h 10844539"/>
                <a:gd name="connsiteX121" fmla="*/ 3381669 w 4842919"/>
                <a:gd name="connsiteY121" fmla="*/ 2064655 h 10844539"/>
                <a:gd name="connsiteX122" fmla="*/ 3456335 w 4842919"/>
                <a:gd name="connsiteY122" fmla="*/ 1872657 h 10844539"/>
                <a:gd name="connsiteX123" fmla="*/ 3490152 w 4842919"/>
                <a:gd name="connsiteY123" fmla="*/ 1834162 h 10844539"/>
                <a:gd name="connsiteX124" fmla="*/ 3544393 w 4842919"/>
                <a:gd name="connsiteY124" fmla="*/ 1774720 h 10844539"/>
                <a:gd name="connsiteX125" fmla="*/ 3517148 w 4842919"/>
                <a:gd name="connsiteY125" fmla="*/ 1698444 h 10844539"/>
                <a:gd name="connsiteX126" fmla="*/ 3479084 w 4842919"/>
                <a:gd name="connsiteY126" fmla="*/ 1672741 h 10844539"/>
                <a:gd name="connsiteX127" fmla="*/ 3538167 w 4842919"/>
                <a:gd name="connsiteY127" fmla="*/ 1647680 h 10844539"/>
                <a:gd name="connsiteX128" fmla="*/ 3581842 w 4842919"/>
                <a:gd name="connsiteY128" fmla="*/ 1598300 h 10844539"/>
                <a:gd name="connsiteX129" fmla="*/ 3576833 w 4842919"/>
                <a:gd name="connsiteY129" fmla="*/ 1533129 h 10844539"/>
                <a:gd name="connsiteX130" fmla="*/ 3582358 w 4842919"/>
                <a:gd name="connsiteY130" fmla="*/ 1437316 h 10844539"/>
                <a:gd name="connsiteX131" fmla="*/ 3625953 w 4842919"/>
                <a:gd name="connsiteY131" fmla="*/ 1394453 h 10844539"/>
                <a:gd name="connsiteX132" fmla="*/ 3724744 w 4842919"/>
                <a:gd name="connsiteY132" fmla="*/ 1373572 h 10844539"/>
                <a:gd name="connsiteX133" fmla="*/ 3777254 w 4842919"/>
                <a:gd name="connsiteY133" fmla="*/ 1295174 h 10844539"/>
                <a:gd name="connsiteX134" fmla="*/ 3694093 w 4842919"/>
                <a:gd name="connsiteY134" fmla="*/ 1189665 h 10844539"/>
                <a:gd name="connsiteX135" fmla="*/ 3635111 w 4842919"/>
                <a:gd name="connsiteY135" fmla="*/ 1106749 h 10844539"/>
                <a:gd name="connsiteX136" fmla="*/ 3576129 w 4842919"/>
                <a:gd name="connsiteY136" fmla="*/ 991838 h 10844539"/>
                <a:gd name="connsiteX137" fmla="*/ 3618394 w 4842919"/>
                <a:gd name="connsiteY137" fmla="*/ 798392 h 10844539"/>
                <a:gd name="connsiteX138" fmla="*/ 3578949 w 4842919"/>
                <a:gd name="connsiteY138" fmla="*/ 379767 h 10844539"/>
                <a:gd name="connsiteX139" fmla="*/ 3230479 w 4842919"/>
                <a:gd name="connsiteY139" fmla="*/ 98358 h 10844539"/>
                <a:gd name="connsiteX140" fmla="*/ 2717060 w 4842919"/>
                <a:gd name="connsiteY140" fmla="*/ 854 h 10844539"/>
                <a:gd name="connsiteX141" fmla="*/ 2198302 w 4842919"/>
                <a:gd name="connsiteY141" fmla="*/ 70479 h 10844539"/>
                <a:gd name="connsiteX142" fmla="*/ 1776271 w 4842919"/>
                <a:gd name="connsiteY142" fmla="*/ 367951 h 10844539"/>
                <a:gd name="connsiteX143" fmla="*/ 1639257 w 4842919"/>
                <a:gd name="connsiteY143" fmla="*/ 692168 h 10844539"/>
                <a:gd name="connsiteX144" fmla="*/ 1628634 w 4842919"/>
                <a:gd name="connsiteY144" fmla="*/ 1143873 h 10844539"/>
                <a:gd name="connsiteX145" fmla="*/ 1792184 w 4842919"/>
                <a:gd name="connsiteY145" fmla="*/ 1466621 h 10844539"/>
                <a:gd name="connsiteX146" fmla="*/ 2061231 w 4842919"/>
                <a:gd name="connsiteY146" fmla="*/ 1853320 h 10844539"/>
                <a:gd name="connsiteX147" fmla="*/ 2064963 w 4842919"/>
                <a:gd name="connsiteY147" fmla="*/ 2162318 h 10844539"/>
                <a:gd name="connsiteX148" fmla="*/ 2004871 w 4842919"/>
                <a:gd name="connsiteY148" fmla="*/ 2513274 h 10844539"/>
                <a:gd name="connsiteX149" fmla="*/ 1562185 w 4842919"/>
                <a:gd name="connsiteY149" fmla="*/ 2813051 h 10844539"/>
                <a:gd name="connsiteX150" fmla="*/ 1139317 w 4842919"/>
                <a:gd name="connsiteY150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549267 w 4842919"/>
                <a:gd name="connsiteY97" fmla="*/ 9668259 h 10844539"/>
                <a:gd name="connsiteX98" fmla="*/ 4475998 w 4842919"/>
                <a:gd name="connsiteY98" fmla="*/ 9824566 h 10844539"/>
                <a:gd name="connsiteX99" fmla="*/ 4449133 w 4842919"/>
                <a:gd name="connsiteY99" fmla="*/ 10009693 h 10844539"/>
                <a:gd name="connsiteX100" fmla="*/ 4658194 w 4842919"/>
                <a:gd name="connsiteY100" fmla="*/ 9977455 h 10844539"/>
                <a:gd name="connsiteX101" fmla="*/ 4712902 w 4842919"/>
                <a:gd name="connsiteY101" fmla="*/ 10074659 h 10844539"/>
                <a:gd name="connsiteX102" fmla="*/ 4783240 w 4842919"/>
                <a:gd name="connsiteY102" fmla="*/ 9916397 h 10844539"/>
                <a:gd name="connsiteX103" fmla="*/ 4835994 w 4842919"/>
                <a:gd name="connsiteY103" fmla="*/ 9740551 h 10844539"/>
                <a:gd name="connsiteX104" fmla="*/ 4783240 w 4842919"/>
                <a:gd name="connsiteY104" fmla="*/ 9406443 h 10844539"/>
                <a:gd name="connsiteX105" fmla="*/ 4842833 w 4842919"/>
                <a:gd name="connsiteY105" fmla="*/ 8994182 h 10844539"/>
                <a:gd name="connsiteX106" fmla="*/ 4767051 w 4842919"/>
                <a:gd name="connsiteY106" fmla="*/ 8494835 h 10844539"/>
                <a:gd name="connsiteX107" fmla="*/ 4720438 w 4842919"/>
                <a:gd name="connsiteY107" fmla="*/ 7532146 h 10844539"/>
                <a:gd name="connsiteX108" fmla="*/ 4705086 w 4842919"/>
                <a:gd name="connsiteY108" fmla="*/ 6929803 h 10844539"/>
                <a:gd name="connsiteX109" fmla="*/ 4633144 w 4842919"/>
                <a:gd name="connsiteY109" fmla="*/ 6381611 h 10844539"/>
                <a:gd name="connsiteX110" fmla="*/ 4509423 w 4842919"/>
                <a:gd name="connsiteY110" fmla="*/ 5797689 h 10844539"/>
                <a:gd name="connsiteX111" fmla="*/ 4468950 w 4842919"/>
                <a:gd name="connsiteY111" fmla="*/ 4536900 h 10844539"/>
                <a:gd name="connsiteX112" fmla="*/ 4486334 w 4842919"/>
                <a:gd name="connsiteY112" fmla="*/ 3790581 h 10844539"/>
                <a:gd name="connsiteX113" fmla="*/ 4249079 w 4842919"/>
                <a:gd name="connsiteY113" fmla="*/ 3340208 h 10844539"/>
                <a:gd name="connsiteX114" fmla="*/ 3999320 w 4842919"/>
                <a:gd name="connsiteY114" fmla="*/ 3134280 h 10844539"/>
                <a:gd name="connsiteX115" fmla="*/ 3678324 w 4842919"/>
                <a:gd name="connsiteY115" fmla="*/ 3002758 h 10844539"/>
                <a:gd name="connsiteX116" fmla="*/ 3402429 w 4842919"/>
                <a:gd name="connsiteY116" fmla="*/ 2835938 h 10844539"/>
                <a:gd name="connsiteX117" fmla="*/ 3024779 w 4842919"/>
                <a:gd name="connsiteY117" fmla="*/ 2618782 h 10844539"/>
                <a:gd name="connsiteX118" fmla="*/ 2932566 w 4842919"/>
                <a:gd name="connsiteY118" fmla="*/ 2321634 h 10844539"/>
                <a:gd name="connsiteX119" fmla="*/ 2940426 w 4842919"/>
                <a:gd name="connsiteY119" fmla="*/ 2048534 h 10844539"/>
                <a:gd name="connsiteX120" fmla="*/ 3136471 w 4842919"/>
                <a:gd name="connsiteY120" fmla="*/ 2055350 h 10844539"/>
                <a:gd name="connsiteX121" fmla="*/ 3381669 w 4842919"/>
                <a:gd name="connsiteY121" fmla="*/ 2064655 h 10844539"/>
                <a:gd name="connsiteX122" fmla="*/ 3456335 w 4842919"/>
                <a:gd name="connsiteY122" fmla="*/ 1872657 h 10844539"/>
                <a:gd name="connsiteX123" fmla="*/ 3490152 w 4842919"/>
                <a:gd name="connsiteY123" fmla="*/ 1834162 h 10844539"/>
                <a:gd name="connsiteX124" fmla="*/ 3544393 w 4842919"/>
                <a:gd name="connsiteY124" fmla="*/ 1774720 h 10844539"/>
                <a:gd name="connsiteX125" fmla="*/ 3517148 w 4842919"/>
                <a:gd name="connsiteY125" fmla="*/ 1698444 h 10844539"/>
                <a:gd name="connsiteX126" fmla="*/ 3479084 w 4842919"/>
                <a:gd name="connsiteY126" fmla="*/ 1672741 h 10844539"/>
                <a:gd name="connsiteX127" fmla="*/ 3538167 w 4842919"/>
                <a:gd name="connsiteY127" fmla="*/ 1647680 h 10844539"/>
                <a:gd name="connsiteX128" fmla="*/ 3581842 w 4842919"/>
                <a:gd name="connsiteY128" fmla="*/ 1598300 h 10844539"/>
                <a:gd name="connsiteX129" fmla="*/ 3576833 w 4842919"/>
                <a:gd name="connsiteY129" fmla="*/ 1533129 h 10844539"/>
                <a:gd name="connsiteX130" fmla="*/ 3582358 w 4842919"/>
                <a:gd name="connsiteY130" fmla="*/ 1437316 h 10844539"/>
                <a:gd name="connsiteX131" fmla="*/ 3625953 w 4842919"/>
                <a:gd name="connsiteY131" fmla="*/ 1394453 h 10844539"/>
                <a:gd name="connsiteX132" fmla="*/ 3724744 w 4842919"/>
                <a:gd name="connsiteY132" fmla="*/ 1373572 h 10844539"/>
                <a:gd name="connsiteX133" fmla="*/ 3777254 w 4842919"/>
                <a:gd name="connsiteY133" fmla="*/ 1295174 h 10844539"/>
                <a:gd name="connsiteX134" fmla="*/ 3694093 w 4842919"/>
                <a:gd name="connsiteY134" fmla="*/ 1189665 h 10844539"/>
                <a:gd name="connsiteX135" fmla="*/ 3635111 w 4842919"/>
                <a:gd name="connsiteY135" fmla="*/ 1106749 h 10844539"/>
                <a:gd name="connsiteX136" fmla="*/ 3576129 w 4842919"/>
                <a:gd name="connsiteY136" fmla="*/ 991838 h 10844539"/>
                <a:gd name="connsiteX137" fmla="*/ 3618394 w 4842919"/>
                <a:gd name="connsiteY137" fmla="*/ 798392 h 10844539"/>
                <a:gd name="connsiteX138" fmla="*/ 3578949 w 4842919"/>
                <a:gd name="connsiteY138" fmla="*/ 379767 h 10844539"/>
                <a:gd name="connsiteX139" fmla="*/ 3230479 w 4842919"/>
                <a:gd name="connsiteY139" fmla="*/ 98358 h 10844539"/>
                <a:gd name="connsiteX140" fmla="*/ 2717060 w 4842919"/>
                <a:gd name="connsiteY140" fmla="*/ 854 h 10844539"/>
                <a:gd name="connsiteX141" fmla="*/ 2198302 w 4842919"/>
                <a:gd name="connsiteY141" fmla="*/ 70479 h 10844539"/>
                <a:gd name="connsiteX142" fmla="*/ 1776271 w 4842919"/>
                <a:gd name="connsiteY142" fmla="*/ 367951 h 10844539"/>
                <a:gd name="connsiteX143" fmla="*/ 1639257 w 4842919"/>
                <a:gd name="connsiteY143" fmla="*/ 692168 h 10844539"/>
                <a:gd name="connsiteX144" fmla="*/ 1628634 w 4842919"/>
                <a:gd name="connsiteY144" fmla="*/ 1143873 h 10844539"/>
                <a:gd name="connsiteX145" fmla="*/ 1792184 w 4842919"/>
                <a:gd name="connsiteY145" fmla="*/ 1466621 h 10844539"/>
                <a:gd name="connsiteX146" fmla="*/ 2061231 w 4842919"/>
                <a:gd name="connsiteY146" fmla="*/ 1853320 h 10844539"/>
                <a:gd name="connsiteX147" fmla="*/ 2064963 w 4842919"/>
                <a:gd name="connsiteY147" fmla="*/ 2162318 h 10844539"/>
                <a:gd name="connsiteX148" fmla="*/ 2004871 w 4842919"/>
                <a:gd name="connsiteY148" fmla="*/ 2513274 h 10844539"/>
                <a:gd name="connsiteX149" fmla="*/ 1562185 w 4842919"/>
                <a:gd name="connsiteY149" fmla="*/ 2813051 h 10844539"/>
                <a:gd name="connsiteX150" fmla="*/ 1139317 w 4842919"/>
                <a:gd name="connsiteY150" fmla="*/ 3020995 h 10844539"/>
                <a:gd name="connsiteX0" fmla="*/ 1139317 w 4845696"/>
                <a:gd name="connsiteY0" fmla="*/ 3020995 h 10844539"/>
                <a:gd name="connsiteX1" fmla="*/ 521192 w 4845696"/>
                <a:gd name="connsiteY1" fmla="*/ 3348556 h 10844539"/>
                <a:gd name="connsiteX2" fmla="*/ 332099 w 4845696"/>
                <a:gd name="connsiteY2" fmla="*/ 4163157 h 10844539"/>
                <a:gd name="connsiteX3" fmla="*/ 354011 w 4845696"/>
                <a:gd name="connsiteY3" fmla="*/ 5141058 h 10844539"/>
                <a:gd name="connsiteX4" fmla="*/ 305583 w 4845696"/>
                <a:gd name="connsiteY4" fmla="*/ 5727630 h 10844539"/>
                <a:gd name="connsiteX5" fmla="*/ 145298 w 4845696"/>
                <a:gd name="connsiteY5" fmla="*/ 6569807 h 10844539"/>
                <a:gd name="connsiteX6" fmla="*/ 95824 w 4845696"/>
                <a:gd name="connsiteY6" fmla="*/ 7433059 h 10844539"/>
                <a:gd name="connsiteX7" fmla="*/ 83682 w 4845696"/>
                <a:gd name="connsiteY7" fmla="*/ 8064430 h 10844539"/>
                <a:gd name="connsiteX8" fmla="*/ 51583 w 4845696"/>
                <a:gd name="connsiteY8" fmla="*/ 8331549 h 10844539"/>
                <a:gd name="connsiteX9" fmla="*/ 51583 w 4845696"/>
                <a:gd name="connsiteY9" fmla="*/ 8601459 h 10844539"/>
                <a:gd name="connsiteX10" fmla="*/ 158486 w 4845696"/>
                <a:gd name="connsiteY10" fmla="*/ 8755813 h 10844539"/>
                <a:gd name="connsiteX11" fmla="*/ 105733 w 4845696"/>
                <a:gd name="connsiteY11" fmla="*/ 8808566 h 10844539"/>
                <a:gd name="connsiteX12" fmla="*/ 193656 w 4845696"/>
                <a:gd name="connsiteY12" fmla="*/ 8878905 h 10844539"/>
                <a:gd name="connsiteX13" fmla="*/ 211240 w 4845696"/>
                <a:gd name="connsiteY13" fmla="*/ 8949243 h 10844539"/>
                <a:gd name="connsiteX14" fmla="*/ 211240 w 4845696"/>
                <a:gd name="connsiteY14" fmla="*/ 9001997 h 10844539"/>
                <a:gd name="connsiteX15" fmla="*/ 158486 w 4845696"/>
                <a:gd name="connsiteY15" fmla="*/ 9072336 h 10844539"/>
                <a:gd name="connsiteX16" fmla="*/ 105733 w 4845696"/>
                <a:gd name="connsiteY16" fmla="*/ 9177843 h 10844539"/>
                <a:gd name="connsiteX17" fmla="*/ 52979 w 4845696"/>
                <a:gd name="connsiteY17" fmla="*/ 9511951 h 10844539"/>
                <a:gd name="connsiteX18" fmla="*/ 225 w 4845696"/>
                <a:gd name="connsiteY18" fmla="*/ 9775720 h 10844539"/>
                <a:gd name="connsiteX19" fmla="*/ 35394 w 4845696"/>
                <a:gd name="connsiteY19" fmla="*/ 9898813 h 10844539"/>
                <a:gd name="connsiteX20" fmla="*/ 70563 w 4845696"/>
                <a:gd name="connsiteY20" fmla="*/ 10057074 h 10844539"/>
                <a:gd name="connsiteX21" fmla="*/ 228825 w 4845696"/>
                <a:gd name="connsiteY21" fmla="*/ 10303259 h 10844539"/>
                <a:gd name="connsiteX22" fmla="*/ 422256 w 4845696"/>
                <a:gd name="connsiteY22" fmla="*/ 10479105 h 10844539"/>
                <a:gd name="connsiteX23" fmla="*/ 527763 w 4845696"/>
                <a:gd name="connsiteY23" fmla="*/ 10496689 h 10844539"/>
                <a:gd name="connsiteX24" fmla="*/ 562933 w 4845696"/>
                <a:gd name="connsiteY24" fmla="*/ 10479105 h 10844539"/>
                <a:gd name="connsiteX25" fmla="*/ 510179 w 4845696"/>
                <a:gd name="connsiteY25" fmla="*/ 10356013 h 10844539"/>
                <a:gd name="connsiteX26" fmla="*/ 457425 w 4845696"/>
                <a:gd name="connsiteY26" fmla="*/ 10285674 h 10844539"/>
                <a:gd name="connsiteX27" fmla="*/ 369502 w 4845696"/>
                <a:gd name="connsiteY27" fmla="*/ 10162582 h 10844539"/>
                <a:gd name="connsiteX28" fmla="*/ 351917 w 4845696"/>
                <a:gd name="connsiteY28" fmla="*/ 9846059 h 10844539"/>
                <a:gd name="connsiteX29" fmla="*/ 422256 w 4845696"/>
                <a:gd name="connsiteY29" fmla="*/ 9652628 h 10844539"/>
                <a:gd name="connsiteX30" fmla="*/ 422256 w 4845696"/>
                <a:gd name="connsiteY30" fmla="*/ 9617459 h 10844539"/>
                <a:gd name="connsiteX31" fmla="*/ 527763 w 4845696"/>
                <a:gd name="connsiteY31" fmla="*/ 9775720 h 10844539"/>
                <a:gd name="connsiteX32" fmla="*/ 510179 w 4845696"/>
                <a:gd name="connsiteY32" fmla="*/ 9933982 h 10844539"/>
                <a:gd name="connsiteX33" fmla="*/ 492594 w 4845696"/>
                <a:gd name="connsiteY33" fmla="*/ 10092243 h 10844539"/>
                <a:gd name="connsiteX34" fmla="*/ 492594 w 4845696"/>
                <a:gd name="connsiteY34" fmla="*/ 10162582 h 10844539"/>
                <a:gd name="connsiteX35" fmla="*/ 562933 w 4845696"/>
                <a:gd name="connsiteY35" fmla="*/ 10180166 h 10844539"/>
                <a:gd name="connsiteX36" fmla="*/ 615686 w 4845696"/>
                <a:gd name="connsiteY36" fmla="*/ 9933982 h 10844539"/>
                <a:gd name="connsiteX37" fmla="*/ 615686 w 4845696"/>
                <a:gd name="connsiteY37" fmla="*/ 9670213 h 10844539"/>
                <a:gd name="connsiteX38" fmla="*/ 562933 w 4845696"/>
                <a:gd name="connsiteY38" fmla="*/ 9318520 h 10844539"/>
                <a:gd name="connsiteX39" fmla="*/ 527763 w 4845696"/>
                <a:gd name="connsiteY39" fmla="*/ 9089920 h 10844539"/>
                <a:gd name="connsiteX40" fmla="*/ 492594 w 4845696"/>
                <a:gd name="connsiteY40" fmla="*/ 8861320 h 10844539"/>
                <a:gd name="connsiteX41" fmla="*/ 562933 w 4845696"/>
                <a:gd name="connsiteY41" fmla="*/ 8579966 h 10844539"/>
                <a:gd name="connsiteX42" fmla="*/ 502642 w 4845696"/>
                <a:gd name="connsiteY42" fmla="*/ 8218225 h 10844539"/>
                <a:gd name="connsiteX43" fmla="*/ 974382 w 4845696"/>
                <a:gd name="connsiteY43" fmla="*/ 6496406 h 10844539"/>
                <a:gd name="connsiteX44" fmla="*/ 1067405 w 4845696"/>
                <a:gd name="connsiteY44" fmla="*/ 5613190 h 10844539"/>
                <a:gd name="connsiteX45" fmla="*/ 1093998 w 4845696"/>
                <a:gd name="connsiteY45" fmla="*/ 5115544 h 10844539"/>
                <a:gd name="connsiteX46" fmla="*/ 1130115 w 4845696"/>
                <a:gd name="connsiteY46" fmla="*/ 5187606 h 10844539"/>
                <a:gd name="connsiteX47" fmla="*/ 1207423 w 4845696"/>
                <a:gd name="connsiteY47" fmla="*/ 5640520 h 10844539"/>
                <a:gd name="connsiteX48" fmla="*/ 1325236 w 4845696"/>
                <a:gd name="connsiteY48" fmla="*/ 6306071 h 10844539"/>
                <a:gd name="connsiteX49" fmla="*/ 1193086 w 4845696"/>
                <a:gd name="connsiteY49" fmla="*/ 6738454 h 10844539"/>
                <a:gd name="connsiteX50" fmla="*/ 822515 w 4845696"/>
                <a:gd name="connsiteY50" fmla="*/ 7772698 h 10844539"/>
                <a:gd name="connsiteX51" fmla="*/ 698306 w 4845696"/>
                <a:gd name="connsiteY51" fmla="*/ 8794611 h 10844539"/>
                <a:gd name="connsiteX52" fmla="*/ 861871 w 4845696"/>
                <a:gd name="connsiteY52" fmla="*/ 9863643 h 10844539"/>
                <a:gd name="connsiteX53" fmla="*/ 1020133 w 4845696"/>
                <a:gd name="connsiteY53" fmla="*/ 10602197 h 10844539"/>
                <a:gd name="connsiteX54" fmla="*/ 1090471 w 4845696"/>
                <a:gd name="connsiteY54" fmla="*/ 10813213 h 10844539"/>
                <a:gd name="connsiteX55" fmla="*/ 1178394 w 4845696"/>
                <a:gd name="connsiteY55" fmla="*/ 10813213 h 10844539"/>
                <a:gd name="connsiteX56" fmla="*/ 1948698 w 4845696"/>
                <a:gd name="connsiteY56" fmla="*/ 10838613 h 10844539"/>
                <a:gd name="connsiteX57" fmla="*/ 2338979 w 4845696"/>
                <a:gd name="connsiteY57" fmla="*/ 10821028 h 10844539"/>
                <a:gd name="connsiteX58" fmla="*/ 2356563 w 4845696"/>
                <a:gd name="connsiteY58" fmla="*/ 10004320 h 10844539"/>
                <a:gd name="connsiteX59" fmla="*/ 2338979 w 4845696"/>
                <a:gd name="connsiteY59" fmla="*/ 9441613 h 10844539"/>
                <a:gd name="connsiteX60" fmla="*/ 2310160 w 4845696"/>
                <a:gd name="connsiteY60" fmla="*/ 9025932 h 10844539"/>
                <a:gd name="connsiteX61" fmla="*/ 2479656 w 4845696"/>
                <a:gd name="connsiteY61" fmla="*/ 9037166 h 10844539"/>
                <a:gd name="connsiteX62" fmla="*/ 2549994 w 4845696"/>
                <a:gd name="connsiteY62" fmla="*/ 9054751 h 10844539"/>
                <a:gd name="connsiteX63" fmla="*/ 2532410 w 4845696"/>
                <a:gd name="connsiteY63" fmla="*/ 9265766 h 10844539"/>
                <a:gd name="connsiteX64" fmla="*/ 2497240 w 4845696"/>
                <a:gd name="connsiteY64" fmla="*/ 9775720 h 10844539"/>
                <a:gd name="connsiteX65" fmla="*/ 2514825 w 4845696"/>
                <a:gd name="connsiteY65" fmla="*/ 10830797 h 10844539"/>
                <a:gd name="connsiteX66" fmla="*/ 2757590 w 4845696"/>
                <a:gd name="connsiteY66" fmla="*/ 10832263 h 10844539"/>
                <a:gd name="connsiteX67" fmla="*/ 3499563 w 4845696"/>
                <a:gd name="connsiteY67" fmla="*/ 10830797 h 10844539"/>
                <a:gd name="connsiteX68" fmla="*/ 3820483 w 4845696"/>
                <a:gd name="connsiteY68" fmla="*/ 10814678 h 10844539"/>
                <a:gd name="connsiteX69" fmla="*/ 3863467 w 4845696"/>
                <a:gd name="connsiteY69" fmla="*/ 10740920 h 10844539"/>
                <a:gd name="connsiteX70" fmla="*/ 3914756 w 4845696"/>
                <a:gd name="connsiteY70" fmla="*/ 10366759 h 10844539"/>
                <a:gd name="connsiteX71" fmla="*/ 4117956 w 4845696"/>
                <a:gd name="connsiteY71" fmla="*/ 9172470 h 10844539"/>
                <a:gd name="connsiteX72" fmla="*/ 4170011 w 4845696"/>
                <a:gd name="connsiteY72" fmla="*/ 8737391 h 10844539"/>
                <a:gd name="connsiteX73" fmla="*/ 4161486 w 4845696"/>
                <a:gd name="connsiteY73" fmla="*/ 8078640 h 10844539"/>
                <a:gd name="connsiteX74" fmla="*/ 4048340 w 4845696"/>
                <a:gd name="connsiteY74" fmla="*/ 7368455 h 10844539"/>
                <a:gd name="connsiteX75" fmla="*/ 3752447 w 4845696"/>
                <a:gd name="connsiteY75" fmla="*/ 6709857 h 10844539"/>
                <a:gd name="connsiteX76" fmla="*/ 3576297 w 4845696"/>
                <a:gd name="connsiteY76" fmla="*/ 6287204 h 10844539"/>
                <a:gd name="connsiteX77" fmla="*/ 3622656 w 4845696"/>
                <a:gd name="connsiteY77" fmla="*/ 5889520 h 10844539"/>
                <a:gd name="connsiteX78" fmla="*/ 3692994 w 4845696"/>
                <a:gd name="connsiteY78" fmla="*/ 5397151 h 10844539"/>
                <a:gd name="connsiteX79" fmla="*/ 3710579 w 4845696"/>
                <a:gd name="connsiteY79" fmla="*/ 5115797 h 10844539"/>
                <a:gd name="connsiteX80" fmla="*/ 3734304 w 4845696"/>
                <a:gd name="connsiteY80" fmla="*/ 5363936 h 10844539"/>
                <a:gd name="connsiteX81" fmla="*/ 3766752 w 4845696"/>
                <a:gd name="connsiteY81" fmla="*/ 6059505 h 10844539"/>
                <a:gd name="connsiteX82" fmla="*/ 3779452 w 4845696"/>
                <a:gd name="connsiteY82" fmla="*/ 6387263 h 10844539"/>
                <a:gd name="connsiteX83" fmla="*/ 3921594 w 4845696"/>
                <a:gd name="connsiteY83" fmla="*/ 6979766 h 10844539"/>
                <a:gd name="connsiteX84" fmla="*/ 4079856 w 4845696"/>
                <a:gd name="connsiteY84" fmla="*/ 7542474 h 10844539"/>
                <a:gd name="connsiteX85" fmla="*/ 4417591 w 4845696"/>
                <a:gd name="connsiteY85" fmla="*/ 8314523 h 10844539"/>
                <a:gd name="connsiteX86" fmla="*/ 4322970 w 4845696"/>
                <a:gd name="connsiteY86" fmla="*/ 8652537 h 10844539"/>
                <a:gd name="connsiteX87" fmla="*/ 4255213 w 4845696"/>
                <a:gd name="connsiteY87" fmla="*/ 8894536 h 10844539"/>
                <a:gd name="connsiteX88" fmla="*/ 4228348 w 4845696"/>
                <a:gd name="connsiteY88" fmla="*/ 9189566 h 10844539"/>
                <a:gd name="connsiteX89" fmla="*/ 4220533 w 4845696"/>
                <a:gd name="connsiteY89" fmla="*/ 10039489 h 10844539"/>
                <a:gd name="connsiteX90" fmla="*/ 4308456 w 4845696"/>
                <a:gd name="connsiteY90" fmla="*/ 10144997 h 10844539"/>
                <a:gd name="connsiteX91" fmla="*/ 4343625 w 4845696"/>
                <a:gd name="connsiteY91" fmla="*/ 10144997 h 10844539"/>
                <a:gd name="connsiteX92" fmla="*/ 4361210 w 4845696"/>
                <a:gd name="connsiteY92" fmla="*/ 10057074 h 10844539"/>
                <a:gd name="connsiteX93" fmla="*/ 4326040 w 4845696"/>
                <a:gd name="connsiteY93" fmla="*/ 9916397 h 10844539"/>
                <a:gd name="connsiteX94" fmla="*/ 4343625 w 4845696"/>
                <a:gd name="connsiteY94" fmla="*/ 9722966 h 10844539"/>
                <a:gd name="connsiteX95" fmla="*/ 4478929 w 4845696"/>
                <a:gd name="connsiteY95" fmla="*/ 9036189 h 10844539"/>
                <a:gd name="connsiteX96" fmla="*/ 4574667 w 4845696"/>
                <a:gd name="connsiteY96" fmla="*/ 9312659 h 10844539"/>
                <a:gd name="connsiteX97" fmla="*/ 4549267 w 4845696"/>
                <a:gd name="connsiteY97" fmla="*/ 9668259 h 10844539"/>
                <a:gd name="connsiteX98" fmla="*/ 4475998 w 4845696"/>
                <a:gd name="connsiteY98" fmla="*/ 9824566 h 10844539"/>
                <a:gd name="connsiteX99" fmla="*/ 4449133 w 4845696"/>
                <a:gd name="connsiteY99" fmla="*/ 10009693 h 10844539"/>
                <a:gd name="connsiteX100" fmla="*/ 4658194 w 4845696"/>
                <a:gd name="connsiteY100" fmla="*/ 9977455 h 10844539"/>
                <a:gd name="connsiteX101" fmla="*/ 4712902 w 4845696"/>
                <a:gd name="connsiteY101" fmla="*/ 10074659 h 10844539"/>
                <a:gd name="connsiteX102" fmla="*/ 4783240 w 4845696"/>
                <a:gd name="connsiteY102" fmla="*/ 9916397 h 10844539"/>
                <a:gd name="connsiteX103" fmla="*/ 4835994 w 4845696"/>
                <a:gd name="connsiteY103" fmla="*/ 9740551 h 10844539"/>
                <a:gd name="connsiteX104" fmla="*/ 4783240 w 4845696"/>
                <a:gd name="connsiteY104" fmla="*/ 9406443 h 10844539"/>
                <a:gd name="connsiteX105" fmla="*/ 4842833 w 4845696"/>
                <a:gd name="connsiteY105" fmla="*/ 8994182 h 10844539"/>
                <a:gd name="connsiteX106" fmla="*/ 4824201 w 4845696"/>
                <a:gd name="connsiteY106" fmla="*/ 8494835 h 10844539"/>
                <a:gd name="connsiteX107" fmla="*/ 4720438 w 4845696"/>
                <a:gd name="connsiteY107" fmla="*/ 7532146 h 10844539"/>
                <a:gd name="connsiteX108" fmla="*/ 4705086 w 4845696"/>
                <a:gd name="connsiteY108" fmla="*/ 6929803 h 10844539"/>
                <a:gd name="connsiteX109" fmla="*/ 4633144 w 4845696"/>
                <a:gd name="connsiteY109" fmla="*/ 6381611 h 10844539"/>
                <a:gd name="connsiteX110" fmla="*/ 4509423 w 4845696"/>
                <a:gd name="connsiteY110" fmla="*/ 5797689 h 10844539"/>
                <a:gd name="connsiteX111" fmla="*/ 4468950 w 4845696"/>
                <a:gd name="connsiteY111" fmla="*/ 4536900 h 10844539"/>
                <a:gd name="connsiteX112" fmla="*/ 4486334 w 4845696"/>
                <a:gd name="connsiteY112" fmla="*/ 3790581 h 10844539"/>
                <a:gd name="connsiteX113" fmla="*/ 4249079 w 4845696"/>
                <a:gd name="connsiteY113" fmla="*/ 3340208 h 10844539"/>
                <a:gd name="connsiteX114" fmla="*/ 3999320 w 4845696"/>
                <a:gd name="connsiteY114" fmla="*/ 3134280 h 10844539"/>
                <a:gd name="connsiteX115" fmla="*/ 3678324 w 4845696"/>
                <a:gd name="connsiteY115" fmla="*/ 3002758 h 10844539"/>
                <a:gd name="connsiteX116" fmla="*/ 3402429 w 4845696"/>
                <a:gd name="connsiteY116" fmla="*/ 2835938 h 10844539"/>
                <a:gd name="connsiteX117" fmla="*/ 3024779 w 4845696"/>
                <a:gd name="connsiteY117" fmla="*/ 2618782 h 10844539"/>
                <a:gd name="connsiteX118" fmla="*/ 2932566 w 4845696"/>
                <a:gd name="connsiteY118" fmla="*/ 2321634 h 10844539"/>
                <a:gd name="connsiteX119" fmla="*/ 2940426 w 4845696"/>
                <a:gd name="connsiteY119" fmla="*/ 2048534 h 10844539"/>
                <a:gd name="connsiteX120" fmla="*/ 3136471 w 4845696"/>
                <a:gd name="connsiteY120" fmla="*/ 2055350 h 10844539"/>
                <a:gd name="connsiteX121" fmla="*/ 3381669 w 4845696"/>
                <a:gd name="connsiteY121" fmla="*/ 2064655 h 10844539"/>
                <a:gd name="connsiteX122" fmla="*/ 3456335 w 4845696"/>
                <a:gd name="connsiteY122" fmla="*/ 1872657 h 10844539"/>
                <a:gd name="connsiteX123" fmla="*/ 3490152 w 4845696"/>
                <a:gd name="connsiteY123" fmla="*/ 1834162 h 10844539"/>
                <a:gd name="connsiteX124" fmla="*/ 3544393 w 4845696"/>
                <a:gd name="connsiteY124" fmla="*/ 1774720 h 10844539"/>
                <a:gd name="connsiteX125" fmla="*/ 3517148 w 4845696"/>
                <a:gd name="connsiteY125" fmla="*/ 1698444 h 10844539"/>
                <a:gd name="connsiteX126" fmla="*/ 3479084 w 4845696"/>
                <a:gd name="connsiteY126" fmla="*/ 1672741 h 10844539"/>
                <a:gd name="connsiteX127" fmla="*/ 3538167 w 4845696"/>
                <a:gd name="connsiteY127" fmla="*/ 1647680 h 10844539"/>
                <a:gd name="connsiteX128" fmla="*/ 3581842 w 4845696"/>
                <a:gd name="connsiteY128" fmla="*/ 1598300 h 10844539"/>
                <a:gd name="connsiteX129" fmla="*/ 3576833 w 4845696"/>
                <a:gd name="connsiteY129" fmla="*/ 1533129 h 10844539"/>
                <a:gd name="connsiteX130" fmla="*/ 3582358 w 4845696"/>
                <a:gd name="connsiteY130" fmla="*/ 1437316 h 10844539"/>
                <a:gd name="connsiteX131" fmla="*/ 3625953 w 4845696"/>
                <a:gd name="connsiteY131" fmla="*/ 1394453 h 10844539"/>
                <a:gd name="connsiteX132" fmla="*/ 3724744 w 4845696"/>
                <a:gd name="connsiteY132" fmla="*/ 1373572 h 10844539"/>
                <a:gd name="connsiteX133" fmla="*/ 3777254 w 4845696"/>
                <a:gd name="connsiteY133" fmla="*/ 1295174 h 10844539"/>
                <a:gd name="connsiteX134" fmla="*/ 3694093 w 4845696"/>
                <a:gd name="connsiteY134" fmla="*/ 1189665 h 10844539"/>
                <a:gd name="connsiteX135" fmla="*/ 3635111 w 4845696"/>
                <a:gd name="connsiteY135" fmla="*/ 1106749 h 10844539"/>
                <a:gd name="connsiteX136" fmla="*/ 3576129 w 4845696"/>
                <a:gd name="connsiteY136" fmla="*/ 991838 h 10844539"/>
                <a:gd name="connsiteX137" fmla="*/ 3618394 w 4845696"/>
                <a:gd name="connsiteY137" fmla="*/ 798392 h 10844539"/>
                <a:gd name="connsiteX138" fmla="*/ 3578949 w 4845696"/>
                <a:gd name="connsiteY138" fmla="*/ 379767 h 10844539"/>
                <a:gd name="connsiteX139" fmla="*/ 3230479 w 4845696"/>
                <a:gd name="connsiteY139" fmla="*/ 98358 h 10844539"/>
                <a:gd name="connsiteX140" fmla="*/ 2717060 w 4845696"/>
                <a:gd name="connsiteY140" fmla="*/ 854 h 10844539"/>
                <a:gd name="connsiteX141" fmla="*/ 2198302 w 4845696"/>
                <a:gd name="connsiteY141" fmla="*/ 70479 h 10844539"/>
                <a:gd name="connsiteX142" fmla="*/ 1776271 w 4845696"/>
                <a:gd name="connsiteY142" fmla="*/ 367951 h 10844539"/>
                <a:gd name="connsiteX143" fmla="*/ 1639257 w 4845696"/>
                <a:gd name="connsiteY143" fmla="*/ 692168 h 10844539"/>
                <a:gd name="connsiteX144" fmla="*/ 1628634 w 4845696"/>
                <a:gd name="connsiteY144" fmla="*/ 1143873 h 10844539"/>
                <a:gd name="connsiteX145" fmla="*/ 1792184 w 4845696"/>
                <a:gd name="connsiteY145" fmla="*/ 1466621 h 10844539"/>
                <a:gd name="connsiteX146" fmla="*/ 2061231 w 4845696"/>
                <a:gd name="connsiteY146" fmla="*/ 1853320 h 10844539"/>
                <a:gd name="connsiteX147" fmla="*/ 2064963 w 4845696"/>
                <a:gd name="connsiteY147" fmla="*/ 2162318 h 10844539"/>
                <a:gd name="connsiteX148" fmla="*/ 2004871 w 4845696"/>
                <a:gd name="connsiteY148" fmla="*/ 2513274 h 10844539"/>
                <a:gd name="connsiteX149" fmla="*/ 1562185 w 4845696"/>
                <a:gd name="connsiteY149" fmla="*/ 2813051 h 10844539"/>
                <a:gd name="connsiteX150" fmla="*/ 1139317 w 4845696"/>
                <a:gd name="connsiteY150" fmla="*/ 3020995 h 10844539"/>
                <a:gd name="connsiteX0" fmla="*/ 1139317 w 4894297"/>
                <a:gd name="connsiteY0" fmla="*/ 3020995 h 10844539"/>
                <a:gd name="connsiteX1" fmla="*/ 521192 w 4894297"/>
                <a:gd name="connsiteY1" fmla="*/ 3348556 h 10844539"/>
                <a:gd name="connsiteX2" fmla="*/ 332099 w 4894297"/>
                <a:gd name="connsiteY2" fmla="*/ 4163157 h 10844539"/>
                <a:gd name="connsiteX3" fmla="*/ 354011 w 4894297"/>
                <a:gd name="connsiteY3" fmla="*/ 5141058 h 10844539"/>
                <a:gd name="connsiteX4" fmla="*/ 305583 w 4894297"/>
                <a:gd name="connsiteY4" fmla="*/ 5727630 h 10844539"/>
                <a:gd name="connsiteX5" fmla="*/ 145298 w 4894297"/>
                <a:gd name="connsiteY5" fmla="*/ 6569807 h 10844539"/>
                <a:gd name="connsiteX6" fmla="*/ 95824 w 4894297"/>
                <a:gd name="connsiteY6" fmla="*/ 7433059 h 10844539"/>
                <a:gd name="connsiteX7" fmla="*/ 83682 w 4894297"/>
                <a:gd name="connsiteY7" fmla="*/ 8064430 h 10844539"/>
                <a:gd name="connsiteX8" fmla="*/ 51583 w 4894297"/>
                <a:gd name="connsiteY8" fmla="*/ 8331549 h 10844539"/>
                <a:gd name="connsiteX9" fmla="*/ 51583 w 4894297"/>
                <a:gd name="connsiteY9" fmla="*/ 8601459 h 10844539"/>
                <a:gd name="connsiteX10" fmla="*/ 158486 w 4894297"/>
                <a:gd name="connsiteY10" fmla="*/ 8755813 h 10844539"/>
                <a:gd name="connsiteX11" fmla="*/ 105733 w 4894297"/>
                <a:gd name="connsiteY11" fmla="*/ 8808566 h 10844539"/>
                <a:gd name="connsiteX12" fmla="*/ 193656 w 4894297"/>
                <a:gd name="connsiteY12" fmla="*/ 8878905 h 10844539"/>
                <a:gd name="connsiteX13" fmla="*/ 211240 w 4894297"/>
                <a:gd name="connsiteY13" fmla="*/ 8949243 h 10844539"/>
                <a:gd name="connsiteX14" fmla="*/ 211240 w 4894297"/>
                <a:gd name="connsiteY14" fmla="*/ 9001997 h 10844539"/>
                <a:gd name="connsiteX15" fmla="*/ 158486 w 4894297"/>
                <a:gd name="connsiteY15" fmla="*/ 9072336 h 10844539"/>
                <a:gd name="connsiteX16" fmla="*/ 105733 w 4894297"/>
                <a:gd name="connsiteY16" fmla="*/ 9177843 h 10844539"/>
                <a:gd name="connsiteX17" fmla="*/ 52979 w 4894297"/>
                <a:gd name="connsiteY17" fmla="*/ 9511951 h 10844539"/>
                <a:gd name="connsiteX18" fmla="*/ 225 w 4894297"/>
                <a:gd name="connsiteY18" fmla="*/ 9775720 h 10844539"/>
                <a:gd name="connsiteX19" fmla="*/ 35394 w 4894297"/>
                <a:gd name="connsiteY19" fmla="*/ 9898813 h 10844539"/>
                <a:gd name="connsiteX20" fmla="*/ 70563 w 4894297"/>
                <a:gd name="connsiteY20" fmla="*/ 10057074 h 10844539"/>
                <a:gd name="connsiteX21" fmla="*/ 228825 w 4894297"/>
                <a:gd name="connsiteY21" fmla="*/ 10303259 h 10844539"/>
                <a:gd name="connsiteX22" fmla="*/ 422256 w 4894297"/>
                <a:gd name="connsiteY22" fmla="*/ 10479105 h 10844539"/>
                <a:gd name="connsiteX23" fmla="*/ 527763 w 4894297"/>
                <a:gd name="connsiteY23" fmla="*/ 10496689 h 10844539"/>
                <a:gd name="connsiteX24" fmla="*/ 562933 w 4894297"/>
                <a:gd name="connsiteY24" fmla="*/ 10479105 h 10844539"/>
                <a:gd name="connsiteX25" fmla="*/ 510179 w 4894297"/>
                <a:gd name="connsiteY25" fmla="*/ 10356013 h 10844539"/>
                <a:gd name="connsiteX26" fmla="*/ 457425 w 4894297"/>
                <a:gd name="connsiteY26" fmla="*/ 10285674 h 10844539"/>
                <a:gd name="connsiteX27" fmla="*/ 369502 w 4894297"/>
                <a:gd name="connsiteY27" fmla="*/ 10162582 h 10844539"/>
                <a:gd name="connsiteX28" fmla="*/ 351917 w 4894297"/>
                <a:gd name="connsiteY28" fmla="*/ 9846059 h 10844539"/>
                <a:gd name="connsiteX29" fmla="*/ 422256 w 4894297"/>
                <a:gd name="connsiteY29" fmla="*/ 9652628 h 10844539"/>
                <a:gd name="connsiteX30" fmla="*/ 422256 w 4894297"/>
                <a:gd name="connsiteY30" fmla="*/ 9617459 h 10844539"/>
                <a:gd name="connsiteX31" fmla="*/ 527763 w 4894297"/>
                <a:gd name="connsiteY31" fmla="*/ 9775720 h 10844539"/>
                <a:gd name="connsiteX32" fmla="*/ 510179 w 4894297"/>
                <a:gd name="connsiteY32" fmla="*/ 9933982 h 10844539"/>
                <a:gd name="connsiteX33" fmla="*/ 492594 w 4894297"/>
                <a:gd name="connsiteY33" fmla="*/ 10092243 h 10844539"/>
                <a:gd name="connsiteX34" fmla="*/ 492594 w 4894297"/>
                <a:gd name="connsiteY34" fmla="*/ 10162582 h 10844539"/>
                <a:gd name="connsiteX35" fmla="*/ 562933 w 4894297"/>
                <a:gd name="connsiteY35" fmla="*/ 10180166 h 10844539"/>
                <a:gd name="connsiteX36" fmla="*/ 615686 w 4894297"/>
                <a:gd name="connsiteY36" fmla="*/ 9933982 h 10844539"/>
                <a:gd name="connsiteX37" fmla="*/ 615686 w 4894297"/>
                <a:gd name="connsiteY37" fmla="*/ 9670213 h 10844539"/>
                <a:gd name="connsiteX38" fmla="*/ 562933 w 4894297"/>
                <a:gd name="connsiteY38" fmla="*/ 9318520 h 10844539"/>
                <a:gd name="connsiteX39" fmla="*/ 527763 w 4894297"/>
                <a:gd name="connsiteY39" fmla="*/ 9089920 h 10844539"/>
                <a:gd name="connsiteX40" fmla="*/ 492594 w 4894297"/>
                <a:gd name="connsiteY40" fmla="*/ 8861320 h 10844539"/>
                <a:gd name="connsiteX41" fmla="*/ 562933 w 4894297"/>
                <a:gd name="connsiteY41" fmla="*/ 8579966 h 10844539"/>
                <a:gd name="connsiteX42" fmla="*/ 502642 w 4894297"/>
                <a:gd name="connsiteY42" fmla="*/ 8218225 h 10844539"/>
                <a:gd name="connsiteX43" fmla="*/ 974382 w 4894297"/>
                <a:gd name="connsiteY43" fmla="*/ 6496406 h 10844539"/>
                <a:gd name="connsiteX44" fmla="*/ 1067405 w 4894297"/>
                <a:gd name="connsiteY44" fmla="*/ 5613190 h 10844539"/>
                <a:gd name="connsiteX45" fmla="*/ 1093998 w 4894297"/>
                <a:gd name="connsiteY45" fmla="*/ 5115544 h 10844539"/>
                <a:gd name="connsiteX46" fmla="*/ 1130115 w 4894297"/>
                <a:gd name="connsiteY46" fmla="*/ 5187606 h 10844539"/>
                <a:gd name="connsiteX47" fmla="*/ 1207423 w 4894297"/>
                <a:gd name="connsiteY47" fmla="*/ 5640520 h 10844539"/>
                <a:gd name="connsiteX48" fmla="*/ 1325236 w 4894297"/>
                <a:gd name="connsiteY48" fmla="*/ 6306071 h 10844539"/>
                <a:gd name="connsiteX49" fmla="*/ 1193086 w 4894297"/>
                <a:gd name="connsiteY49" fmla="*/ 6738454 h 10844539"/>
                <a:gd name="connsiteX50" fmla="*/ 822515 w 4894297"/>
                <a:gd name="connsiteY50" fmla="*/ 7772698 h 10844539"/>
                <a:gd name="connsiteX51" fmla="*/ 698306 w 4894297"/>
                <a:gd name="connsiteY51" fmla="*/ 8794611 h 10844539"/>
                <a:gd name="connsiteX52" fmla="*/ 861871 w 4894297"/>
                <a:gd name="connsiteY52" fmla="*/ 9863643 h 10844539"/>
                <a:gd name="connsiteX53" fmla="*/ 1020133 w 4894297"/>
                <a:gd name="connsiteY53" fmla="*/ 10602197 h 10844539"/>
                <a:gd name="connsiteX54" fmla="*/ 1090471 w 4894297"/>
                <a:gd name="connsiteY54" fmla="*/ 10813213 h 10844539"/>
                <a:gd name="connsiteX55" fmla="*/ 1178394 w 4894297"/>
                <a:gd name="connsiteY55" fmla="*/ 10813213 h 10844539"/>
                <a:gd name="connsiteX56" fmla="*/ 1948698 w 4894297"/>
                <a:gd name="connsiteY56" fmla="*/ 10838613 h 10844539"/>
                <a:gd name="connsiteX57" fmla="*/ 2338979 w 4894297"/>
                <a:gd name="connsiteY57" fmla="*/ 10821028 h 10844539"/>
                <a:gd name="connsiteX58" fmla="*/ 2356563 w 4894297"/>
                <a:gd name="connsiteY58" fmla="*/ 10004320 h 10844539"/>
                <a:gd name="connsiteX59" fmla="*/ 2338979 w 4894297"/>
                <a:gd name="connsiteY59" fmla="*/ 9441613 h 10844539"/>
                <a:gd name="connsiteX60" fmla="*/ 2310160 w 4894297"/>
                <a:gd name="connsiteY60" fmla="*/ 9025932 h 10844539"/>
                <a:gd name="connsiteX61" fmla="*/ 2479656 w 4894297"/>
                <a:gd name="connsiteY61" fmla="*/ 9037166 h 10844539"/>
                <a:gd name="connsiteX62" fmla="*/ 2549994 w 4894297"/>
                <a:gd name="connsiteY62" fmla="*/ 9054751 h 10844539"/>
                <a:gd name="connsiteX63" fmla="*/ 2532410 w 4894297"/>
                <a:gd name="connsiteY63" fmla="*/ 9265766 h 10844539"/>
                <a:gd name="connsiteX64" fmla="*/ 2497240 w 4894297"/>
                <a:gd name="connsiteY64" fmla="*/ 9775720 h 10844539"/>
                <a:gd name="connsiteX65" fmla="*/ 2514825 w 4894297"/>
                <a:gd name="connsiteY65" fmla="*/ 10830797 h 10844539"/>
                <a:gd name="connsiteX66" fmla="*/ 2757590 w 4894297"/>
                <a:gd name="connsiteY66" fmla="*/ 10832263 h 10844539"/>
                <a:gd name="connsiteX67" fmla="*/ 3499563 w 4894297"/>
                <a:gd name="connsiteY67" fmla="*/ 10830797 h 10844539"/>
                <a:gd name="connsiteX68" fmla="*/ 3820483 w 4894297"/>
                <a:gd name="connsiteY68" fmla="*/ 10814678 h 10844539"/>
                <a:gd name="connsiteX69" fmla="*/ 3863467 w 4894297"/>
                <a:gd name="connsiteY69" fmla="*/ 10740920 h 10844539"/>
                <a:gd name="connsiteX70" fmla="*/ 3914756 w 4894297"/>
                <a:gd name="connsiteY70" fmla="*/ 10366759 h 10844539"/>
                <a:gd name="connsiteX71" fmla="*/ 4117956 w 4894297"/>
                <a:gd name="connsiteY71" fmla="*/ 9172470 h 10844539"/>
                <a:gd name="connsiteX72" fmla="*/ 4170011 w 4894297"/>
                <a:gd name="connsiteY72" fmla="*/ 8737391 h 10844539"/>
                <a:gd name="connsiteX73" fmla="*/ 4161486 w 4894297"/>
                <a:gd name="connsiteY73" fmla="*/ 8078640 h 10844539"/>
                <a:gd name="connsiteX74" fmla="*/ 4048340 w 4894297"/>
                <a:gd name="connsiteY74" fmla="*/ 7368455 h 10844539"/>
                <a:gd name="connsiteX75" fmla="*/ 3752447 w 4894297"/>
                <a:gd name="connsiteY75" fmla="*/ 6709857 h 10844539"/>
                <a:gd name="connsiteX76" fmla="*/ 3576297 w 4894297"/>
                <a:gd name="connsiteY76" fmla="*/ 6287204 h 10844539"/>
                <a:gd name="connsiteX77" fmla="*/ 3622656 w 4894297"/>
                <a:gd name="connsiteY77" fmla="*/ 5889520 h 10844539"/>
                <a:gd name="connsiteX78" fmla="*/ 3692994 w 4894297"/>
                <a:gd name="connsiteY78" fmla="*/ 5397151 h 10844539"/>
                <a:gd name="connsiteX79" fmla="*/ 3710579 w 4894297"/>
                <a:gd name="connsiteY79" fmla="*/ 5115797 h 10844539"/>
                <a:gd name="connsiteX80" fmla="*/ 3734304 w 4894297"/>
                <a:gd name="connsiteY80" fmla="*/ 5363936 h 10844539"/>
                <a:gd name="connsiteX81" fmla="*/ 3766752 w 4894297"/>
                <a:gd name="connsiteY81" fmla="*/ 6059505 h 10844539"/>
                <a:gd name="connsiteX82" fmla="*/ 3779452 w 4894297"/>
                <a:gd name="connsiteY82" fmla="*/ 6387263 h 10844539"/>
                <a:gd name="connsiteX83" fmla="*/ 3921594 w 4894297"/>
                <a:gd name="connsiteY83" fmla="*/ 6979766 h 10844539"/>
                <a:gd name="connsiteX84" fmla="*/ 4079856 w 4894297"/>
                <a:gd name="connsiteY84" fmla="*/ 7542474 h 10844539"/>
                <a:gd name="connsiteX85" fmla="*/ 4417591 w 4894297"/>
                <a:gd name="connsiteY85" fmla="*/ 8314523 h 10844539"/>
                <a:gd name="connsiteX86" fmla="*/ 4322970 w 4894297"/>
                <a:gd name="connsiteY86" fmla="*/ 8652537 h 10844539"/>
                <a:gd name="connsiteX87" fmla="*/ 4255213 w 4894297"/>
                <a:gd name="connsiteY87" fmla="*/ 8894536 h 10844539"/>
                <a:gd name="connsiteX88" fmla="*/ 4228348 w 4894297"/>
                <a:gd name="connsiteY88" fmla="*/ 9189566 h 10844539"/>
                <a:gd name="connsiteX89" fmla="*/ 4220533 w 4894297"/>
                <a:gd name="connsiteY89" fmla="*/ 10039489 h 10844539"/>
                <a:gd name="connsiteX90" fmla="*/ 4308456 w 4894297"/>
                <a:gd name="connsiteY90" fmla="*/ 10144997 h 10844539"/>
                <a:gd name="connsiteX91" fmla="*/ 4343625 w 4894297"/>
                <a:gd name="connsiteY91" fmla="*/ 10144997 h 10844539"/>
                <a:gd name="connsiteX92" fmla="*/ 4361210 w 4894297"/>
                <a:gd name="connsiteY92" fmla="*/ 10057074 h 10844539"/>
                <a:gd name="connsiteX93" fmla="*/ 4326040 w 4894297"/>
                <a:gd name="connsiteY93" fmla="*/ 9916397 h 10844539"/>
                <a:gd name="connsiteX94" fmla="*/ 4343625 w 4894297"/>
                <a:gd name="connsiteY94" fmla="*/ 9722966 h 10844539"/>
                <a:gd name="connsiteX95" fmla="*/ 4478929 w 4894297"/>
                <a:gd name="connsiteY95" fmla="*/ 9036189 h 10844539"/>
                <a:gd name="connsiteX96" fmla="*/ 4574667 w 4894297"/>
                <a:gd name="connsiteY96" fmla="*/ 9312659 h 10844539"/>
                <a:gd name="connsiteX97" fmla="*/ 4549267 w 4894297"/>
                <a:gd name="connsiteY97" fmla="*/ 9668259 h 10844539"/>
                <a:gd name="connsiteX98" fmla="*/ 4475998 w 4894297"/>
                <a:gd name="connsiteY98" fmla="*/ 9824566 h 10844539"/>
                <a:gd name="connsiteX99" fmla="*/ 4449133 w 4894297"/>
                <a:gd name="connsiteY99" fmla="*/ 10009693 h 10844539"/>
                <a:gd name="connsiteX100" fmla="*/ 4658194 w 4894297"/>
                <a:gd name="connsiteY100" fmla="*/ 9977455 h 10844539"/>
                <a:gd name="connsiteX101" fmla="*/ 4712902 w 4894297"/>
                <a:gd name="connsiteY101" fmla="*/ 10074659 h 10844539"/>
                <a:gd name="connsiteX102" fmla="*/ 4783240 w 4894297"/>
                <a:gd name="connsiteY102" fmla="*/ 9916397 h 10844539"/>
                <a:gd name="connsiteX103" fmla="*/ 4835994 w 4894297"/>
                <a:gd name="connsiteY103" fmla="*/ 9740551 h 10844539"/>
                <a:gd name="connsiteX104" fmla="*/ 4783240 w 4894297"/>
                <a:gd name="connsiteY104" fmla="*/ 9406443 h 10844539"/>
                <a:gd name="connsiteX105" fmla="*/ 4893633 w 4894297"/>
                <a:gd name="connsiteY105" fmla="*/ 8956082 h 10844539"/>
                <a:gd name="connsiteX106" fmla="*/ 4824201 w 4894297"/>
                <a:gd name="connsiteY106" fmla="*/ 8494835 h 10844539"/>
                <a:gd name="connsiteX107" fmla="*/ 4720438 w 4894297"/>
                <a:gd name="connsiteY107" fmla="*/ 7532146 h 10844539"/>
                <a:gd name="connsiteX108" fmla="*/ 4705086 w 4894297"/>
                <a:gd name="connsiteY108" fmla="*/ 6929803 h 10844539"/>
                <a:gd name="connsiteX109" fmla="*/ 4633144 w 4894297"/>
                <a:gd name="connsiteY109" fmla="*/ 6381611 h 10844539"/>
                <a:gd name="connsiteX110" fmla="*/ 4509423 w 4894297"/>
                <a:gd name="connsiteY110" fmla="*/ 5797689 h 10844539"/>
                <a:gd name="connsiteX111" fmla="*/ 4468950 w 4894297"/>
                <a:gd name="connsiteY111" fmla="*/ 4536900 h 10844539"/>
                <a:gd name="connsiteX112" fmla="*/ 4486334 w 4894297"/>
                <a:gd name="connsiteY112" fmla="*/ 3790581 h 10844539"/>
                <a:gd name="connsiteX113" fmla="*/ 4249079 w 4894297"/>
                <a:gd name="connsiteY113" fmla="*/ 3340208 h 10844539"/>
                <a:gd name="connsiteX114" fmla="*/ 3999320 w 4894297"/>
                <a:gd name="connsiteY114" fmla="*/ 3134280 h 10844539"/>
                <a:gd name="connsiteX115" fmla="*/ 3678324 w 4894297"/>
                <a:gd name="connsiteY115" fmla="*/ 3002758 h 10844539"/>
                <a:gd name="connsiteX116" fmla="*/ 3402429 w 4894297"/>
                <a:gd name="connsiteY116" fmla="*/ 2835938 h 10844539"/>
                <a:gd name="connsiteX117" fmla="*/ 3024779 w 4894297"/>
                <a:gd name="connsiteY117" fmla="*/ 2618782 h 10844539"/>
                <a:gd name="connsiteX118" fmla="*/ 2932566 w 4894297"/>
                <a:gd name="connsiteY118" fmla="*/ 2321634 h 10844539"/>
                <a:gd name="connsiteX119" fmla="*/ 2940426 w 4894297"/>
                <a:gd name="connsiteY119" fmla="*/ 2048534 h 10844539"/>
                <a:gd name="connsiteX120" fmla="*/ 3136471 w 4894297"/>
                <a:gd name="connsiteY120" fmla="*/ 2055350 h 10844539"/>
                <a:gd name="connsiteX121" fmla="*/ 3381669 w 4894297"/>
                <a:gd name="connsiteY121" fmla="*/ 2064655 h 10844539"/>
                <a:gd name="connsiteX122" fmla="*/ 3456335 w 4894297"/>
                <a:gd name="connsiteY122" fmla="*/ 1872657 h 10844539"/>
                <a:gd name="connsiteX123" fmla="*/ 3490152 w 4894297"/>
                <a:gd name="connsiteY123" fmla="*/ 1834162 h 10844539"/>
                <a:gd name="connsiteX124" fmla="*/ 3544393 w 4894297"/>
                <a:gd name="connsiteY124" fmla="*/ 1774720 h 10844539"/>
                <a:gd name="connsiteX125" fmla="*/ 3517148 w 4894297"/>
                <a:gd name="connsiteY125" fmla="*/ 1698444 h 10844539"/>
                <a:gd name="connsiteX126" fmla="*/ 3479084 w 4894297"/>
                <a:gd name="connsiteY126" fmla="*/ 1672741 h 10844539"/>
                <a:gd name="connsiteX127" fmla="*/ 3538167 w 4894297"/>
                <a:gd name="connsiteY127" fmla="*/ 1647680 h 10844539"/>
                <a:gd name="connsiteX128" fmla="*/ 3581842 w 4894297"/>
                <a:gd name="connsiteY128" fmla="*/ 1598300 h 10844539"/>
                <a:gd name="connsiteX129" fmla="*/ 3576833 w 4894297"/>
                <a:gd name="connsiteY129" fmla="*/ 1533129 h 10844539"/>
                <a:gd name="connsiteX130" fmla="*/ 3582358 w 4894297"/>
                <a:gd name="connsiteY130" fmla="*/ 1437316 h 10844539"/>
                <a:gd name="connsiteX131" fmla="*/ 3625953 w 4894297"/>
                <a:gd name="connsiteY131" fmla="*/ 1394453 h 10844539"/>
                <a:gd name="connsiteX132" fmla="*/ 3724744 w 4894297"/>
                <a:gd name="connsiteY132" fmla="*/ 1373572 h 10844539"/>
                <a:gd name="connsiteX133" fmla="*/ 3777254 w 4894297"/>
                <a:gd name="connsiteY133" fmla="*/ 1295174 h 10844539"/>
                <a:gd name="connsiteX134" fmla="*/ 3694093 w 4894297"/>
                <a:gd name="connsiteY134" fmla="*/ 1189665 h 10844539"/>
                <a:gd name="connsiteX135" fmla="*/ 3635111 w 4894297"/>
                <a:gd name="connsiteY135" fmla="*/ 1106749 h 10844539"/>
                <a:gd name="connsiteX136" fmla="*/ 3576129 w 4894297"/>
                <a:gd name="connsiteY136" fmla="*/ 991838 h 10844539"/>
                <a:gd name="connsiteX137" fmla="*/ 3618394 w 4894297"/>
                <a:gd name="connsiteY137" fmla="*/ 798392 h 10844539"/>
                <a:gd name="connsiteX138" fmla="*/ 3578949 w 4894297"/>
                <a:gd name="connsiteY138" fmla="*/ 379767 h 10844539"/>
                <a:gd name="connsiteX139" fmla="*/ 3230479 w 4894297"/>
                <a:gd name="connsiteY139" fmla="*/ 98358 h 10844539"/>
                <a:gd name="connsiteX140" fmla="*/ 2717060 w 4894297"/>
                <a:gd name="connsiteY140" fmla="*/ 854 h 10844539"/>
                <a:gd name="connsiteX141" fmla="*/ 2198302 w 4894297"/>
                <a:gd name="connsiteY141" fmla="*/ 70479 h 10844539"/>
                <a:gd name="connsiteX142" fmla="*/ 1776271 w 4894297"/>
                <a:gd name="connsiteY142" fmla="*/ 367951 h 10844539"/>
                <a:gd name="connsiteX143" fmla="*/ 1639257 w 4894297"/>
                <a:gd name="connsiteY143" fmla="*/ 692168 h 10844539"/>
                <a:gd name="connsiteX144" fmla="*/ 1628634 w 4894297"/>
                <a:gd name="connsiteY144" fmla="*/ 1143873 h 10844539"/>
                <a:gd name="connsiteX145" fmla="*/ 1792184 w 4894297"/>
                <a:gd name="connsiteY145" fmla="*/ 1466621 h 10844539"/>
                <a:gd name="connsiteX146" fmla="*/ 2061231 w 4894297"/>
                <a:gd name="connsiteY146" fmla="*/ 1853320 h 10844539"/>
                <a:gd name="connsiteX147" fmla="*/ 2064963 w 4894297"/>
                <a:gd name="connsiteY147" fmla="*/ 2162318 h 10844539"/>
                <a:gd name="connsiteX148" fmla="*/ 2004871 w 4894297"/>
                <a:gd name="connsiteY148" fmla="*/ 2513274 h 10844539"/>
                <a:gd name="connsiteX149" fmla="*/ 1562185 w 4894297"/>
                <a:gd name="connsiteY149" fmla="*/ 2813051 h 10844539"/>
                <a:gd name="connsiteX150" fmla="*/ 1139317 w 4894297"/>
                <a:gd name="connsiteY150" fmla="*/ 3020995 h 10844539"/>
                <a:gd name="connsiteX0" fmla="*/ 1139317 w 4913714"/>
                <a:gd name="connsiteY0" fmla="*/ 3020995 h 10844539"/>
                <a:gd name="connsiteX1" fmla="*/ 521192 w 4913714"/>
                <a:gd name="connsiteY1" fmla="*/ 3348556 h 10844539"/>
                <a:gd name="connsiteX2" fmla="*/ 332099 w 4913714"/>
                <a:gd name="connsiteY2" fmla="*/ 4163157 h 10844539"/>
                <a:gd name="connsiteX3" fmla="*/ 354011 w 4913714"/>
                <a:gd name="connsiteY3" fmla="*/ 5141058 h 10844539"/>
                <a:gd name="connsiteX4" fmla="*/ 305583 w 4913714"/>
                <a:gd name="connsiteY4" fmla="*/ 5727630 h 10844539"/>
                <a:gd name="connsiteX5" fmla="*/ 145298 w 4913714"/>
                <a:gd name="connsiteY5" fmla="*/ 6569807 h 10844539"/>
                <a:gd name="connsiteX6" fmla="*/ 95824 w 4913714"/>
                <a:gd name="connsiteY6" fmla="*/ 7433059 h 10844539"/>
                <a:gd name="connsiteX7" fmla="*/ 83682 w 4913714"/>
                <a:gd name="connsiteY7" fmla="*/ 8064430 h 10844539"/>
                <a:gd name="connsiteX8" fmla="*/ 51583 w 4913714"/>
                <a:gd name="connsiteY8" fmla="*/ 8331549 h 10844539"/>
                <a:gd name="connsiteX9" fmla="*/ 51583 w 4913714"/>
                <a:gd name="connsiteY9" fmla="*/ 8601459 h 10844539"/>
                <a:gd name="connsiteX10" fmla="*/ 158486 w 4913714"/>
                <a:gd name="connsiteY10" fmla="*/ 8755813 h 10844539"/>
                <a:gd name="connsiteX11" fmla="*/ 105733 w 4913714"/>
                <a:gd name="connsiteY11" fmla="*/ 8808566 h 10844539"/>
                <a:gd name="connsiteX12" fmla="*/ 193656 w 4913714"/>
                <a:gd name="connsiteY12" fmla="*/ 8878905 h 10844539"/>
                <a:gd name="connsiteX13" fmla="*/ 211240 w 4913714"/>
                <a:gd name="connsiteY13" fmla="*/ 8949243 h 10844539"/>
                <a:gd name="connsiteX14" fmla="*/ 211240 w 4913714"/>
                <a:gd name="connsiteY14" fmla="*/ 9001997 h 10844539"/>
                <a:gd name="connsiteX15" fmla="*/ 158486 w 4913714"/>
                <a:gd name="connsiteY15" fmla="*/ 9072336 h 10844539"/>
                <a:gd name="connsiteX16" fmla="*/ 105733 w 4913714"/>
                <a:gd name="connsiteY16" fmla="*/ 9177843 h 10844539"/>
                <a:gd name="connsiteX17" fmla="*/ 52979 w 4913714"/>
                <a:gd name="connsiteY17" fmla="*/ 9511951 h 10844539"/>
                <a:gd name="connsiteX18" fmla="*/ 225 w 4913714"/>
                <a:gd name="connsiteY18" fmla="*/ 9775720 h 10844539"/>
                <a:gd name="connsiteX19" fmla="*/ 35394 w 4913714"/>
                <a:gd name="connsiteY19" fmla="*/ 9898813 h 10844539"/>
                <a:gd name="connsiteX20" fmla="*/ 70563 w 4913714"/>
                <a:gd name="connsiteY20" fmla="*/ 10057074 h 10844539"/>
                <a:gd name="connsiteX21" fmla="*/ 228825 w 4913714"/>
                <a:gd name="connsiteY21" fmla="*/ 10303259 h 10844539"/>
                <a:gd name="connsiteX22" fmla="*/ 422256 w 4913714"/>
                <a:gd name="connsiteY22" fmla="*/ 10479105 h 10844539"/>
                <a:gd name="connsiteX23" fmla="*/ 527763 w 4913714"/>
                <a:gd name="connsiteY23" fmla="*/ 10496689 h 10844539"/>
                <a:gd name="connsiteX24" fmla="*/ 562933 w 4913714"/>
                <a:gd name="connsiteY24" fmla="*/ 10479105 h 10844539"/>
                <a:gd name="connsiteX25" fmla="*/ 510179 w 4913714"/>
                <a:gd name="connsiteY25" fmla="*/ 10356013 h 10844539"/>
                <a:gd name="connsiteX26" fmla="*/ 457425 w 4913714"/>
                <a:gd name="connsiteY26" fmla="*/ 10285674 h 10844539"/>
                <a:gd name="connsiteX27" fmla="*/ 369502 w 4913714"/>
                <a:gd name="connsiteY27" fmla="*/ 10162582 h 10844539"/>
                <a:gd name="connsiteX28" fmla="*/ 351917 w 4913714"/>
                <a:gd name="connsiteY28" fmla="*/ 9846059 h 10844539"/>
                <a:gd name="connsiteX29" fmla="*/ 422256 w 4913714"/>
                <a:gd name="connsiteY29" fmla="*/ 9652628 h 10844539"/>
                <a:gd name="connsiteX30" fmla="*/ 422256 w 4913714"/>
                <a:gd name="connsiteY30" fmla="*/ 9617459 h 10844539"/>
                <a:gd name="connsiteX31" fmla="*/ 527763 w 4913714"/>
                <a:gd name="connsiteY31" fmla="*/ 9775720 h 10844539"/>
                <a:gd name="connsiteX32" fmla="*/ 510179 w 4913714"/>
                <a:gd name="connsiteY32" fmla="*/ 9933982 h 10844539"/>
                <a:gd name="connsiteX33" fmla="*/ 492594 w 4913714"/>
                <a:gd name="connsiteY33" fmla="*/ 10092243 h 10844539"/>
                <a:gd name="connsiteX34" fmla="*/ 492594 w 4913714"/>
                <a:gd name="connsiteY34" fmla="*/ 10162582 h 10844539"/>
                <a:gd name="connsiteX35" fmla="*/ 562933 w 4913714"/>
                <a:gd name="connsiteY35" fmla="*/ 10180166 h 10844539"/>
                <a:gd name="connsiteX36" fmla="*/ 615686 w 4913714"/>
                <a:gd name="connsiteY36" fmla="*/ 9933982 h 10844539"/>
                <a:gd name="connsiteX37" fmla="*/ 615686 w 4913714"/>
                <a:gd name="connsiteY37" fmla="*/ 9670213 h 10844539"/>
                <a:gd name="connsiteX38" fmla="*/ 562933 w 4913714"/>
                <a:gd name="connsiteY38" fmla="*/ 9318520 h 10844539"/>
                <a:gd name="connsiteX39" fmla="*/ 527763 w 4913714"/>
                <a:gd name="connsiteY39" fmla="*/ 9089920 h 10844539"/>
                <a:gd name="connsiteX40" fmla="*/ 492594 w 4913714"/>
                <a:gd name="connsiteY40" fmla="*/ 8861320 h 10844539"/>
                <a:gd name="connsiteX41" fmla="*/ 562933 w 4913714"/>
                <a:gd name="connsiteY41" fmla="*/ 8579966 h 10844539"/>
                <a:gd name="connsiteX42" fmla="*/ 502642 w 4913714"/>
                <a:gd name="connsiteY42" fmla="*/ 8218225 h 10844539"/>
                <a:gd name="connsiteX43" fmla="*/ 974382 w 4913714"/>
                <a:gd name="connsiteY43" fmla="*/ 6496406 h 10844539"/>
                <a:gd name="connsiteX44" fmla="*/ 1067405 w 4913714"/>
                <a:gd name="connsiteY44" fmla="*/ 5613190 h 10844539"/>
                <a:gd name="connsiteX45" fmla="*/ 1093998 w 4913714"/>
                <a:gd name="connsiteY45" fmla="*/ 5115544 h 10844539"/>
                <a:gd name="connsiteX46" fmla="*/ 1130115 w 4913714"/>
                <a:gd name="connsiteY46" fmla="*/ 5187606 h 10844539"/>
                <a:gd name="connsiteX47" fmla="*/ 1207423 w 4913714"/>
                <a:gd name="connsiteY47" fmla="*/ 5640520 h 10844539"/>
                <a:gd name="connsiteX48" fmla="*/ 1325236 w 4913714"/>
                <a:gd name="connsiteY48" fmla="*/ 6306071 h 10844539"/>
                <a:gd name="connsiteX49" fmla="*/ 1193086 w 4913714"/>
                <a:gd name="connsiteY49" fmla="*/ 6738454 h 10844539"/>
                <a:gd name="connsiteX50" fmla="*/ 822515 w 4913714"/>
                <a:gd name="connsiteY50" fmla="*/ 7772698 h 10844539"/>
                <a:gd name="connsiteX51" fmla="*/ 698306 w 4913714"/>
                <a:gd name="connsiteY51" fmla="*/ 8794611 h 10844539"/>
                <a:gd name="connsiteX52" fmla="*/ 861871 w 4913714"/>
                <a:gd name="connsiteY52" fmla="*/ 9863643 h 10844539"/>
                <a:gd name="connsiteX53" fmla="*/ 1020133 w 4913714"/>
                <a:gd name="connsiteY53" fmla="*/ 10602197 h 10844539"/>
                <a:gd name="connsiteX54" fmla="*/ 1090471 w 4913714"/>
                <a:gd name="connsiteY54" fmla="*/ 10813213 h 10844539"/>
                <a:gd name="connsiteX55" fmla="*/ 1178394 w 4913714"/>
                <a:gd name="connsiteY55" fmla="*/ 10813213 h 10844539"/>
                <a:gd name="connsiteX56" fmla="*/ 1948698 w 4913714"/>
                <a:gd name="connsiteY56" fmla="*/ 10838613 h 10844539"/>
                <a:gd name="connsiteX57" fmla="*/ 2338979 w 4913714"/>
                <a:gd name="connsiteY57" fmla="*/ 10821028 h 10844539"/>
                <a:gd name="connsiteX58" fmla="*/ 2356563 w 4913714"/>
                <a:gd name="connsiteY58" fmla="*/ 10004320 h 10844539"/>
                <a:gd name="connsiteX59" fmla="*/ 2338979 w 4913714"/>
                <a:gd name="connsiteY59" fmla="*/ 9441613 h 10844539"/>
                <a:gd name="connsiteX60" fmla="*/ 2310160 w 4913714"/>
                <a:gd name="connsiteY60" fmla="*/ 9025932 h 10844539"/>
                <a:gd name="connsiteX61" fmla="*/ 2479656 w 4913714"/>
                <a:gd name="connsiteY61" fmla="*/ 9037166 h 10844539"/>
                <a:gd name="connsiteX62" fmla="*/ 2549994 w 4913714"/>
                <a:gd name="connsiteY62" fmla="*/ 9054751 h 10844539"/>
                <a:gd name="connsiteX63" fmla="*/ 2532410 w 4913714"/>
                <a:gd name="connsiteY63" fmla="*/ 9265766 h 10844539"/>
                <a:gd name="connsiteX64" fmla="*/ 2497240 w 4913714"/>
                <a:gd name="connsiteY64" fmla="*/ 9775720 h 10844539"/>
                <a:gd name="connsiteX65" fmla="*/ 2514825 w 4913714"/>
                <a:gd name="connsiteY65" fmla="*/ 10830797 h 10844539"/>
                <a:gd name="connsiteX66" fmla="*/ 2757590 w 4913714"/>
                <a:gd name="connsiteY66" fmla="*/ 10832263 h 10844539"/>
                <a:gd name="connsiteX67" fmla="*/ 3499563 w 4913714"/>
                <a:gd name="connsiteY67" fmla="*/ 10830797 h 10844539"/>
                <a:gd name="connsiteX68" fmla="*/ 3820483 w 4913714"/>
                <a:gd name="connsiteY68" fmla="*/ 10814678 h 10844539"/>
                <a:gd name="connsiteX69" fmla="*/ 3863467 w 4913714"/>
                <a:gd name="connsiteY69" fmla="*/ 10740920 h 10844539"/>
                <a:gd name="connsiteX70" fmla="*/ 3914756 w 4913714"/>
                <a:gd name="connsiteY70" fmla="*/ 10366759 h 10844539"/>
                <a:gd name="connsiteX71" fmla="*/ 4117956 w 4913714"/>
                <a:gd name="connsiteY71" fmla="*/ 9172470 h 10844539"/>
                <a:gd name="connsiteX72" fmla="*/ 4170011 w 4913714"/>
                <a:gd name="connsiteY72" fmla="*/ 8737391 h 10844539"/>
                <a:gd name="connsiteX73" fmla="*/ 4161486 w 4913714"/>
                <a:gd name="connsiteY73" fmla="*/ 8078640 h 10844539"/>
                <a:gd name="connsiteX74" fmla="*/ 4048340 w 4913714"/>
                <a:gd name="connsiteY74" fmla="*/ 7368455 h 10844539"/>
                <a:gd name="connsiteX75" fmla="*/ 3752447 w 4913714"/>
                <a:gd name="connsiteY75" fmla="*/ 6709857 h 10844539"/>
                <a:gd name="connsiteX76" fmla="*/ 3576297 w 4913714"/>
                <a:gd name="connsiteY76" fmla="*/ 6287204 h 10844539"/>
                <a:gd name="connsiteX77" fmla="*/ 3622656 w 4913714"/>
                <a:gd name="connsiteY77" fmla="*/ 5889520 h 10844539"/>
                <a:gd name="connsiteX78" fmla="*/ 3692994 w 4913714"/>
                <a:gd name="connsiteY78" fmla="*/ 5397151 h 10844539"/>
                <a:gd name="connsiteX79" fmla="*/ 3710579 w 4913714"/>
                <a:gd name="connsiteY79" fmla="*/ 5115797 h 10844539"/>
                <a:gd name="connsiteX80" fmla="*/ 3734304 w 4913714"/>
                <a:gd name="connsiteY80" fmla="*/ 5363936 h 10844539"/>
                <a:gd name="connsiteX81" fmla="*/ 3766752 w 4913714"/>
                <a:gd name="connsiteY81" fmla="*/ 6059505 h 10844539"/>
                <a:gd name="connsiteX82" fmla="*/ 3779452 w 4913714"/>
                <a:gd name="connsiteY82" fmla="*/ 6387263 h 10844539"/>
                <a:gd name="connsiteX83" fmla="*/ 3921594 w 4913714"/>
                <a:gd name="connsiteY83" fmla="*/ 6979766 h 10844539"/>
                <a:gd name="connsiteX84" fmla="*/ 4079856 w 4913714"/>
                <a:gd name="connsiteY84" fmla="*/ 7542474 h 10844539"/>
                <a:gd name="connsiteX85" fmla="*/ 4417591 w 4913714"/>
                <a:gd name="connsiteY85" fmla="*/ 8314523 h 10844539"/>
                <a:gd name="connsiteX86" fmla="*/ 4322970 w 4913714"/>
                <a:gd name="connsiteY86" fmla="*/ 8652537 h 10844539"/>
                <a:gd name="connsiteX87" fmla="*/ 4255213 w 4913714"/>
                <a:gd name="connsiteY87" fmla="*/ 8894536 h 10844539"/>
                <a:gd name="connsiteX88" fmla="*/ 4228348 w 4913714"/>
                <a:gd name="connsiteY88" fmla="*/ 9189566 h 10844539"/>
                <a:gd name="connsiteX89" fmla="*/ 4220533 w 4913714"/>
                <a:gd name="connsiteY89" fmla="*/ 10039489 h 10844539"/>
                <a:gd name="connsiteX90" fmla="*/ 4308456 w 4913714"/>
                <a:gd name="connsiteY90" fmla="*/ 10144997 h 10844539"/>
                <a:gd name="connsiteX91" fmla="*/ 4343625 w 4913714"/>
                <a:gd name="connsiteY91" fmla="*/ 10144997 h 10844539"/>
                <a:gd name="connsiteX92" fmla="*/ 4361210 w 4913714"/>
                <a:gd name="connsiteY92" fmla="*/ 10057074 h 10844539"/>
                <a:gd name="connsiteX93" fmla="*/ 4326040 w 4913714"/>
                <a:gd name="connsiteY93" fmla="*/ 9916397 h 10844539"/>
                <a:gd name="connsiteX94" fmla="*/ 4343625 w 4913714"/>
                <a:gd name="connsiteY94" fmla="*/ 9722966 h 10844539"/>
                <a:gd name="connsiteX95" fmla="*/ 4478929 w 4913714"/>
                <a:gd name="connsiteY95" fmla="*/ 9036189 h 10844539"/>
                <a:gd name="connsiteX96" fmla="*/ 4574667 w 4913714"/>
                <a:gd name="connsiteY96" fmla="*/ 9312659 h 10844539"/>
                <a:gd name="connsiteX97" fmla="*/ 4549267 w 4913714"/>
                <a:gd name="connsiteY97" fmla="*/ 9668259 h 10844539"/>
                <a:gd name="connsiteX98" fmla="*/ 4475998 w 4913714"/>
                <a:gd name="connsiteY98" fmla="*/ 9824566 h 10844539"/>
                <a:gd name="connsiteX99" fmla="*/ 4449133 w 4913714"/>
                <a:gd name="connsiteY99" fmla="*/ 10009693 h 10844539"/>
                <a:gd name="connsiteX100" fmla="*/ 4658194 w 4913714"/>
                <a:gd name="connsiteY100" fmla="*/ 9977455 h 10844539"/>
                <a:gd name="connsiteX101" fmla="*/ 4712902 w 4913714"/>
                <a:gd name="connsiteY101" fmla="*/ 10074659 h 10844539"/>
                <a:gd name="connsiteX102" fmla="*/ 4783240 w 4913714"/>
                <a:gd name="connsiteY102" fmla="*/ 9916397 h 10844539"/>
                <a:gd name="connsiteX103" fmla="*/ 4835994 w 4913714"/>
                <a:gd name="connsiteY103" fmla="*/ 9740551 h 10844539"/>
                <a:gd name="connsiteX104" fmla="*/ 4910240 w 4913714"/>
                <a:gd name="connsiteY104" fmla="*/ 9254043 h 10844539"/>
                <a:gd name="connsiteX105" fmla="*/ 4893633 w 4913714"/>
                <a:gd name="connsiteY105" fmla="*/ 8956082 h 10844539"/>
                <a:gd name="connsiteX106" fmla="*/ 4824201 w 4913714"/>
                <a:gd name="connsiteY106" fmla="*/ 8494835 h 10844539"/>
                <a:gd name="connsiteX107" fmla="*/ 4720438 w 4913714"/>
                <a:gd name="connsiteY107" fmla="*/ 7532146 h 10844539"/>
                <a:gd name="connsiteX108" fmla="*/ 4705086 w 4913714"/>
                <a:gd name="connsiteY108" fmla="*/ 6929803 h 10844539"/>
                <a:gd name="connsiteX109" fmla="*/ 4633144 w 4913714"/>
                <a:gd name="connsiteY109" fmla="*/ 6381611 h 10844539"/>
                <a:gd name="connsiteX110" fmla="*/ 4509423 w 4913714"/>
                <a:gd name="connsiteY110" fmla="*/ 5797689 h 10844539"/>
                <a:gd name="connsiteX111" fmla="*/ 4468950 w 4913714"/>
                <a:gd name="connsiteY111" fmla="*/ 4536900 h 10844539"/>
                <a:gd name="connsiteX112" fmla="*/ 4486334 w 4913714"/>
                <a:gd name="connsiteY112" fmla="*/ 3790581 h 10844539"/>
                <a:gd name="connsiteX113" fmla="*/ 4249079 w 4913714"/>
                <a:gd name="connsiteY113" fmla="*/ 3340208 h 10844539"/>
                <a:gd name="connsiteX114" fmla="*/ 3999320 w 4913714"/>
                <a:gd name="connsiteY114" fmla="*/ 3134280 h 10844539"/>
                <a:gd name="connsiteX115" fmla="*/ 3678324 w 4913714"/>
                <a:gd name="connsiteY115" fmla="*/ 3002758 h 10844539"/>
                <a:gd name="connsiteX116" fmla="*/ 3402429 w 4913714"/>
                <a:gd name="connsiteY116" fmla="*/ 2835938 h 10844539"/>
                <a:gd name="connsiteX117" fmla="*/ 3024779 w 4913714"/>
                <a:gd name="connsiteY117" fmla="*/ 2618782 h 10844539"/>
                <a:gd name="connsiteX118" fmla="*/ 2932566 w 4913714"/>
                <a:gd name="connsiteY118" fmla="*/ 2321634 h 10844539"/>
                <a:gd name="connsiteX119" fmla="*/ 2940426 w 4913714"/>
                <a:gd name="connsiteY119" fmla="*/ 2048534 h 10844539"/>
                <a:gd name="connsiteX120" fmla="*/ 3136471 w 4913714"/>
                <a:gd name="connsiteY120" fmla="*/ 2055350 h 10844539"/>
                <a:gd name="connsiteX121" fmla="*/ 3381669 w 4913714"/>
                <a:gd name="connsiteY121" fmla="*/ 2064655 h 10844539"/>
                <a:gd name="connsiteX122" fmla="*/ 3456335 w 4913714"/>
                <a:gd name="connsiteY122" fmla="*/ 1872657 h 10844539"/>
                <a:gd name="connsiteX123" fmla="*/ 3490152 w 4913714"/>
                <a:gd name="connsiteY123" fmla="*/ 1834162 h 10844539"/>
                <a:gd name="connsiteX124" fmla="*/ 3544393 w 4913714"/>
                <a:gd name="connsiteY124" fmla="*/ 1774720 h 10844539"/>
                <a:gd name="connsiteX125" fmla="*/ 3517148 w 4913714"/>
                <a:gd name="connsiteY125" fmla="*/ 1698444 h 10844539"/>
                <a:gd name="connsiteX126" fmla="*/ 3479084 w 4913714"/>
                <a:gd name="connsiteY126" fmla="*/ 1672741 h 10844539"/>
                <a:gd name="connsiteX127" fmla="*/ 3538167 w 4913714"/>
                <a:gd name="connsiteY127" fmla="*/ 1647680 h 10844539"/>
                <a:gd name="connsiteX128" fmla="*/ 3581842 w 4913714"/>
                <a:gd name="connsiteY128" fmla="*/ 1598300 h 10844539"/>
                <a:gd name="connsiteX129" fmla="*/ 3576833 w 4913714"/>
                <a:gd name="connsiteY129" fmla="*/ 1533129 h 10844539"/>
                <a:gd name="connsiteX130" fmla="*/ 3582358 w 4913714"/>
                <a:gd name="connsiteY130" fmla="*/ 1437316 h 10844539"/>
                <a:gd name="connsiteX131" fmla="*/ 3625953 w 4913714"/>
                <a:gd name="connsiteY131" fmla="*/ 1394453 h 10844539"/>
                <a:gd name="connsiteX132" fmla="*/ 3724744 w 4913714"/>
                <a:gd name="connsiteY132" fmla="*/ 1373572 h 10844539"/>
                <a:gd name="connsiteX133" fmla="*/ 3777254 w 4913714"/>
                <a:gd name="connsiteY133" fmla="*/ 1295174 h 10844539"/>
                <a:gd name="connsiteX134" fmla="*/ 3694093 w 4913714"/>
                <a:gd name="connsiteY134" fmla="*/ 1189665 h 10844539"/>
                <a:gd name="connsiteX135" fmla="*/ 3635111 w 4913714"/>
                <a:gd name="connsiteY135" fmla="*/ 1106749 h 10844539"/>
                <a:gd name="connsiteX136" fmla="*/ 3576129 w 4913714"/>
                <a:gd name="connsiteY136" fmla="*/ 991838 h 10844539"/>
                <a:gd name="connsiteX137" fmla="*/ 3618394 w 4913714"/>
                <a:gd name="connsiteY137" fmla="*/ 798392 h 10844539"/>
                <a:gd name="connsiteX138" fmla="*/ 3578949 w 4913714"/>
                <a:gd name="connsiteY138" fmla="*/ 379767 h 10844539"/>
                <a:gd name="connsiteX139" fmla="*/ 3230479 w 4913714"/>
                <a:gd name="connsiteY139" fmla="*/ 98358 h 10844539"/>
                <a:gd name="connsiteX140" fmla="*/ 2717060 w 4913714"/>
                <a:gd name="connsiteY140" fmla="*/ 854 h 10844539"/>
                <a:gd name="connsiteX141" fmla="*/ 2198302 w 4913714"/>
                <a:gd name="connsiteY141" fmla="*/ 70479 h 10844539"/>
                <a:gd name="connsiteX142" fmla="*/ 1776271 w 4913714"/>
                <a:gd name="connsiteY142" fmla="*/ 367951 h 10844539"/>
                <a:gd name="connsiteX143" fmla="*/ 1639257 w 4913714"/>
                <a:gd name="connsiteY143" fmla="*/ 692168 h 10844539"/>
                <a:gd name="connsiteX144" fmla="*/ 1628634 w 4913714"/>
                <a:gd name="connsiteY144" fmla="*/ 1143873 h 10844539"/>
                <a:gd name="connsiteX145" fmla="*/ 1792184 w 4913714"/>
                <a:gd name="connsiteY145" fmla="*/ 1466621 h 10844539"/>
                <a:gd name="connsiteX146" fmla="*/ 2061231 w 4913714"/>
                <a:gd name="connsiteY146" fmla="*/ 1853320 h 10844539"/>
                <a:gd name="connsiteX147" fmla="*/ 2064963 w 4913714"/>
                <a:gd name="connsiteY147" fmla="*/ 2162318 h 10844539"/>
                <a:gd name="connsiteX148" fmla="*/ 2004871 w 4913714"/>
                <a:gd name="connsiteY148" fmla="*/ 2513274 h 10844539"/>
                <a:gd name="connsiteX149" fmla="*/ 1562185 w 4913714"/>
                <a:gd name="connsiteY149" fmla="*/ 2813051 h 10844539"/>
                <a:gd name="connsiteX150" fmla="*/ 1139317 w 4913714"/>
                <a:gd name="connsiteY150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20533 w 4913268"/>
                <a:gd name="connsiteY89" fmla="*/ 1003948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61210 w 4913268"/>
                <a:gd name="connsiteY92" fmla="*/ 10057074 h 10844539"/>
                <a:gd name="connsiteX93" fmla="*/ 4326040 w 4913268"/>
                <a:gd name="connsiteY93" fmla="*/ 9916397 h 10844539"/>
                <a:gd name="connsiteX94" fmla="*/ 4343625 w 4913268"/>
                <a:gd name="connsiteY94" fmla="*/ 972296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977455 h 10844539"/>
                <a:gd name="connsiteX101" fmla="*/ 4712902 w 4913268"/>
                <a:gd name="connsiteY101" fmla="*/ 10074659 h 10844539"/>
                <a:gd name="connsiteX102" fmla="*/ 4783240 w 4913268"/>
                <a:gd name="connsiteY102" fmla="*/ 9916397 h 10844539"/>
                <a:gd name="connsiteX103" fmla="*/ 4842344 w 4913268"/>
                <a:gd name="connsiteY103" fmla="*/ 9492901 h 10844539"/>
                <a:gd name="connsiteX104" fmla="*/ 4910240 w 4913268"/>
                <a:gd name="connsiteY104" fmla="*/ 9254043 h 10844539"/>
                <a:gd name="connsiteX105" fmla="*/ 4893633 w 4913268"/>
                <a:gd name="connsiteY105" fmla="*/ 8956082 h 10844539"/>
                <a:gd name="connsiteX106" fmla="*/ 4824201 w 4913268"/>
                <a:gd name="connsiteY106" fmla="*/ 8494835 h 10844539"/>
                <a:gd name="connsiteX107" fmla="*/ 4720438 w 4913268"/>
                <a:gd name="connsiteY107" fmla="*/ 7532146 h 10844539"/>
                <a:gd name="connsiteX108" fmla="*/ 4705086 w 4913268"/>
                <a:gd name="connsiteY108" fmla="*/ 6929803 h 10844539"/>
                <a:gd name="connsiteX109" fmla="*/ 4633144 w 4913268"/>
                <a:gd name="connsiteY109" fmla="*/ 6381611 h 10844539"/>
                <a:gd name="connsiteX110" fmla="*/ 4509423 w 4913268"/>
                <a:gd name="connsiteY110" fmla="*/ 5797689 h 10844539"/>
                <a:gd name="connsiteX111" fmla="*/ 4468950 w 4913268"/>
                <a:gd name="connsiteY111" fmla="*/ 4536900 h 10844539"/>
                <a:gd name="connsiteX112" fmla="*/ 4486334 w 4913268"/>
                <a:gd name="connsiteY112" fmla="*/ 3790581 h 10844539"/>
                <a:gd name="connsiteX113" fmla="*/ 4249079 w 4913268"/>
                <a:gd name="connsiteY113" fmla="*/ 3340208 h 10844539"/>
                <a:gd name="connsiteX114" fmla="*/ 3999320 w 4913268"/>
                <a:gd name="connsiteY114" fmla="*/ 3134280 h 10844539"/>
                <a:gd name="connsiteX115" fmla="*/ 3678324 w 4913268"/>
                <a:gd name="connsiteY115" fmla="*/ 3002758 h 10844539"/>
                <a:gd name="connsiteX116" fmla="*/ 3402429 w 4913268"/>
                <a:gd name="connsiteY116" fmla="*/ 2835938 h 10844539"/>
                <a:gd name="connsiteX117" fmla="*/ 3024779 w 4913268"/>
                <a:gd name="connsiteY117" fmla="*/ 2618782 h 10844539"/>
                <a:gd name="connsiteX118" fmla="*/ 2932566 w 4913268"/>
                <a:gd name="connsiteY118" fmla="*/ 2321634 h 10844539"/>
                <a:gd name="connsiteX119" fmla="*/ 2940426 w 4913268"/>
                <a:gd name="connsiteY119" fmla="*/ 2048534 h 10844539"/>
                <a:gd name="connsiteX120" fmla="*/ 3136471 w 4913268"/>
                <a:gd name="connsiteY120" fmla="*/ 2055350 h 10844539"/>
                <a:gd name="connsiteX121" fmla="*/ 3381669 w 4913268"/>
                <a:gd name="connsiteY121" fmla="*/ 2064655 h 10844539"/>
                <a:gd name="connsiteX122" fmla="*/ 3456335 w 4913268"/>
                <a:gd name="connsiteY122" fmla="*/ 1872657 h 10844539"/>
                <a:gd name="connsiteX123" fmla="*/ 3490152 w 4913268"/>
                <a:gd name="connsiteY123" fmla="*/ 1834162 h 10844539"/>
                <a:gd name="connsiteX124" fmla="*/ 3544393 w 4913268"/>
                <a:gd name="connsiteY124" fmla="*/ 1774720 h 10844539"/>
                <a:gd name="connsiteX125" fmla="*/ 3517148 w 4913268"/>
                <a:gd name="connsiteY125" fmla="*/ 1698444 h 10844539"/>
                <a:gd name="connsiteX126" fmla="*/ 3479084 w 4913268"/>
                <a:gd name="connsiteY126" fmla="*/ 1672741 h 10844539"/>
                <a:gd name="connsiteX127" fmla="*/ 3538167 w 4913268"/>
                <a:gd name="connsiteY127" fmla="*/ 1647680 h 10844539"/>
                <a:gd name="connsiteX128" fmla="*/ 3581842 w 4913268"/>
                <a:gd name="connsiteY128" fmla="*/ 1598300 h 10844539"/>
                <a:gd name="connsiteX129" fmla="*/ 3576833 w 4913268"/>
                <a:gd name="connsiteY129" fmla="*/ 1533129 h 10844539"/>
                <a:gd name="connsiteX130" fmla="*/ 3582358 w 4913268"/>
                <a:gd name="connsiteY130" fmla="*/ 1437316 h 10844539"/>
                <a:gd name="connsiteX131" fmla="*/ 3625953 w 4913268"/>
                <a:gd name="connsiteY131" fmla="*/ 1394453 h 10844539"/>
                <a:gd name="connsiteX132" fmla="*/ 3724744 w 4913268"/>
                <a:gd name="connsiteY132" fmla="*/ 1373572 h 10844539"/>
                <a:gd name="connsiteX133" fmla="*/ 3777254 w 4913268"/>
                <a:gd name="connsiteY133" fmla="*/ 1295174 h 10844539"/>
                <a:gd name="connsiteX134" fmla="*/ 3694093 w 4913268"/>
                <a:gd name="connsiteY134" fmla="*/ 1189665 h 10844539"/>
                <a:gd name="connsiteX135" fmla="*/ 3635111 w 4913268"/>
                <a:gd name="connsiteY135" fmla="*/ 1106749 h 10844539"/>
                <a:gd name="connsiteX136" fmla="*/ 3576129 w 4913268"/>
                <a:gd name="connsiteY136" fmla="*/ 991838 h 10844539"/>
                <a:gd name="connsiteX137" fmla="*/ 3618394 w 4913268"/>
                <a:gd name="connsiteY137" fmla="*/ 798392 h 10844539"/>
                <a:gd name="connsiteX138" fmla="*/ 3578949 w 4913268"/>
                <a:gd name="connsiteY138" fmla="*/ 379767 h 10844539"/>
                <a:gd name="connsiteX139" fmla="*/ 3230479 w 4913268"/>
                <a:gd name="connsiteY139" fmla="*/ 98358 h 10844539"/>
                <a:gd name="connsiteX140" fmla="*/ 2717060 w 4913268"/>
                <a:gd name="connsiteY140" fmla="*/ 854 h 10844539"/>
                <a:gd name="connsiteX141" fmla="*/ 2198302 w 4913268"/>
                <a:gd name="connsiteY141" fmla="*/ 70479 h 10844539"/>
                <a:gd name="connsiteX142" fmla="*/ 1776271 w 4913268"/>
                <a:gd name="connsiteY142" fmla="*/ 367951 h 10844539"/>
                <a:gd name="connsiteX143" fmla="*/ 1639257 w 4913268"/>
                <a:gd name="connsiteY143" fmla="*/ 692168 h 10844539"/>
                <a:gd name="connsiteX144" fmla="*/ 1628634 w 4913268"/>
                <a:gd name="connsiteY144" fmla="*/ 1143873 h 10844539"/>
                <a:gd name="connsiteX145" fmla="*/ 1792184 w 4913268"/>
                <a:gd name="connsiteY145" fmla="*/ 1466621 h 10844539"/>
                <a:gd name="connsiteX146" fmla="*/ 2061231 w 4913268"/>
                <a:gd name="connsiteY146" fmla="*/ 1853320 h 10844539"/>
                <a:gd name="connsiteX147" fmla="*/ 2064963 w 4913268"/>
                <a:gd name="connsiteY147" fmla="*/ 2162318 h 10844539"/>
                <a:gd name="connsiteX148" fmla="*/ 2004871 w 4913268"/>
                <a:gd name="connsiteY148" fmla="*/ 2513274 h 10844539"/>
                <a:gd name="connsiteX149" fmla="*/ 1562185 w 4913268"/>
                <a:gd name="connsiteY149" fmla="*/ 2813051 h 10844539"/>
                <a:gd name="connsiteX150" fmla="*/ 1139317 w 4913268"/>
                <a:gd name="connsiteY150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20533 w 4913268"/>
                <a:gd name="connsiteY89" fmla="*/ 1003948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61210 w 4913268"/>
                <a:gd name="connsiteY92" fmla="*/ 10057074 h 10844539"/>
                <a:gd name="connsiteX93" fmla="*/ 4326040 w 4913268"/>
                <a:gd name="connsiteY93" fmla="*/ 9916397 h 10844539"/>
                <a:gd name="connsiteX94" fmla="*/ 4343625 w 4913268"/>
                <a:gd name="connsiteY94" fmla="*/ 972296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977455 h 10844539"/>
                <a:gd name="connsiteX101" fmla="*/ 4712902 w 4913268"/>
                <a:gd name="connsiteY101" fmla="*/ 10074659 h 10844539"/>
                <a:gd name="connsiteX102" fmla="*/ 4776890 w 4913268"/>
                <a:gd name="connsiteY102" fmla="*/ 9700497 h 10844539"/>
                <a:gd name="connsiteX103" fmla="*/ 4842344 w 4913268"/>
                <a:gd name="connsiteY103" fmla="*/ 9492901 h 10844539"/>
                <a:gd name="connsiteX104" fmla="*/ 4910240 w 4913268"/>
                <a:gd name="connsiteY104" fmla="*/ 9254043 h 10844539"/>
                <a:gd name="connsiteX105" fmla="*/ 4893633 w 4913268"/>
                <a:gd name="connsiteY105" fmla="*/ 8956082 h 10844539"/>
                <a:gd name="connsiteX106" fmla="*/ 4824201 w 4913268"/>
                <a:gd name="connsiteY106" fmla="*/ 8494835 h 10844539"/>
                <a:gd name="connsiteX107" fmla="*/ 4720438 w 4913268"/>
                <a:gd name="connsiteY107" fmla="*/ 7532146 h 10844539"/>
                <a:gd name="connsiteX108" fmla="*/ 4705086 w 4913268"/>
                <a:gd name="connsiteY108" fmla="*/ 6929803 h 10844539"/>
                <a:gd name="connsiteX109" fmla="*/ 4633144 w 4913268"/>
                <a:gd name="connsiteY109" fmla="*/ 6381611 h 10844539"/>
                <a:gd name="connsiteX110" fmla="*/ 4509423 w 4913268"/>
                <a:gd name="connsiteY110" fmla="*/ 5797689 h 10844539"/>
                <a:gd name="connsiteX111" fmla="*/ 4468950 w 4913268"/>
                <a:gd name="connsiteY111" fmla="*/ 4536900 h 10844539"/>
                <a:gd name="connsiteX112" fmla="*/ 4486334 w 4913268"/>
                <a:gd name="connsiteY112" fmla="*/ 3790581 h 10844539"/>
                <a:gd name="connsiteX113" fmla="*/ 4249079 w 4913268"/>
                <a:gd name="connsiteY113" fmla="*/ 3340208 h 10844539"/>
                <a:gd name="connsiteX114" fmla="*/ 3999320 w 4913268"/>
                <a:gd name="connsiteY114" fmla="*/ 3134280 h 10844539"/>
                <a:gd name="connsiteX115" fmla="*/ 3678324 w 4913268"/>
                <a:gd name="connsiteY115" fmla="*/ 3002758 h 10844539"/>
                <a:gd name="connsiteX116" fmla="*/ 3402429 w 4913268"/>
                <a:gd name="connsiteY116" fmla="*/ 2835938 h 10844539"/>
                <a:gd name="connsiteX117" fmla="*/ 3024779 w 4913268"/>
                <a:gd name="connsiteY117" fmla="*/ 2618782 h 10844539"/>
                <a:gd name="connsiteX118" fmla="*/ 2932566 w 4913268"/>
                <a:gd name="connsiteY118" fmla="*/ 2321634 h 10844539"/>
                <a:gd name="connsiteX119" fmla="*/ 2940426 w 4913268"/>
                <a:gd name="connsiteY119" fmla="*/ 2048534 h 10844539"/>
                <a:gd name="connsiteX120" fmla="*/ 3136471 w 4913268"/>
                <a:gd name="connsiteY120" fmla="*/ 2055350 h 10844539"/>
                <a:gd name="connsiteX121" fmla="*/ 3381669 w 4913268"/>
                <a:gd name="connsiteY121" fmla="*/ 2064655 h 10844539"/>
                <a:gd name="connsiteX122" fmla="*/ 3456335 w 4913268"/>
                <a:gd name="connsiteY122" fmla="*/ 1872657 h 10844539"/>
                <a:gd name="connsiteX123" fmla="*/ 3490152 w 4913268"/>
                <a:gd name="connsiteY123" fmla="*/ 1834162 h 10844539"/>
                <a:gd name="connsiteX124" fmla="*/ 3544393 w 4913268"/>
                <a:gd name="connsiteY124" fmla="*/ 1774720 h 10844539"/>
                <a:gd name="connsiteX125" fmla="*/ 3517148 w 4913268"/>
                <a:gd name="connsiteY125" fmla="*/ 1698444 h 10844539"/>
                <a:gd name="connsiteX126" fmla="*/ 3479084 w 4913268"/>
                <a:gd name="connsiteY126" fmla="*/ 1672741 h 10844539"/>
                <a:gd name="connsiteX127" fmla="*/ 3538167 w 4913268"/>
                <a:gd name="connsiteY127" fmla="*/ 1647680 h 10844539"/>
                <a:gd name="connsiteX128" fmla="*/ 3581842 w 4913268"/>
                <a:gd name="connsiteY128" fmla="*/ 1598300 h 10844539"/>
                <a:gd name="connsiteX129" fmla="*/ 3576833 w 4913268"/>
                <a:gd name="connsiteY129" fmla="*/ 1533129 h 10844539"/>
                <a:gd name="connsiteX130" fmla="*/ 3582358 w 4913268"/>
                <a:gd name="connsiteY130" fmla="*/ 1437316 h 10844539"/>
                <a:gd name="connsiteX131" fmla="*/ 3625953 w 4913268"/>
                <a:gd name="connsiteY131" fmla="*/ 1394453 h 10844539"/>
                <a:gd name="connsiteX132" fmla="*/ 3724744 w 4913268"/>
                <a:gd name="connsiteY132" fmla="*/ 1373572 h 10844539"/>
                <a:gd name="connsiteX133" fmla="*/ 3777254 w 4913268"/>
                <a:gd name="connsiteY133" fmla="*/ 1295174 h 10844539"/>
                <a:gd name="connsiteX134" fmla="*/ 3694093 w 4913268"/>
                <a:gd name="connsiteY134" fmla="*/ 1189665 h 10844539"/>
                <a:gd name="connsiteX135" fmla="*/ 3635111 w 4913268"/>
                <a:gd name="connsiteY135" fmla="*/ 1106749 h 10844539"/>
                <a:gd name="connsiteX136" fmla="*/ 3576129 w 4913268"/>
                <a:gd name="connsiteY136" fmla="*/ 991838 h 10844539"/>
                <a:gd name="connsiteX137" fmla="*/ 3618394 w 4913268"/>
                <a:gd name="connsiteY137" fmla="*/ 798392 h 10844539"/>
                <a:gd name="connsiteX138" fmla="*/ 3578949 w 4913268"/>
                <a:gd name="connsiteY138" fmla="*/ 379767 h 10844539"/>
                <a:gd name="connsiteX139" fmla="*/ 3230479 w 4913268"/>
                <a:gd name="connsiteY139" fmla="*/ 98358 h 10844539"/>
                <a:gd name="connsiteX140" fmla="*/ 2717060 w 4913268"/>
                <a:gd name="connsiteY140" fmla="*/ 854 h 10844539"/>
                <a:gd name="connsiteX141" fmla="*/ 2198302 w 4913268"/>
                <a:gd name="connsiteY141" fmla="*/ 70479 h 10844539"/>
                <a:gd name="connsiteX142" fmla="*/ 1776271 w 4913268"/>
                <a:gd name="connsiteY142" fmla="*/ 367951 h 10844539"/>
                <a:gd name="connsiteX143" fmla="*/ 1639257 w 4913268"/>
                <a:gd name="connsiteY143" fmla="*/ 692168 h 10844539"/>
                <a:gd name="connsiteX144" fmla="*/ 1628634 w 4913268"/>
                <a:gd name="connsiteY144" fmla="*/ 1143873 h 10844539"/>
                <a:gd name="connsiteX145" fmla="*/ 1792184 w 4913268"/>
                <a:gd name="connsiteY145" fmla="*/ 1466621 h 10844539"/>
                <a:gd name="connsiteX146" fmla="*/ 2061231 w 4913268"/>
                <a:gd name="connsiteY146" fmla="*/ 1853320 h 10844539"/>
                <a:gd name="connsiteX147" fmla="*/ 2064963 w 4913268"/>
                <a:gd name="connsiteY147" fmla="*/ 2162318 h 10844539"/>
                <a:gd name="connsiteX148" fmla="*/ 2004871 w 4913268"/>
                <a:gd name="connsiteY148" fmla="*/ 2513274 h 10844539"/>
                <a:gd name="connsiteX149" fmla="*/ 1562185 w 4913268"/>
                <a:gd name="connsiteY149" fmla="*/ 2813051 h 10844539"/>
                <a:gd name="connsiteX150" fmla="*/ 1139317 w 4913268"/>
                <a:gd name="connsiteY150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20533 w 4913268"/>
                <a:gd name="connsiteY89" fmla="*/ 1003948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61210 w 4913268"/>
                <a:gd name="connsiteY92" fmla="*/ 10057074 h 10844539"/>
                <a:gd name="connsiteX93" fmla="*/ 4326040 w 4913268"/>
                <a:gd name="connsiteY93" fmla="*/ 9916397 h 10844539"/>
                <a:gd name="connsiteX94" fmla="*/ 4343625 w 4913268"/>
                <a:gd name="connsiteY94" fmla="*/ 972296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977455 h 10844539"/>
                <a:gd name="connsiteX101" fmla="*/ 4776890 w 4913268"/>
                <a:gd name="connsiteY101" fmla="*/ 9700497 h 10844539"/>
                <a:gd name="connsiteX102" fmla="*/ 4842344 w 4913268"/>
                <a:gd name="connsiteY102" fmla="*/ 9492901 h 10844539"/>
                <a:gd name="connsiteX103" fmla="*/ 4910240 w 4913268"/>
                <a:gd name="connsiteY103" fmla="*/ 9254043 h 10844539"/>
                <a:gd name="connsiteX104" fmla="*/ 4893633 w 4913268"/>
                <a:gd name="connsiteY104" fmla="*/ 8956082 h 10844539"/>
                <a:gd name="connsiteX105" fmla="*/ 4824201 w 4913268"/>
                <a:gd name="connsiteY105" fmla="*/ 8494835 h 10844539"/>
                <a:gd name="connsiteX106" fmla="*/ 4720438 w 4913268"/>
                <a:gd name="connsiteY106" fmla="*/ 7532146 h 10844539"/>
                <a:gd name="connsiteX107" fmla="*/ 4705086 w 4913268"/>
                <a:gd name="connsiteY107" fmla="*/ 6929803 h 10844539"/>
                <a:gd name="connsiteX108" fmla="*/ 4633144 w 4913268"/>
                <a:gd name="connsiteY108" fmla="*/ 6381611 h 10844539"/>
                <a:gd name="connsiteX109" fmla="*/ 4509423 w 4913268"/>
                <a:gd name="connsiteY109" fmla="*/ 5797689 h 10844539"/>
                <a:gd name="connsiteX110" fmla="*/ 4468950 w 4913268"/>
                <a:gd name="connsiteY110" fmla="*/ 4536900 h 10844539"/>
                <a:gd name="connsiteX111" fmla="*/ 4486334 w 4913268"/>
                <a:gd name="connsiteY111" fmla="*/ 3790581 h 10844539"/>
                <a:gd name="connsiteX112" fmla="*/ 4249079 w 4913268"/>
                <a:gd name="connsiteY112" fmla="*/ 3340208 h 10844539"/>
                <a:gd name="connsiteX113" fmla="*/ 3999320 w 4913268"/>
                <a:gd name="connsiteY113" fmla="*/ 3134280 h 10844539"/>
                <a:gd name="connsiteX114" fmla="*/ 3678324 w 4913268"/>
                <a:gd name="connsiteY114" fmla="*/ 3002758 h 10844539"/>
                <a:gd name="connsiteX115" fmla="*/ 3402429 w 4913268"/>
                <a:gd name="connsiteY115" fmla="*/ 2835938 h 10844539"/>
                <a:gd name="connsiteX116" fmla="*/ 3024779 w 4913268"/>
                <a:gd name="connsiteY116" fmla="*/ 2618782 h 10844539"/>
                <a:gd name="connsiteX117" fmla="*/ 2932566 w 4913268"/>
                <a:gd name="connsiteY117" fmla="*/ 2321634 h 10844539"/>
                <a:gd name="connsiteX118" fmla="*/ 2940426 w 4913268"/>
                <a:gd name="connsiteY118" fmla="*/ 2048534 h 10844539"/>
                <a:gd name="connsiteX119" fmla="*/ 3136471 w 4913268"/>
                <a:gd name="connsiteY119" fmla="*/ 2055350 h 10844539"/>
                <a:gd name="connsiteX120" fmla="*/ 3381669 w 4913268"/>
                <a:gd name="connsiteY120" fmla="*/ 2064655 h 10844539"/>
                <a:gd name="connsiteX121" fmla="*/ 3456335 w 4913268"/>
                <a:gd name="connsiteY121" fmla="*/ 1872657 h 10844539"/>
                <a:gd name="connsiteX122" fmla="*/ 3490152 w 4913268"/>
                <a:gd name="connsiteY122" fmla="*/ 1834162 h 10844539"/>
                <a:gd name="connsiteX123" fmla="*/ 3544393 w 4913268"/>
                <a:gd name="connsiteY123" fmla="*/ 1774720 h 10844539"/>
                <a:gd name="connsiteX124" fmla="*/ 3517148 w 4913268"/>
                <a:gd name="connsiteY124" fmla="*/ 1698444 h 10844539"/>
                <a:gd name="connsiteX125" fmla="*/ 3479084 w 4913268"/>
                <a:gd name="connsiteY125" fmla="*/ 1672741 h 10844539"/>
                <a:gd name="connsiteX126" fmla="*/ 3538167 w 4913268"/>
                <a:gd name="connsiteY126" fmla="*/ 1647680 h 10844539"/>
                <a:gd name="connsiteX127" fmla="*/ 3581842 w 4913268"/>
                <a:gd name="connsiteY127" fmla="*/ 1598300 h 10844539"/>
                <a:gd name="connsiteX128" fmla="*/ 3576833 w 4913268"/>
                <a:gd name="connsiteY128" fmla="*/ 1533129 h 10844539"/>
                <a:gd name="connsiteX129" fmla="*/ 3582358 w 4913268"/>
                <a:gd name="connsiteY129" fmla="*/ 1437316 h 10844539"/>
                <a:gd name="connsiteX130" fmla="*/ 3625953 w 4913268"/>
                <a:gd name="connsiteY130" fmla="*/ 1394453 h 10844539"/>
                <a:gd name="connsiteX131" fmla="*/ 3724744 w 4913268"/>
                <a:gd name="connsiteY131" fmla="*/ 1373572 h 10844539"/>
                <a:gd name="connsiteX132" fmla="*/ 3777254 w 4913268"/>
                <a:gd name="connsiteY132" fmla="*/ 1295174 h 10844539"/>
                <a:gd name="connsiteX133" fmla="*/ 3694093 w 4913268"/>
                <a:gd name="connsiteY133" fmla="*/ 1189665 h 10844539"/>
                <a:gd name="connsiteX134" fmla="*/ 3635111 w 4913268"/>
                <a:gd name="connsiteY134" fmla="*/ 1106749 h 10844539"/>
                <a:gd name="connsiteX135" fmla="*/ 3576129 w 4913268"/>
                <a:gd name="connsiteY135" fmla="*/ 991838 h 10844539"/>
                <a:gd name="connsiteX136" fmla="*/ 3618394 w 4913268"/>
                <a:gd name="connsiteY136" fmla="*/ 798392 h 10844539"/>
                <a:gd name="connsiteX137" fmla="*/ 3578949 w 4913268"/>
                <a:gd name="connsiteY137" fmla="*/ 379767 h 10844539"/>
                <a:gd name="connsiteX138" fmla="*/ 3230479 w 4913268"/>
                <a:gd name="connsiteY138" fmla="*/ 98358 h 10844539"/>
                <a:gd name="connsiteX139" fmla="*/ 2717060 w 4913268"/>
                <a:gd name="connsiteY139" fmla="*/ 854 h 10844539"/>
                <a:gd name="connsiteX140" fmla="*/ 2198302 w 4913268"/>
                <a:gd name="connsiteY140" fmla="*/ 70479 h 10844539"/>
                <a:gd name="connsiteX141" fmla="*/ 1776271 w 4913268"/>
                <a:gd name="connsiteY141" fmla="*/ 367951 h 10844539"/>
                <a:gd name="connsiteX142" fmla="*/ 1639257 w 4913268"/>
                <a:gd name="connsiteY142" fmla="*/ 692168 h 10844539"/>
                <a:gd name="connsiteX143" fmla="*/ 1628634 w 4913268"/>
                <a:gd name="connsiteY143" fmla="*/ 1143873 h 10844539"/>
                <a:gd name="connsiteX144" fmla="*/ 1792184 w 4913268"/>
                <a:gd name="connsiteY144" fmla="*/ 1466621 h 10844539"/>
                <a:gd name="connsiteX145" fmla="*/ 2061231 w 4913268"/>
                <a:gd name="connsiteY145" fmla="*/ 1853320 h 10844539"/>
                <a:gd name="connsiteX146" fmla="*/ 2064963 w 4913268"/>
                <a:gd name="connsiteY146" fmla="*/ 2162318 h 10844539"/>
                <a:gd name="connsiteX147" fmla="*/ 2004871 w 4913268"/>
                <a:gd name="connsiteY147" fmla="*/ 2513274 h 10844539"/>
                <a:gd name="connsiteX148" fmla="*/ 1562185 w 4913268"/>
                <a:gd name="connsiteY148" fmla="*/ 2813051 h 10844539"/>
                <a:gd name="connsiteX149" fmla="*/ 1139317 w 4913268"/>
                <a:gd name="connsiteY149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20533 w 4913268"/>
                <a:gd name="connsiteY89" fmla="*/ 1003948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61210 w 4913268"/>
                <a:gd name="connsiteY92" fmla="*/ 10057074 h 10844539"/>
                <a:gd name="connsiteX93" fmla="*/ 4326040 w 4913268"/>
                <a:gd name="connsiteY93" fmla="*/ 9916397 h 10844539"/>
                <a:gd name="connsiteX94" fmla="*/ 4343625 w 4913268"/>
                <a:gd name="connsiteY94" fmla="*/ 972296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850455 h 10844539"/>
                <a:gd name="connsiteX101" fmla="*/ 4776890 w 4913268"/>
                <a:gd name="connsiteY101" fmla="*/ 9700497 h 10844539"/>
                <a:gd name="connsiteX102" fmla="*/ 4842344 w 4913268"/>
                <a:gd name="connsiteY102" fmla="*/ 9492901 h 10844539"/>
                <a:gd name="connsiteX103" fmla="*/ 4910240 w 4913268"/>
                <a:gd name="connsiteY103" fmla="*/ 9254043 h 10844539"/>
                <a:gd name="connsiteX104" fmla="*/ 4893633 w 4913268"/>
                <a:gd name="connsiteY104" fmla="*/ 8956082 h 10844539"/>
                <a:gd name="connsiteX105" fmla="*/ 4824201 w 4913268"/>
                <a:gd name="connsiteY105" fmla="*/ 8494835 h 10844539"/>
                <a:gd name="connsiteX106" fmla="*/ 4720438 w 4913268"/>
                <a:gd name="connsiteY106" fmla="*/ 7532146 h 10844539"/>
                <a:gd name="connsiteX107" fmla="*/ 4705086 w 4913268"/>
                <a:gd name="connsiteY107" fmla="*/ 6929803 h 10844539"/>
                <a:gd name="connsiteX108" fmla="*/ 4633144 w 4913268"/>
                <a:gd name="connsiteY108" fmla="*/ 6381611 h 10844539"/>
                <a:gd name="connsiteX109" fmla="*/ 4509423 w 4913268"/>
                <a:gd name="connsiteY109" fmla="*/ 5797689 h 10844539"/>
                <a:gd name="connsiteX110" fmla="*/ 4468950 w 4913268"/>
                <a:gd name="connsiteY110" fmla="*/ 4536900 h 10844539"/>
                <a:gd name="connsiteX111" fmla="*/ 4486334 w 4913268"/>
                <a:gd name="connsiteY111" fmla="*/ 3790581 h 10844539"/>
                <a:gd name="connsiteX112" fmla="*/ 4249079 w 4913268"/>
                <a:gd name="connsiteY112" fmla="*/ 3340208 h 10844539"/>
                <a:gd name="connsiteX113" fmla="*/ 3999320 w 4913268"/>
                <a:gd name="connsiteY113" fmla="*/ 3134280 h 10844539"/>
                <a:gd name="connsiteX114" fmla="*/ 3678324 w 4913268"/>
                <a:gd name="connsiteY114" fmla="*/ 3002758 h 10844539"/>
                <a:gd name="connsiteX115" fmla="*/ 3402429 w 4913268"/>
                <a:gd name="connsiteY115" fmla="*/ 2835938 h 10844539"/>
                <a:gd name="connsiteX116" fmla="*/ 3024779 w 4913268"/>
                <a:gd name="connsiteY116" fmla="*/ 2618782 h 10844539"/>
                <a:gd name="connsiteX117" fmla="*/ 2932566 w 4913268"/>
                <a:gd name="connsiteY117" fmla="*/ 2321634 h 10844539"/>
                <a:gd name="connsiteX118" fmla="*/ 2940426 w 4913268"/>
                <a:gd name="connsiteY118" fmla="*/ 2048534 h 10844539"/>
                <a:gd name="connsiteX119" fmla="*/ 3136471 w 4913268"/>
                <a:gd name="connsiteY119" fmla="*/ 2055350 h 10844539"/>
                <a:gd name="connsiteX120" fmla="*/ 3381669 w 4913268"/>
                <a:gd name="connsiteY120" fmla="*/ 2064655 h 10844539"/>
                <a:gd name="connsiteX121" fmla="*/ 3456335 w 4913268"/>
                <a:gd name="connsiteY121" fmla="*/ 1872657 h 10844539"/>
                <a:gd name="connsiteX122" fmla="*/ 3490152 w 4913268"/>
                <a:gd name="connsiteY122" fmla="*/ 1834162 h 10844539"/>
                <a:gd name="connsiteX123" fmla="*/ 3544393 w 4913268"/>
                <a:gd name="connsiteY123" fmla="*/ 1774720 h 10844539"/>
                <a:gd name="connsiteX124" fmla="*/ 3517148 w 4913268"/>
                <a:gd name="connsiteY124" fmla="*/ 1698444 h 10844539"/>
                <a:gd name="connsiteX125" fmla="*/ 3479084 w 4913268"/>
                <a:gd name="connsiteY125" fmla="*/ 1672741 h 10844539"/>
                <a:gd name="connsiteX126" fmla="*/ 3538167 w 4913268"/>
                <a:gd name="connsiteY126" fmla="*/ 1647680 h 10844539"/>
                <a:gd name="connsiteX127" fmla="*/ 3581842 w 4913268"/>
                <a:gd name="connsiteY127" fmla="*/ 1598300 h 10844539"/>
                <a:gd name="connsiteX128" fmla="*/ 3576833 w 4913268"/>
                <a:gd name="connsiteY128" fmla="*/ 1533129 h 10844539"/>
                <a:gd name="connsiteX129" fmla="*/ 3582358 w 4913268"/>
                <a:gd name="connsiteY129" fmla="*/ 1437316 h 10844539"/>
                <a:gd name="connsiteX130" fmla="*/ 3625953 w 4913268"/>
                <a:gd name="connsiteY130" fmla="*/ 1394453 h 10844539"/>
                <a:gd name="connsiteX131" fmla="*/ 3724744 w 4913268"/>
                <a:gd name="connsiteY131" fmla="*/ 1373572 h 10844539"/>
                <a:gd name="connsiteX132" fmla="*/ 3777254 w 4913268"/>
                <a:gd name="connsiteY132" fmla="*/ 1295174 h 10844539"/>
                <a:gd name="connsiteX133" fmla="*/ 3694093 w 4913268"/>
                <a:gd name="connsiteY133" fmla="*/ 1189665 h 10844539"/>
                <a:gd name="connsiteX134" fmla="*/ 3635111 w 4913268"/>
                <a:gd name="connsiteY134" fmla="*/ 1106749 h 10844539"/>
                <a:gd name="connsiteX135" fmla="*/ 3576129 w 4913268"/>
                <a:gd name="connsiteY135" fmla="*/ 991838 h 10844539"/>
                <a:gd name="connsiteX136" fmla="*/ 3618394 w 4913268"/>
                <a:gd name="connsiteY136" fmla="*/ 798392 h 10844539"/>
                <a:gd name="connsiteX137" fmla="*/ 3578949 w 4913268"/>
                <a:gd name="connsiteY137" fmla="*/ 379767 h 10844539"/>
                <a:gd name="connsiteX138" fmla="*/ 3230479 w 4913268"/>
                <a:gd name="connsiteY138" fmla="*/ 98358 h 10844539"/>
                <a:gd name="connsiteX139" fmla="*/ 2717060 w 4913268"/>
                <a:gd name="connsiteY139" fmla="*/ 854 h 10844539"/>
                <a:gd name="connsiteX140" fmla="*/ 2198302 w 4913268"/>
                <a:gd name="connsiteY140" fmla="*/ 70479 h 10844539"/>
                <a:gd name="connsiteX141" fmla="*/ 1776271 w 4913268"/>
                <a:gd name="connsiteY141" fmla="*/ 367951 h 10844539"/>
                <a:gd name="connsiteX142" fmla="*/ 1639257 w 4913268"/>
                <a:gd name="connsiteY142" fmla="*/ 692168 h 10844539"/>
                <a:gd name="connsiteX143" fmla="*/ 1628634 w 4913268"/>
                <a:gd name="connsiteY143" fmla="*/ 1143873 h 10844539"/>
                <a:gd name="connsiteX144" fmla="*/ 1792184 w 4913268"/>
                <a:gd name="connsiteY144" fmla="*/ 1466621 h 10844539"/>
                <a:gd name="connsiteX145" fmla="*/ 2061231 w 4913268"/>
                <a:gd name="connsiteY145" fmla="*/ 1853320 h 10844539"/>
                <a:gd name="connsiteX146" fmla="*/ 2064963 w 4913268"/>
                <a:gd name="connsiteY146" fmla="*/ 2162318 h 10844539"/>
                <a:gd name="connsiteX147" fmla="*/ 2004871 w 4913268"/>
                <a:gd name="connsiteY147" fmla="*/ 2513274 h 10844539"/>
                <a:gd name="connsiteX148" fmla="*/ 1562185 w 4913268"/>
                <a:gd name="connsiteY148" fmla="*/ 2813051 h 10844539"/>
                <a:gd name="connsiteX149" fmla="*/ 1139317 w 4913268"/>
                <a:gd name="connsiteY149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33233 w 4913268"/>
                <a:gd name="connsiteY89" fmla="*/ 955053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61210 w 4913268"/>
                <a:gd name="connsiteY92" fmla="*/ 10057074 h 10844539"/>
                <a:gd name="connsiteX93" fmla="*/ 4326040 w 4913268"/>
                <a:gd name="connsiteY93" fmla="*/ 9916397 h 10844539"/>
                <a:gd name="connsiteX94" fmla="*/ 4343625 w 4913268"/>
                <a:gd name="connsiteY94" fmla="*/ 972296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850455 h 10844539"/>
                <a:gd name="connsiteX101" fmla="*/ 4776890 w 4913268"/>
                <a:gd name="connsiteY101" fmla="*/ 9700497 h 10844539"/>
                <a:gd name="connsiteX102" fmla="*/ 4842344 w 4913268"/>
                <a:gd name="connsiteY102" fmla="*/ 9492901 h 10844539"/>
                <a:gd name="connsiteX103" fmla="*/ 4910240 w 4913268"/>
                <a:gd name="connsiteY103" fmla="*/ 9254043 h 10844539"/>
                <a:gd name="connsiteX104" fmla="*/ 4893633 w 4913268"/>
                <a:gd name="connsiteY104" fmla="*/ 8956082 h 10844539"/>
                <a:gd name="connsiteX105" fmla="*/ 4824201 w 4913268"/>
                <a:gd name="connsiteY105" fmla="*/ 8494835 h 10844539"/>
                <a:gd name="connsiteX106" fmla="*/ 4720438 w 4913268"/>
                <a:gd name="connsiteY106" fmla="*/ 7532146 h 10844539"/>
                <a:gd name="connsiteX107" fmla="*/ 4705086 w 4913268"/>
                <a:gd name="connsiteY107" fmla="*/ 6929803 h 10844539"/>
                <a:gd name="connsiteX108" fmla="*/ 4633144 w 4913268"/>
                <a:gd name="connsiteY108" fmla="*/ 6381611 h 10844539"/>
                <a:gd name="connsiteX109" fmla="*/ 4509423 w 4913268"/>
                <a:gd name="connsiteY109" fmla="*/ 5797689 h 10844539"/>
                <a:gd name="connsiteX110" fmla="*/ 4468950 w 4913268"/>
                <a:gd name="connsiteY110" fmla="*/ 4536900 h 10844539"/>
                <a:gd name="connsiteX111" fmla="*/ 4486334 w 4913268"/>
                <a:gd name="connsiteY111" fmla="*/ 3790581 h 10844539"/>
                <a:gd name="connsiteX112" fmla="*/ 4249079 w 4913268"/>
                <a:gd name="connsiteY112" fmla="*/ 3340208 h 10844539"/>
                <a:gd name="connsiteX113" fmla="*/ 3999320 w 4913268"/>
                <a:gd name="connsiteY113" fmla="*/ 3134280 h 10844539"/>
                <a:gd name="connsiteX114" fmla="*/ 3678324 w 4913268"/>
                <a:gd name="connsiteY114" fmla="*/ 3002758 h 10844539"/>
                <a:gd name="connsiteX115" fmla="*/ 3402429 w 4913268"/>
                <a:gd name="connsiteY115" fmla="*/ 2835938 h 10844539"/>
                <a:gd name="connsiteX116" fmla="*/ 3024779 w 4913268"/>
                <a:gd name="connsiteY116" fmla="*/ 2618782 h 10844539"/>
                <a:gd name="connsiteX117" fmla="*/ 2932566 w 4913268"/>
                <a:gd name="connsiteY117" fmla="*/ 2321634 h 10844539"/>
                <a:gd name="connsiteX118" fmla="*/ 2940426 w 4913268"/>
                <a:gd name="connsiteY118" fmla="*/ 2048534 h 10844539"/>
                <a:gd name="connsiteX119" fmla="*/ 3136471 w 4913268"/>
                <a:gd name="connsiteY119" fmla="*/ 2055350 h 10844539"/>
                <a:gd name="connsiteX120" fmla="*/ 3381669 w 4913268"/>
                <a:gd name="connsiteY120" fmla="*/ 2064655 h 10844539"/>
                <a:gd name="connsiteX121" fmla="*/ 3456335 w 4913268"/>
                <a:gd name="connsiteY121" fmla="*/ 1872657 h 10844539"/>
                <a:gd name="connsiteX122" fmla="*/ 3490152 w 4913268"/>
                <a:gd name="connsiteY122" fmla="*/ 1834162 h 10844539"/>
                <a:gd name="connsiteX123" fmla="*/ 3544393 w 4913268"/>
                <a:gd name="connsiteY123" fmla="*/ 1774720 h 10844539"/>
                <a:gd name="connsiteX124" fmla="*/ 3517148 w 4913268"/>
                <a:gd name="connsiteY124" fmla="*/ 1698444 h 10844539"/>
                <a:gd name="connsiteX125" fmla="*/ 3479084 w 4913268"/>
                <a:gd name="connsiteY125" fmla="*/ 1672741 h 10844539"/>
                <a:gd name="connsiteX126" fmla="*/ 3538167 w 4913268"/>
                <a:gd name="connsiteY126" fmla="*/ 1647680 h 10844539"/>
                <a:gd name="connsiteX127" fmla="*/ 3581842 w 4913268"/>
                <a:gd name="connsiteY127" fmla="*/ 1598300 h 10844539"/>
                <a:gd name="connsiteX128" fmla="*/ 3576833 w 4913268"/>
                <a:gd name="connsiteY128" fmla="*/ 1533129 h 10844539"/>
                <a:gd name="connsiteX129" fmla="*/ 3582358 w 4913268"/>
                <a:gd name="connsiteY129" fmla="*/ 1437316 h 10844539"/>
                <a:gd name="connsiteX130" fmla="*/ 3625953 w 4913268"/>
                <a:gd name="connsiteY130" fmla="*/ 1394453 h 10844539"/>
                <a:gd name="connsiteX131" fmla="*/ 3724744 w 4913268"/>
                <a:gd name="connsiteY131" fmla="*/ 1373572 h 10844539"/>
                <a:gd name="connsiteX132" fmla="*/ 3777254 w 4913268"/>
                <a:gd name="connsiteY132" fmla="*/ 1295174 h 10844539"/>
                <a:gd name="connsiteX133" fmla="*/ 3694093 w 4913268"/>
                <a:gd name="connsiteY133" fmla="*/ 1189665 h 10844539"/>
                <a:gd name="connsiteX134" fmla="*/ 3635111 w 4913268"/>
                <a:gd name="connsiteY134" fmla="*/ 1106749 h 10844539"/>
                <a:gd name="connsiteX135" fmla="*/ 3576129 w 4913268"/>
                <a:gd name="connsiteY135" fmla="*/ 991838 h 10844539"/>
                <a:gd name="connsiteX136" fmla="*/ 3618394 w 4913268"/>
                <a:gd name="connsiteY136" fmla="*/ 798392 h 10844539"/>
                <a:gd name="connsiteX137" fmla="*/ 3578949 w 4913268"/>
                <a:gd name="connsiteY137" fmla="*/ 379767 h 10844539"/>
                <a:gd name="connsiteX138" fmla="*/ 3230479 w 4913268"/>
                <a:gd name="connsiteY138" fmla="*/ 98358 h 10844539"/>
                <a:gd name="connsiteX139" fmla="*/ 2717060 w 4913268"/>
                <a:gd name="connsiteY139" fmla="*/ 854 h 10844539"/>
                <a:gd name="connsiteX140" fmla="*/ 2198302 w 4913268"/>
                <a:gd name="connsiteY140" fmla="*/ 70479 h 10844539"/>
                <a:gd name="connsiteX141" fmla="*/ 1776271 w 4913268"/>
                <a:gd name="connsiteY141" fmla="*/ 367951 h 10844539"/>
                <a:gd name="connsiteX142" fmla="*/ 1639257 w 4913268"/>
                <a:gd name="connsiteY142" fmla="*/ 692168 h 10844539"/>
                <a:gd name="connsiteX143" fmla="*/ 1628634 w 4913268"/>
                <a:gd name="connsiteY143" fmla="*/ 1143873 h 10844539"/>
                <a:gd name="connsiteX144" fmla="*/ 1792184 w 4913268"/>
                <a:gd name="connsiteY144" fmla="*/ 1466621 h 10844539"/>
                <a:gd name="connsiteX145" fmla="*/ 2061231 w 4913268"/>
                <a:gd name="connsiteY145" fmla="*/ 1853320 h 10844539"/>
                <a:gd name="connsiteX146" fmla="*/ 2064963 w 4913268"/>
                <a:gd name="connsiteY146" fmla="*/ 2162318 h 10844539"/>
                <a:gd name="connsiteX147" fmla="*/ 2004871 w 4913268"/>
                <a:gd name="connsiteY147" fmla="*/ 2513274 h 10844539"/>
                <a:gd name="connsiteX148" fmla="*/ 1562185 w 4913268"/>
                <a:gd name="connsiteY148" fmla="*/ 2813051 h 10844539"/>
                <a:gd name="connsiteX149" fmla="*/ 1139317 w 4913268"/>
                <a:gd name="connsiteY149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33233 w 4913268"/>
                <a:gd name="connsiteY89" fmla="*/ 955053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61210 w 4913268"/>
                <a:gd name="connsiteY92" fmla="*/ 10057074 h 10844539"/>
                <a:gd name="connsiteX93" fmla="*/ 4326040 w 4913268"/>
                <a:gd name="connsiteY93" fmla="*/ 9916397 h 10844539"/>
                <a:gd name="connsiteX94" fmla="*/ 4432525 w 4913268"/>
                <a:gd name="connsiteY94" fmla="*/ 925941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850455 h 10844539"/>
                <a:gd name="connsiteX101" fmla="*/ 4776890 w 4913268"/>
                <a:gd name="connsiteY101" fmla="*/ 9700497 h 10844539"/>
                <a:gd name="connsiteX102" fmla="*/ 4842344 w 4913268"/>
                <a:gd name="connsiteY102" fmla="*/ 9492901 h 10844539"/>
                <a:gd name="connsiteX103" fmla="*/ 4910240 w 4913268"/>
                <a:gd name="connsiteY103" fmla="*/ 9254043 h 10844539"/>
                <a:gd name="connsiteX104" fmla="*/ 4893633 w 4913268"/>
                <a:gd name="connsiteY104" fmla="*/ 8956082 h 10844539"/>
                <a:gd name="connsiteX105" fmla="*/ 4824201 w 4913268"/>
                <a:gd name="connsiteY105" fmla="*/ 8494835 h 10844539"/>
                <a:gd name="connsiteX106" fmla="*/ 4720438 w 4913268"/>
                <a:gd name="connsiteY106" fmla="*/ 7532146 h 10844539"/>
                <a:gd name="connsiteX107" fmla="*/ 4705086 w 4913268"/>
                <a:gd name="connsiteY107" fmla="*/ 6929803 h 10844539"/>
                <a:gd name="connsiteX108" fmla="*/ 4633144 w 4913268"/>
                <a:gd name="connsiteY108" fmla="*/ 6381611 h 10844539"/>
                <a:gd name="connsiteX109" fmla="*/ 4509423 w 4913268"/>
                <a:gd name="connsiteY109" fmla="*/ 5797689 h 10844539"/>
                <a:gd name="connsiteX110" fmla="*/ 4468950 w 4913268"/>
                <a:gd name="connsiteY110" fmla="*/ 4536900 h 10844539"/>
                <a:gd name="connsiteX111" fmla="*/ 4486334 w 4913268"/>
                <a:gd name="connsiteY111" fmla="*/ 3790581 h 10844539"/>
                <a:gd name="connsiteX112" fmla="*/ 4249079 w 4913268"/>
                <a:gd name="connsiteY112" fmla="*/ 3340208 h 10844539"/>
                <a:gd name="connsiteX113" fmla="*/ 3999320 w 4913268"/>
                <a:gd name="connsiteY113" fmla="*/ 3134280 h 10844539"/>
                <a:gd name="connsiteX114" fmla="*/ 3678324 w 4913268"/>
                <a:gd name="connsiteY114" fmla="*/ 3002758 h 10844539"/>
                <a:gd name="connsiteX115" fmla="*/ 3402429 w 4913268"/>
                <a:gd name="connsiteY115" fmla="*/ 2835938 h 10844539"/>
                <a:gd name="connsiteX116" fmla="*/ 3024779 w 4913268"/>
                <a:gd name="connsiteY116" fmla="*/ 2618782 h 10844539"/>
                <a:gd name="connsiteX117" fmla="*/ 2932566 w 4913268"/>
                <a:gd name="connsiteY117" fmla="*/ 2321634 h 10844539"/>
                <a:gd name="connsiteX118" fmla="*/ 2940426 w 4913268"/>
                <a:gd name="connsiteY118" fmla="*/ 2048534 h 10844539"/>
                <a:gd name="connsiteX119" fmla="*/ 3136471 w 4913268"/>
                <a:gd name="connsiteY119" fmla="*/ 2055350 h 10844539"/>
                <a:gd name="connsiteX120" fmla="*/ 3381669 w 4913268"/>
                <a:gd name="connsiteY120" fmla="*/ 2064655 h 10844539"/>
                <a:gd name="connsiteX121" fmla="*/ 3456335 w 4913268"/>
                <a:gd name="connsiteY121" fmla="*/ 1872657 h 10844539"/>
                <a:gd name="connsiteX122" fmla="*/ 3490152 w 4913268"/>
                <a:gd name="connsiteY122" fmla="*/ 1834162 h 10844539"/>
                <a:gd name="connsiteX123" fmla="*/ 3544393 w 4913268"/>
                <a:gd name="connsiteY123" fmla="*/ 1774720 h 10844539"/>
                <a:gd name="connsiteX124" fmla="*/ 3517148 w 4913268"/>
                <a:gd name="connsiteY124" fmla="*/ 1698444 h 10844539"/>
                <a:gd name="connsiteX125" fmla="*/ 3479084 w 4913268"/>
                <a:gd name="connsiteY125" fmla="*/ 1672741 h 10844539"/>
                <a:gd name="connsiteX126" fmla="*/ 3538167 w 4913268"/>
                <a:gd name="connsiteY126" fmla="*/ 1647680 h 10844539"/>
                <a:gd name="connsiteX127" fmla="*/ 3581842 w 4913268"/>
                <a:gd name="connsiteY127" fmla="*/ 1598300 h 10844539"/>
                <a:gd name="connsiteX128" fmla="*/ 3576833 w 4913268"/>
                <a:gd name="connsiteY128" fmla="*/ 1533129 h 10844539"/>
                <a:gd name="connsiteX129" fmla="*/ 3582358 w 4913268"/>
                <a:gd name="connsiteY129" fmla="*/ 1437316 h 10844539"/>
                <a:gd name="connsiteX130" fmla="*/ 3625953 w 4913268"/>
                <a:gd name="connsiteY130" fmla="*/ 1394453 h 10844539"/>
                <a:gd name="connsiteX131" fmla="*/ 3724744 w 4913268"/>
                <a:gd name="connsiteY131" fmla="*/ 1373572 h 10844539"/>
                <a:gd name="connsiteX132" fmla="*/ 3777254 w 4913268"/>
                <a:gd name="connsiteY132" fmla="*/ 1295174 h 10844539"/>
                <a:gd name="connsiteX133" fmla="*/ 3694093 w 4913268"/>
                <a:gd name="connsiteY133" fmla="*/ 1189665 h 10844539"/>
                <a:gd name="connsiteX134" fmla="*/ 3635111 w 4913268"/>
                <a:gd name="connsiteY134" fmla="*/ 1106749 h 10844539"/>
                <a:gd name="connsiteX135" fmla="*/ 3576129 w 4913268"/>
                <a:gd name="connsiteY135" fmla="*/ 991838 h 10844539"/>
                <a:gd name="connsiteX136" fmla="*/ 3618394 w 4913268"/>
                <a:gd name="connsiteY136" fmla="*/ 798392 h 10844539"/>
                <a:gd name="connsiteX137" fmla="*/ 3578949 w 4913268"/>
                <a:gd name="connsiteY137" fmla="*/ 379767 h 10844539"/>
                <a:gd name="connsiteX138" fmla="*/ 3230479 w 4913268"/>
                <a:gd name="connsiteY138" fmla="*/ 98358 h 10844539"/>
                <a:gd name="connsiteX139" fmla="*/ 2717060 w 4913268"/>
                <a:gd name="connsiteY139" fmla="*/ 854 h 10844539"/>
                <a:gd name="connsiteX140" fmla="*/ 2198302 w 4913268"/>
                <a:gd name="connsiteY140" fmla="*/ 70479 h 10844539"/>
                <a:gd name="connsiteX141" fmla="*/ 1776271 w 4913268"/>
                <a:gd name="connsiteY141" fmla="*/ 367951 h 10844539"/>
                <a:gd name="connsiteX142" fmla="*/ 1639257 w 4913268"/>
                <a:gd name="connsiteY142" fmla="*/ 692168 h 10844539"/>
                <a:gd name="connsiteX143" fmla="*/ 1628634 w 4913268"/>
                <a:gd name="connsiteY143" fmla="*/ 1143873 h 10844539"/>
                <a:gd name="connsiteX144" fmla="*/ 1792184 w 4913268"/>
                <a:gd name="connsiteY144" fmla="*/ 1466621 h 10844539"/>
                <a:gd name="connsiteX145" fmla="*/ 2061231 w 4913268"/>
                <a:gd name="connsiteY145" fmla="*/ 1853320 h 10844539"/>
                <a:gd name="connsiteX146" fmla="*/ 2064963 w 4913268"/>
                <a:gd name="connsiteY146" fmla="*/ 2162318 h 10844539"/>
                <a:gd name="connsiteX147" fmla="*/ 2004871 w 4913268"/>
                <a:gd name="connsiteY147" fmla="*/ 2513274 h 10844539"/>
                <a:gd name="connsiteX148" fmla="*/ 1562185 w 4913268"/>
                <a:gd name="connsiteY148" fmla="*/ 2813051 h 10844539"/>
                <a:gd name="connsiteX149" fmla="*/ 1139317 w 4913268"/>
                <a:gd name="connsiteY149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33233 w 4913268"/>
                <a:gd name="connsiteY89" fmla="*/ 955053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61210 w 4913268"/>
                <a:gd name="connsiteY92" fmla="*/ 10057074 h 10844539"/>
                <a:gd name="connsiteX93" fmla="*/ 4376840 w 4913268"/>
                <a:gd name="connsiteY93" fmla="*/ 9490947 h 10844539"/>
                <a:gd name="connsiteX94" fmla="*/ 4432525 w 4913268"/>
                <a:gd name="connsiteY94" fmla="*/ 925941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850455 h 10844539"/>
                <a:gd name="connsiteX101" fmla="*/ 4776890 w 4913268"/>
                <a:gd name="connsiteY101" fmla="*/ 9700497 h 10844539"/>
                <a:gd name="connsiteX102" fmla="*/ 4842344 w 4913268"/>
                <a:gd name="connsiteY102" fmla="*/ 9492901 h 10844539"/>
                <a:gd name="connsiteX103" fmla="*/ 4910240 w 4913268"/>
                <a:gd name="connsiteY103" fmla="*/ 9254043 h 10844539"/>
                <a:gd name="connsiteX104" fmla="*/ 4893633 w 4913268"/>
                <a:gd name="connsiteY104" fmla="*/ 8956082 h 10844539"/>
                <a:gd name="connsiteX105" fmla="*/ 4824201 w 4913268"/>
                <a:gd name="connsiteY105" fmla="*/ 8494835 h 10844539"/>
                <a:gd name="connsiteX106" fmla="*/ 4720438 w 4913268"/>
                <a:gd name="connsiteY106" fmla="*/ 7532146 h 10844539"/>
                <a:gd name="connsiteX107" fmla="*/ 4705086 w 4913268"/>
                <a:gd name="connsiteY107" fmla="*/ 6929803 h 10844539"/>
                <a:gd name="connsiteX108" fmla="*/ 4633144 w 4913268"/>
                <a:gd name="connsiteY108" fmla="*/ 6381611 h 10844539"/>
                <a:gd name="connsiteX109" fmla="*/ 4509423 w 4913268"/>
                <a:gd name="connsiteY109" fmla="*/ 5797689 h 10844539"/>
                <a:gd name="connsiteX110" fmla="*/ 4468950 w 4913268"/>
                <a:gd name="connsiteY110" fmla="*/ 4536900 h 10844539"/>
                <a:gd name="connsiteX111" fmla="*/ 4486334 w 4913268"/>
                <a:gd name="connsiteY111" fmla="*/ 3790581 h 10844539"/>
                <a:gd name="connsiteX112" fmla="*/ 4249079 w 4913268"/>
                <a:gd name="connsiteY112" fmla="*/ 3340208 h 10844539"/>
                <a:gd name="connsiteX113" fmla="*/ 3999320 w 4913268"/>
                <a:gd name="connsiteY113" fmla="*/ 3134280 h 10844539"/>
                <a:gd name="connsiteX114" fmla="*/ 3678324 w 4913268"/>
                <a:gd name="connsiteY114" fmla="*/ 3002758 h 10844539"/>
                <a:gd name="connsiteX115" fmla="*/ 3402429 w 4913268"/>
                <a:gd name="connsiteY115" fmla="*/ 2835938 h 10844539"/>
                <a:gd name="connsiteX116" fmla="*/ 3024779 w 4913268"/>
                <a:gd name="connsiteY116" fmla="*/ 2618782 h 10844539"/>
                <a:gd name="connsiteX117" fmla="*/ 2932566 w 4913268"/>
                <a:gd name="connsiteY117" fmla="*/ 2321634 h 10844539"/>
                <a:gd name="connsiteX118" fmla="*/ 2940426 w 4913268"/>
                <a:gd name="connsiteY118" fmla="*/ 2048534 h 10844539"/>
                <a:gd name="connsiteX119" fmla="*/ 3136471 w 4913268"/>
                <a:gd name="connsiteY119" fmla="*/ 2055350 h 10844539"/>
                <a:gd name="connsiteX120" fmla="*/ 3381669 w 4913268"/>
                <a:gd name="connsiteY120" fmla="*/ 2064655 h 10844539"/>
                <a:gd name="connsiteX121" fmla="*/ 3456335 w 4913268"/>
                <a:gd name="connsiteY121" fmla="*/ 1872657 h 10844539"/>
                <a:gd name="connsiteX122" fmla="*/ 3490152 w 4913268"/>
                <a:gd name="connsiteY122" fmla="*/ 1834162 h 10844539"/>
                <a:gd name="connsiteX123" fmla="*/ 3544393 w 4913268"/>
                <a:gd name="connsiteY123" fmla="*/ 1774720 h 10844539"/>
                <a:gd name="connsiteX124" fmla="*/ 3517148 w 4913268"/>
                <a:gd name="connsiteY124" fmla="*/ 1698444 h 10844539"/>
                <a:gd name="connsiteX125" fmla="*/ 3479084 w 4913268"/>
                <a:gd name="connsiteY125" fmla="*/ 1672741 h 10844539"/>
                <a:gd name="connsiteX126" fmla="*/ 3538167 w 4913268"/>
                <a:gd name="connsiteY126" fmla="*/ 1647680 h 10844539"/>
                <a:gd name="connsiteX127" fmla="*/ 3581842 w 4913268"/>
                <a:gd name="connsiteY127" fmla="*/ 1598300 h 10844539"/>
                <a:gd name="connsiteX128" fmla="*/ 3576833 w 4913268"/>
                <a:gd name="connsiteY128" fmla="*/ 1533129 h 10844539"/>
                <a:gd name="connsiteX129" fmla="*/ 3582358 w 4913268"/>
                <a:gd name="connsiteY129" fmla="*/ 1437316 h 10844539"/>
                <a:gd name="connsiteX130" fmla="*/ 3625953 w 4913268"/>
                <a:gd name="connsiteY130" fmla="*/ 1394453 h 10844539"/>
                <a:gd name="connsiteX131" fmla="*/ 3724744 w 4913268"/>
                <a:gd name="connsiteY131" fmla="*/ 1373572 h 10844539"/>
                <a:gd name="connsiteX132" fmla="*/ 3777254 w 4913268"/>
                <a:gd name="connsiteY132" fmla="*/ 1295174 h 10844539"/>
                <a:gd name="connsiteX133" fmla="*/ 3694093 w 4913268"/>
                <a:gd name="connsiteY133" fmla="*/ 1189665 h 10844539"/>
                <a:gd name="connsiteX134" fmla="*/ 3635111 w 4913268"/>
                <a:gd name="connsiteY134" fmla="*/ 1106749 h 10844539"/>
                <a:gd name="connsiteX135" fmla="*/ 3576129 w 4913268"/>
                <a:gd name="connsiteY135" fmla="*/ 991838 h 10844539"/>
                <a:gd name="connsiteX136" fmla="*/ 3618394 w 4913268"/>
                <a:gd name="connsiteY136" fmla="*/ 798392 h 10844539"/>
                <a:gd name="connsiteX137" fmla="*/ 3578949 w 4913268"/>
                <a:gd name="connsiteY137" fmla="*/ 379767 h 10844539"/>
                <a:gd name="connsiteX138" fmla="*/ 3230479 w 4913268"/>
                <a:gd name="connsiteY138" fmla="*/ 98358 h 10844539"/>
                <a:gd name="connsiteX139" fmla="*/ 2717060 w 4913268"/>
                <a:gd name="connsiteY139" fmla="*/ 854 h 10844539"/>
                <a:gd name="connsiteX140" fmla="*/ 2198302 w 4913268"/>
                <a:gd name="connsiteY140" fmla="*/ 70479 h 10844539"/>
                <a:gd name="connsiteX141" fmla="*/ 1776271 w 4913268"/>
                <a:gd name="connsiteY141" fmla="*/ 367951 h 10844539"/>
                <a:gd name="connsiteX142" fmla="*/ 1639257 w 4913268"/>
                <a:gd name="connsiteY142" fmla="*/ 692168 h 10844539"/>
                <a:gd name="connsiteX143" fmla="*/ 1628634 w 4913268"/>
                <a:gd name="connsiteY143" fmla="*/ 1143873 h 10844539"/>
                <a:gd name="connsiteX144" fmla="*/ 1792184 w 4913268"/>
                <a:gd name="connsiteY144" fmla="*/ 1466621 h 10844539"/>
                <a:gd name="connsiteX145" fmla="*/ 2061231 w 4913268"/>
                <a:gd name="connsiteY145" fmla="*/ 1853320 h 10844539"/>
                <a:gd name="connsiteX146" fmla="*/ 2064963 w 4913268"/>
                <a:gd name="connsiteY146" fmla="*/ 2162318 h 10844539"/>
                <a:gd name="connsiteX147" fmla="*/ 2004871 w 4913268"/>
                <a:gd name="connsiteY147" fmla="*/ 2513274 h 10844539"/>
                <a:gd name="connsiteX148" fmla="*/ 1562185 w 4913268"/>
                <a:gd name="connsiteY148" fmla="*/ 2813051 h 10844539"/>
                <a:gd name="connsiteX149" fmla="*/ 1139317 w 4913268"/>
                <a:gd name="connsiteY149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33233 w 4913268"/>
                <a:gd name="connsiteY89" fmla="*/ 955053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48510 w 4913268"/>
                <a:gd name="connsiteY92" fmla="*/ 9663374 h 10844539"/>
                <a:gd name="connsiteX93" fmla="*/ 4376840 w 4913268"/>
                <a:gd name="connsiteY93" fmla="*/ 9490947 h 10844539"/>
                <a:gd name="connsiteX94" fmla="*/ 4432525 w 4913268"/>
                <a:gd name="connsiteY94" fmla="*/ 925941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850455 h 10844539"/>
                <a:gd name="connsiteX101" fmla="*/ 4776890 w 4913268"/>
                <a:gd name="connsiteY101" fmla="*/ 9700497 h 10844539"/>
                <a:gd name="connsiteX102" fmla="*/ 4842344 w 4913268"/>
                <a:gd name="connsiteY102" fmla="*/ 9492901 h 10844539"/>
                <a:gd name="connsiteX103" fmla="*/ 4910240 w 4913268"/>
                <a:gd name="connsiteY103" fmla="*/ 9254043 h 10844539"/>
                <a:gd name="connsiteX104" fmla="*/ 4893633 w 4913268"/>
                <a:gd name="connsiteY104" fmla="*/ 8956082 h 10844539"/>
                <a:gd name="connsiteX105" fmla="*/ 4824201 w 4913268"/>
                <a:gd name="connsiteY105" fmla="*/ 8494835 h 10844539"/>
                <a:gd name="connsiteX106" fmla="*/ 4720438 w 4913268"/>
                <a:gd name="connsiteY106" fmla="*/ 7532146 h 10844539"/>
                <a:gd name="connsiteX107" fmla="*/ 4705086 w 4913268"/>
                <a:gd name="connsiteY107" fmla="*/ 6929803 h 10844539"/>
                <a:gd name="connsiteX108" fmla="*/ 4633144 w 4913268"/>
                <a:gd name="connsiteY108" fmla="*/ 6381611 h 10844539"/>
                <a:gd name="connsiteX109" fmla="*/ 4509423 w 4913268"/>
                <a:gd name="connsiteY109" fmla="*/ 5797689 h 10844539"/>
                <a:gd name="connsiteX110" fmla="*/ 4468950 w 4913268"/>
                <a:gd name="connsiteY110" fmla="*/ 4536900 h 10844539"/>
                <a:gd name="connsiteX111" fmla="*/ 4486334 w 4913268"/>
                <a:gd name="connsiteY111" fmla="*/ 3790581 h 10844539"/>
                <a:gd name="connsiteX112" fmla="*/ 4249079 w 4913268"/>
                <a:gd name="connsiteY112" fmla="*/ 3340208 h 10844539"/>
                <a:gd name="connsiteX113" fmla="*/ 3999320 w 4913268"/>
                <a:gd name="connsiteY113" fmla="*/ 3134280 h 10844539"/>
                <a:gd name="connsiteX114" fmla="*/ 3678324 w 4913268"/>
                <a:gd name="connsiteY114" fmla="*/ 3002758 h 10844539"/>
                <a:gd name="connsiteX115" fmla="*/ 3402429 w 4913268"/>
                <a:gd name="connsiteY115" fmla="*/ 2835938 h 10844539"/>
                <a:gd name="connsiteX116" fmla="*/ 3024779 w 4913268"/>
                <a:gd name="connsiteY116" fmla="*/ 2618782 h 10844539"/>
                <a:gd name="connsiteX117" fmla="*/ 2932566 w 4913268"/>
                <a:gd name="connsiteY117" fmla="*/ 2321634 h 10844539"/>
                <a:gd name="connsiteX118" fmla="*/ 2940426 w 4913268"/>
                <a:gd name="connsiteY118" fmla="*/ 2048534 h 10844539"/>
                <a:gd name="connsiteX119" fmla="*/ 3136471 w 4913268"/>
                <a:gd name="connsiteY119" fmla="*/ 2055350 h 10844539"/>
                <a:gd name="connsiteX120" fmla="*/ 3381669 w 4913268"/>
                <a:gd name="connsiteY120" fmla="*/ 2064655 h 10844539"/>
                <a:gd name="connsiteX121" fmla="*/ 3456335 w 4913268"/>
                <a:gd name="connsiteY121" fmla="*/ 1872657 h 10844539"/>
                <a:gd name="connsiteX122" fmla="*/ 3490152 w 4913268"/>
                <a:gd name="connsiteY122" fmla="*/ 1834162 h 10844539"/>
                <a:gd name="connsiteX123" fmla="*/ 3544393 w 4913268"/>
                <a:gd name="connsiteY123" fmla="*/ 1774720 h 10844539"/>
                <a:gd name="connsiteX124" fmla="*/ 3517148 w 4913268"/>
                <a:gd name="connsiteY124" fmla="*/ 1698444 h 10844539"/>
                <a:gd name="connsiteX125" fmla="*/ 3479084 w 4913268"/>
                <a:gd name="connsiteY125" fmla="*/ 1672741 h 10844539"/>
                <a:gd name="connsiteX126" fmla="*/ 3538167 w 4913268"/>
                <a:gd name="connsiteY126" fmla="*/ 1647680 h 10844539"/>
                <a:gd name="connsiteX127" fmla="*/ 3581842 w 4913268"/>
                <a:gd name="connsiteY127" fmla="*/ 1598300 h 10844539"/>
                <a:gd name="connsiteX128" fmla="*/ 3576833 w 4913268"/>
                <a:gd name="connsiteY128" fmla="*/ 1533129 h 10844539"/>
                <a:gd name="connsiteX129" fmla="*/ 3582358 w 4913268"/>
                <a:gd name="connsiteY129" fmla="*/ 1437316 h 10844539"/>
                <a:gd name="connsiteX130" fmla="*/ 3625953 w 4913268"/>
                <a:gd name="connsiteY130" fmla="*/ 1394453 h 10844539"/>
                <a:gd name="connsiteX131" fmla="*/ 3724744 w 4913268"/>
                <a:gd name="connsiteY131" fmla="*/ 1373572 h 10844539"/>
                <a:gd name="connsiteX132" fmla="*/ 3777254 w 4913268"/>
                <a:gd name="connsiteY132" fmla="*/ 1295174 h 10844539"/>
                <a:gd name="connsiteX133" fmla="*/ 3694093 w 4913268"/>
                <a:gd name="connsiteY133" fmla="*/ 1189665 h 10844539"/>
                <a:gd name="connsiteX134" fmla="*/ 3635111 w 4913268"/>
                <a:gd name="connsiteY134" fmla="*/ 1106749 h 10844539"/>
                <a:gd name="connsiteX135" fmla="*/ 3576129 w 4913268"/>
                <a:gd name="connsiteY135" fmla="*/ 991838 h 10844539"/>
                <a:gd name="connsiteX136" fmla="*/ 3618394 w 4913268"/>
                <a:gd name="connsiteY136" fmla="*/ 798392 h 10844539"/>
                <a:gd name="connsiteX137" fmla="*/ 3578949 w 4913268"/>
                <a:gd name="connsiteY137" fmla="*/ 379767 h 10844539"/>
                <a:gd name="connsiteX138" fmla="*/ 3230479 w 4913268"/>
                <a:gd name="connsiteY138" fmla="*/ 98358 h 10844539"/>
                <a:gd name="connsiteX139" fmla="*/ 2717060 w 4913268"/>
                <a:gd name="connsiteY139" fmla="*/ 854 h 10844539"/>
                <a:gd name="connsiteX140" fmla="*/ 2198302 w 4913268"/>
                <a:gd name="connsiteY140" fmla="*/ 70479 h 10844539"/>
                <a:gd name="connsiteX141" fmla="*/ 1776271 w 4913268"/>
                <a:gd name="connsiteY141" fmla="*/ 367951 h 10844539"/>
                <a:gd name="connsiteX142" fmla="*/ 1639257 w 4913268"/>
                <a:gd name="connsiteY142" fmla="*/ 692168 h 10844539"/>
                <a:gd name="connsiteX143" fmla="*/ 1628634 w 4913268"/>
                <a:gd name="connsiteY143" fmla="*/ 1143873 h 10844539"/>
                <a:gd name="connsiteX144" fmla="*/ 1792184 w 4913268"/>
                <a:gd name="connsiteY144" fmla="*/ 1466621 h 10844539"/>
                <a:gd name="connsiteX145" fmla="*/ 2061231 w 4913268"/>
                <a:gd name="connsiteY145" fmla="*/ 1853320 h 10844539"/>
                <a:gd name="connsiteX146" fmla="*/ 2064963 w 4913268"/>
                <a:gd name="connsiteY146" fmla="*/ 2162318 h 10844539"/>
                <a:gd name="connsiteX147" fmla="*/ 2004871 w 4913268"/>
                <a:gd name="connsiteY147" fmla="*/ 2513274 h 10844539"/>
                <a:gd name="connsiteX148" fmla="*/ 1562185 w 4913268"/>
                <a:gd name="connsiteY148" fmla="*/ 2813051 h 10844539"/>
                <a:gd name="connsiteX149" fmla="*/ 1139317 w 4913268"/>
                <a:gd name="connsiteY149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33233 w 4913268"/>
                <a:gd name="connsiteY89" fmla="*/ 9550539 h 10844539"/>
                <a:gd name="connsiteX90" fmla="*/ 4308456 w 4913268"/>
                <a:gd name="connsiteY90" fmla="*/ 10144997 h 10844539"/>
                <a:gd name="connsiteX91" fmla="*/ 4348510 w 4913268"/>
                <a:gd name="connsiteY91" fmla="*/ 9663374 h 10844539"/>
                <a:gd name="connsiteX92" fmla="*/ 4376840 w 4913268"/>
                <a:gd name="connsiteY92" fmla="*/ 9490947 h 10844539"/>
                <a:gd name="connsiteX93" fmla="*/ 4432525 w 4913268"/>
                <a:gd name="connsiteY93" fmla="*/ 9259416 h 10844539"/>
                <a:gd name="connsiteX94" fmla="*/ 4478929 w 4913268"/>
                <a:gd name="connsiteY94" fmla="*/ 9036189 h 10844539"/>
                <a:gd name="connsiteX95" fmla="*/ 4574667 w 4913268"/>
                <a:gd name="connsiteY95" fmla="*/ 9312659 h 10844539"/>
                <a:gd name="connsiteX96" fmla="*/ 4549267 w 4913268"/>
                <a:gd name="connsiteY96" fmla="*/ 9668259 h 10844539"/>
                <a:gd name="connsiteX97" fmla="*/ 4475998 w 4913268"/>
                <a:gd name="connsiteY97" fmla="*/ 9824566 h 10844539"/>
                <a:gd name="connsiteX98" fmla="*/ 4449133 w 4913268"/>
                <a:gd name="connsiteY98" fmla="*/ 10009693 h 10844539"/>
                <a:gd name="connsiteX99" fmla="*/ 4658194 w 4913268"/>
                <a:gd name="connsiteY99" fmla="*/ 9850455 h 10844539"/>
                <a:gd name="connsiteX100" fmla="*/ 4776890 w 4913268"/>
                <a:gd name="connsiteY100" fmla="*/ 9700497 h 10844539"/>
                <a:gd name="connsiteX101" fmla="*/ 4842344 w 4913268"/>
                <a:gd name="connsiteY101" fmla="*/ 9492901 h 10844539"/>
                <a:gd name="connsiteX102" fmla="*/ 4910240 w 4913268"/>
                <a:gd name="connsiteY102" fmla="*/ 9254043 h 10844539"/>
                <a:gd name="connsiteX103" fmla="*/ 4893633 w 4913268"/>
                <a:gd name="connsiteY103" fmla="*/ 8956082 h 10844539"/>
                <a:gd name="connsiteX104" fmla="*/ 4824201 w 4913268"/>
                <a:gd name="connsiteY104" fmla="*/ 8494835 h 10844539"/>
                <a:gd name="connsiteX105" fmla="*/ 4720438 w 4913268"/>
                <a:gd name="connsiteY105" fmla="*/ 7532146 h 10844539"/>
                <a:gd name="connsiteX106" fmla="*/ 4705086 w 4913268"/>
                <a:gd name="connsiteY106" fmla="*/ 6929803 h 10844539"/>
                <a:gd name="connsiteX107" fmla="*/ 4633144 w 4913268"/>
                <a:gd name="connsiteY107" fmla="*/ 6381611 h 10844539"/>
                <a:gd name="connsiteX108" fmla="*/ 4509423 w 4913268"/>
                <a:gd name="connsiteY108" fmla="*/ 5797689 h 10844539"/>
                <a:gd name="connsiteX109" fmla="*/ 4468950 w 4913268"/>
                <a:gd name="connsiteY109" fmla="*/ 4536900 h 10844539"/>
                <a:gd name="connsiteX110" fmla="*/ 4486334 w 4913268"/>
                <a:gd name="connsiteY110" fmla="*/ 3790581 h 10844539"/>
                <a:gd name="connsiteX111" fmla="*/ 4249079 w 4913268"/>
                <a:gd name="connsiteY111" fmla="*/ 3340208 h 10844539"/>
                <a:gd name="connsiteX112" fmla="*/ 3999320 w 4913268"/>
                <a:gd name="connsiteY112" fmla="*/ 3134280 h 10844539"/>
                <a:gd name="connsiteX113" fmla="*/ 3678324 w 4913268"/>
                <a:gd name="connsiteY113" fmla="*/ 3002758 h 10844539"/>
                <a:gd name="connsiteX114" fmla="*/ 3402429 w 4913268"/>
                <a:gd name="connsiteY114" fmla="*/ 2835938 h 10844539"/>
                <a:gd name="connsiteX115" fmla="*/ 3024779 w 4913268"/>
                <a:gd name="connsiteY115" fmla="*/ 2618782 h 10844539"/>
                <a:gd name="connsiteX116" fmla="*/ 2932566 w 4913268"/>
                <a:gd name="connsiteY116" fmla="*/ 2321634 h 10844539"/>
                <a:gd name="connsiteX117" fmla="*/ 2940426 w 4913268"/>
                <a:gd name="connsiteY117" fmla="*/ 2048534 h 10844539"/>
                <a:gd name="connsiteX118" fmla="*/ 3136471 w 4913268"/>
                <a:gd name="connsiteY118" fmla="*/ 2055350 h 10844539"/>
                <a:gd name="connsiteX119" fmla="*/ 3381669 w 4913268"/>
                <a:gd name="connsiteY119" fmla="*/ 2064655 h 10844539"/>
                <a:gd name="connsiteX120" fmla="*/ 3456335 w 4913268"/>
                <a:gd name="connsiteY120" fmla="*/ 1872657 h 10844539"/>
                <a:gd name="connsiteX121" fmla="*/ 3490152 w 4913268"/>
                <a:gd name="connsiteY121" fmla="*/ 1834162 h 10844539"/>
                <a:gd name="connsiteX122" fmla="*/ 3544393 w 4913268"/>
                <a:gd name="connsiteY122" fmla="*/ 1774720 h 10844539"/>
                <a:gd name="connsiteX123" fmla="*/ 3517148 w 4913268"/>
                <a:gd name="connsiteY123" fmla="*/ 1698444 h 10844539"/>
                <a:gd name="connsiteX124" fmla="*/ 3479084 w 4913268"/>
                <a:gd name="connsiteY124" fmla="*/ 1672741 h 10844539"/>
                <a:gd name="connsiteX125" fmla="*/ 3538167 w 4913268"/>
                <a:gd name="connsiteY125" fmla="*/ 1647680 h 10844539"/>
                <a:gd name="connsiteX126" fmla="*/ 3581842 w 4913268"/>
                <a:gd name="connsiteY126" fmla="*/ 1598300 h 10844539"/>
                <a:gd name="connsiteX127" fmla="*/ 3576833 w 4913268"/>
                <a:gd name="connsiteY127" fmla="*/ 1533129 h 10844539"/>
                <a:gd name="connsiteX128" fmla="*/ 3582358 w 4913268"/>
                <a:gd name="connsiteY128" fmla="*/ 1437316 h 10844539"/>
                <a:gd name="connsiteX129" fmla="*/ 3625953 w 4913268"/>
                <a:gd name="connsiteY129" fmla="*/ 1394453 h 10844539"/>
                <a:gd name="connsiteX130" fmla="*/ 3724744 w 4913268"/>
                <a:gd name="connsiteY130" fmla="*/ 1373572 h 10844539"/>
                <a:gd name="connsiteX131" fmla="*/ 3777254 w 4913268"/>
                <a:gd name="connsiteY131" fmla="*/ 1295174 h 10844539"/>
                <a:gd name="connsiteX132" fmla="*/ 3694093 w 4913268"/>
                <a:gd name="connsiteY132" fmla="*/ 1189665 h 10844539"/>
                <a:gd name="connsiteX133" fmla="*/ 3635111 w 4913268"/>
                <a:gd name="connsiteY133" fmla="*/ 1106749 h 10844539"/>
                <a:gd name="connsiteX134" fmla="*/ 3576129 w 4913268"/>
                <a:gd name="connsiteY134" fmla="*/ 991838 h 10844539"/>
                <a:gd name="connsiteX135" fmla="*/ 3618394 w 4913268"/>
                <a:gd name="connsiteY135" fmla="*/ 798392 h 10844539"/>
                <a:gd name="connsiteX136" fmla="*/ 3578949 w 4913268"/>
                <a:gd name="connsiteY136" fmla="*/ 379767 h 10844539"/>
                <a:gd name="connsiteX137" fmla="*/ 3230479 w 4913268"/>
                <a:gd name="connsiteY137" fmla="*/ 98358 h 10844539"/>
                <a:gd name="connsiteX138" fmla="*/ 2717060 w 4913268"/>
                <a:gd name="connsiteY138" fmla="*/ 854 h 10844539"/>
                <a:gd name="connsiteX139" fmla="*/ 2198302 w 4913268"/>
                <a:gd name="connsiteY139" fmla="*/ 70479 h 10844539"/>
                <a:gd name="connsiteX140" fmla="*/ 1776271 w 4913268"/>
                <a:gd name="connsiteY140" fmla="*/ 367951 h 10844539"/>
                <a:gd name="connsiteX141" fmla="*/ 1639257 w 4913268"/>
                <a:gd name="connsiteY141" fmla="*/ 692168 h 10844539"/>
                <a:gd name="connsiteX142" fmla="*/ 1628634 w 4913268"/>
                <a:gd name="connsiteY142" fmla="*/ 1143873 h 10844539"/>
                <a:gd name="connsiteX143" fmla="*/ 1792184 w 4913268"/>
                <a:gd name="connsiteY143" fmla="*/ 1466621 h 10844539"/>
                <a:gd name="connsiteX144" fmla="*/ 2061231 w 4913268"/>
                <a:gd name="connsiteY144" fmla="*/ 1853320 h 10844539"/>
                <a:gd name="connsiteX145" fmla="*/ 2064963 w 4913268"/>
                <a:gd name="connsiteY145" fmla="*/ 2162318 h 10844539"/>
                <a:gd name="connsiteX146" fmla="*/ 2004871 w 4913268"/>
                <a:gd name="connsiteY146" fmla="*/ 2513274 h 10844539"/>
                <a:gd name="connsiteX147" fmla="*/ 1562185 w 4913268"/>
                <a:gd name="connsiteY147" fmla="*/ 2813051 h 10844539"/>
                <a:gd name="connsiteX148" fmla="*/ 1139317 w 4913268"/>
                <a:gd name="connsiteY148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33233 w 4913268"/>
                <a:gd name="connsiteY89" fmla="*/ 9550539 h 10844539"/>
                <a:gd name="connsiteX90" fmla="*/ 4257656 w 4913268"/>
                <a:gd name="connsiteY90" fmla="*/ 9662397 h 10844539"/>
                <a:gd name="connsiteX91" fmla="*/ 4348510 w 4913268"/>
                <a:gd name="connsiteY91" fmla="*/ 9663374 h 10844539"/>
                <a:gd name="connsiteX92" fmla="*/ 4376840 w 4913268"/>
                <a:gd name="connsiteY92" fmla="*/ 9490947 h 10844539"/>
                <a:gd name="connsiteX93" fmla="*/ 4432525 w 4913268"/>
                <a:gd name="connsiteY93" fmla="*/ 9259416 h 10844539"/>
                <a:gd name="connsiteX94" fmla="*/ 4478929 w 4913268"/>
                <a:gd name="connsiteY94" fmla="*/ 9036189 h 10844539"/>
                <a:gd name="connsiteX95" fmla="*/ 4574667 w 4913268"/>
                <a:gd name="connsiteY95" fmla="*/ 9312659 h 10844539"/>
                <a:gd name="connsiteX96" fmla="*/ 4549267 w 4913268"/>
                <a:gd name="connsiteY96" fmla="*/ 9668259 h 10844539"/>
                <a:gd name="connsiteX97" fmla="*/ 4475998 w 4913268"/>
                <a:gd name="connsiteY97" fmla="*/ 9824566 h 10844539"/>
                <a:gd name="connsiteX98" fmla="*/ 4449133 w 4913268"/>
                <a:gd name="connsiteY98" fmla="*/ 10009693 h 10844539"/>
                <a:gd name="connsiteX99" fmla="*/ 4658194 w 4913268"/>
                <a:gd name="connsiteY99" fmla="*/ 9850455 h 10844539"/>
                <a:gd name="connsiteX100" fmla="*/ 4776890 w 4913268"/>
                <a:gd name="connsiteY100" fmla="*/ 9700497 h 10844539"/>
                <a:gd name="connsiteX101" fmla="*/ 4842344 w 4913268"/>
                <a:gd name="connsiteY101" fmla="*/ 9492901 h 10844539"/>
                <a:gd name="connsiteX102" fmla="*/ 4910240 w 4913268"/>
                <a:gd name="connsiteY102" fmla="*/ 9254043 h 10844539"/>
                <a:gd name="connsiteX103" fmla="*/ 4893633 w 4913268"/>
                <a:gd name="connsiteY103" fmla="*/ 8956082 h 10844539"/>
                <a:gd name="connsiteX104" fmla="*/ 4824201 w 4913268"/>
                <a:gd name="connsiteY104" fmla="*/ 8494835 h 10844539"/>
                <a:gd name="connsiteX105" fmla="*/ 4720438 w 4913268"/>
                <a:gd name="connsiteY105" fmla="*/ 7532146 h 10844539"/>
                <a:gd name="connsiteX106" fmla="*/ 4705086 w 4913268"/>
                <a:gd name="connsiteY106" fmla="*/ 6929803 h 10844539"/>
                <a:gd name="connsiteX107" fmla="*/ 4633144 w 4913268"/>
                <a:gd name="connsiteY107" fmla="*/ 6381611 h 10844539"/>
                <a:gd name="connsiteX108" fmla="*/ 4509423 w 4913268"/>
                <a:gd name="connsiteY108" fmla="*/ 5797689 h 10844539"/>
                <a:gd name="connsiteX109" fmla="*/ 4468950 w 4913268"/>
                <a:gd name="connsiteY109" fmla="*/ 4536900 h 10844539"/>
                <a:gd name="connsiteX110" fmla="*/ 4486334 w 4913268"/>
                <a:gd name="connsiteY110" fmla="*/ 3790581 h 10844539"/>
                <a:gd name="connsiteX111" fmla="*/ 4249079 w 4913268"/>
                <a:gd name="connsiteY111" fmla="*/ 3340208 h 10844539"/>
                <a:gd name="connsiteX112" fmla="*/ 3999320 w 4913268"/>
                <a:gd name="connsiteY112" fmla="*/ 3134280 h 10844539"/>
                <a:gd name="connsiteX113" fmla="*/ 3678324 w 4913268"/>
                <a:gd name="connsiteY113" fmla="*/ 3002758 h 10844539"/>
                <a:gd name="connsiteX114" fmla="*/ 3402429 w 4913268"/>
                <a:gd name="connsiteY114" fmla="*/ 2835938 h 10844539"/>
                <a:gd name="connsiteX115" fmla="*/ 3024779 w 4913268"/>
                <a:gd name="connsiteY115" fmla="*/ 2618782 h 10844539"/>
                <a:gd name="connsiteX116" fmla="*/ 2932566 w 4913268"/>
                <a:gd name="connsiteY116" fmla="*/ 2321634 h 10844539"/>
                <a:gd name="connsiteX117" fmla="*/ 2940426 w 4913268"/>
                <a:gd name="connsiteY117" fmla="*/ 2048534 h 10844539"/>
                <a:gd name="connsiteX118" fmla="*/ 3136471 w 4913268"/>
                <a:gd name="connsiteY118" fmla="*/ 2055350 h 10844539"/>
                <a:gd name="connsiteX119" fmla="*/ 3381669 w 4913268"/>
                <a:gd name="connsiteY119" fmla="*/ 2064655 h 10844539"/>
                <a:gd name="connsiteX120" fmla="*/ 3456335 w 4913268"/>
                <a:gd name="connsiteY120" fmla="*/ 1872657 h 10844539"/>
                <a:gd name="connsiteX121" fmla="*/ 3490152 w 4913268"/>
                <a:gd name="connsiteY121" fmla="*/ 1834162 h 10844539"/>
                <a:gd name="connsiteX122" fmla="*/ 3544393 w 4913268"/>
                <a:gd name="connsiteY122" fmla="*/ 1774720 h 10844539"/>
                <a:gd name="connsiteX123" fmla="*/ 3517148 w 4913268"/>
                <a:gd name="connsiteY123" fmla="*/ 1698444 h 10844539"/>
                <a:gd name="connsiteX124" fmla="*/ 3479084 w 4913268"/>
                <a:gd name="connsiteY124" fmla="*/ 1672741 h 10844539"/>
                <a:gd name="connsiteX125" fmla="*/ 3538167 w 4913268"/>
                <a:gd name="connsiteY125" fmla="*/ 1647680 h 10844539"/>
                <a:gd name="connsiteX126" fmla="*/ 3581842 w 4913268"/>
                <a:gd name="connsiteY126" fmla="*/ 1598300 h 10844539"/>
                <a:gd name="connsiteX127" fmla="*/ 3576833 w 4913268"/>
                <a:gd name="connsiteY127" fmla="*/ 1533129 h 10844539"/>
                <a:gd name="connsiteX128" fmla="*/ 3582358 w 4913268"/>
                <a:gd name="connsiteY128" fmla="*/ 1437316 h 10844539"/>
                <a:gd name="connsiteX129" fmla="*/ 3625953 w 4913268"/>
                <a:gd name="connsiteY129" fmla="*/ 1394453 h 10844539"/>
                <a:gd name="connsiteX130" fmla="*/ 3724744 w 4913268"/>
                <a:gd name="connsiteY130" fmla="*/ 1373572 h 10844539"/>
                <a:gd name="connsiteX131" fmla="*/ 3777254 w 4913268"/>
                <a:gd name="connsiteY131" fmla="*/ 1295174 h 10844539"/>
                <a:gd name="connsiteX132" fmla="*/ 3694093 w 4913268"/>
                <a:gd name="connsiteY132" fmla="*/ 1189665 h 10844539"/>
                <a:gd name="connsiteX133" fmla="*/ 3635111 w 4913268"/>
                <a:gd name="connsiteY133" fmla="*/ 1106749 h 10844539"/>
                <a:gd name="connsiteX134" fmla="*/ 3576129 w 4913268"/>
                <a:gd name="connsiteY134" fmla="*/ 991838 h 10844539"/>
                <a:gd name="connsiteX135" fmla="*/ 3618394 w 4913268"/>
                <a:gd name="connsiteY135" fmla="*/ 798392 h 10844539"/>
                <a:gd name="connsiteX136" fmla="*/ 3578949 w 4913268"/>
                <a:gd name="connsiteY136" fmla="*/ 379767 h 10844539"/>
                <a:gd name="connsiteX137" fmla="*/ 3230479 w 4913268"/>
                <a:gd name="connsiteY137" fmla="*/ 98358 h 10844539"/>
                <a:gd name="connsiteX138" fmla="*/ 2717060 w 4913268"/>
                <a:gd name="connsiteY138" fmla="*/ 854 h 10844539"/>
                <a:gd name="connsiteX139" fmla="*/ 2198302 w 4913268"/>
                <a:gd name="connsiteY139" fmla="*/ 70479 h 10844539"/>
                <a:gd name="connsiteX140" fmla="*/ 1776271 w 4913268"/>
                <a:gd name="connsiteY140" fmla="*/ 367951 h 10844539"/>
                <a:gd name="connsiteX141" fmla="*/ 1639257 w 4913268"/>
                <a:gd name="connsiteY141" fmla="*/ 692168 h 10844539"/>
                <a:gd name="connsiteX142" fmla="*/ 1628634 w 4913268"/>
                <a:gd name="connsiteY142" fmla="*/ 1143873 h 10844539"/>
                <a:gd name="connsiteX143" fmla="*/ 1792184 w 4913268"/>
                <a:gd name="connsiteY143" fmla="*/ 1466621 h 10844539"/>
                <a:gd name="connsiteX144" fmla="*/ 2061231 w 4913268"/>
                <a:gd name="connsiteY144" fmla="*/ 1853320 h 10844539"/>
                <a:gd name="connsiteX145" fmla="*/ 2064963 w 4913268"/>
                <a:gd name="connsiteY145" fmla="*/ 2162318 h 10844539"/>
                <a:gd name="connsiteX146" fmla="*/ 2004871 w 4913268"/>
                <a:gd name="connsiteY146" fmla="*/ 2513274 h 10844539"/>
                <a:gd name="connsiteX147" fmla="*/ 1562185 w 4913268"/>
                <a:gd name="connsiteY147" fmla="*/ 2813051 h 10844539"/>
                <a:gd name="connsiteX148" fmla="*/ 1139317 w 4913268"/>
                <a:gd name="connsiteY148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33233 w 4913268"/>
                <a:gd name="connsiteY89" fmla="*/ 9550539 h 10844539"/>
                <a:gd name="connsiteX90" fmla="*/ 4257656 w 4913268"/>
                <a:gd name="connsiteY90" fmla="*/ 9662397 h 10844539"/>
                <a:gd name="connsiteX91" fmla="*/ 4348510 w 4913268"/>
                <a:gd name="connsiteY91" fmla="*/ 9663374 h 10844539"/>
                <a:gd name="connsiteX92" fmla="*/ 4376840 w 4913268"/>
                <a:gd name="connsiteY92" fmla="*/ 9490947 h 10844539"/>
                <a:gd name="connsiteX93" fmla="*/ 4432525 w 4913268"/>
                <a:gd name="connsiteY93" fmla="*/ 9259416 h 10844539"/>
                <a:gd name="connsiteX94" fmla="*/ 4478929 w 4913268"/>
                <a:gd name="connsiteY94" fmla="*/ 9036189 h 10844539"/>
                <a:gd name="connsiteX95" fmla="*/ 4574667 w 4913268"/>
                <a:gd name="connsiteY95" fmla="*/ 9312659 h 10844539"/>
                <a:gd name="connsiteX96" fmla="*/ 4549267 w 4913268"/>
                <a:gd name="connsiteY96" fmla="*/ 9668259 h 10844539"/>
                <a:gd name="connsiteX97" fmla="*/ 4475998 w 4913268"/>
                <a:gd name="connsiteY97" fmla="*/ 9824566 h 10844539"/>
                <a:gd name="connsiteX98" fmla="*/ 4449133 w 4913268"/>
                <a:gd name="connsiteY98" fmla="*/ 10009693 h 10844539"/>
                <a:gd name="connsiteX99" fmla="*/ 4658194 w 4913268"/>
                <a:gd name="connsiteY99" fmla="*/ 9850455 h 10844539"/>
                <a:gd name="connsiteX100" fmla="*/ 4776890 w 4913268"/>
                <a:gd name="connsiteY100" fmla="*/ 9700497 h 10844539"/>
                <a:gd name="connsiteX101" fmla="*/ 4842344 w 4913268"/>
                <a:gd name="connsiteY101" fmla="*/ 9492901 h 10844539"/>
                <a:gd name="connsiteX102" fmla="*/ 4910240 w 4913268"/>
                <a:gd name="connsiteY102" fmla="*/ 9254043 h 10844539"/>
                <a:gd name="connsiteX103" fmla="*/ 4893633 w 4913268"/>
                <a:gd name="connsiteY103" fmla="*/ 8956082 h 10844539"/>
                <a:gd name="connsiteX104" fmla="*/ 4824201 w 4913268"/>
                <a:gd name="connsiteY104" fmla="*/ 8494835 h 10844539"/>
                <a:gd name="connsiteX105" fmla="*/ 4720438 w 4913268"/>
                <a:gd name="connsiteY105" fmla="*/ 7532146 h 10844539"/>
                <a:gd name="connsiteX106" fmla="*/ 4705086 w 4913268"/>
                <a:gd name="connsiteY106" fmla="*/ 6929803 h 10844539"/>
                <a:gd name="connsiteX107" fmla="*/ 4633144 w 4913268"/>
                <a:gd name="connsiteY107" fmla="*/ 6381611 h 10844539"/>
                <a:gd name="connsiteX108" fmla="*/ 4509423 w 4913268"/>
                <a:gd name="connsiteY108" fmla="*/ 5797689 h 10844539"/>
                <a:gd name="connsiteX109" fmla="*/ 4468950 w 4913268"/>
                <a:gd name="connsiteY109" fmla="*/ 4536900 h 10844539"/>
                <a:gd name="connsiteX110" fmla="*/ 4486334 w 4913268"/>
                <a:gd name="connsiteY110" fmla="*/ 3790581 h 10844539"/>
                <a:gd name="connsiteX111" fmla="*/ 4249079 w 4913268"/>
                <a:gd name="connsiteY111" fmla="*/ 3340208 h 10844539"/>
                <a:gd name="connsiteX112" fmla="*/ 3999320 w 4913268"/>
                <a:gd name="connsiteY112" fmla="*/ 3134280 h 10844539"/>
                <a:gd name="connsiteX113" fmla="*/ 3678324 w 4913268"/>
                <a:gd name="connsiteY113" fmla="*/ 3002758 h 10844539"/>
                <a:gd name="connsiteX114" fmla="*/ 3402429 w 4913268"/>
                <a:gd name="connsiteY114" fmla="*/ 2835938 h 10844539"/>
                <a:gd name="connsiteX115" fmla="*/ 3024779 w 4913268"/>
                <a:gd name="connsiteY115" fmla="*/ 2618782 h 10844539"/>
                <a:gd name="connsiteX116" fmla="*/ 2932566 w 4913268"/>
                <a:gd name="connsiteY116" fmla="*/ 2321634 h 10844539"/>
                <a:gd name="connsiteX117" fmla="*/ 2940426 w 4913268"/>
                <a:gd name="connsiteY117" fmla="*/ 2048534 h 10844539"/>
                <a:gd name="connsiteX118" fmla="*/ 3136471 w 4913268"/>
                <a:gd name="connsiteY118" fmla="*/ 2055350 h 10844539"/>
                <a:gd name="connsiteX119" fmla="*/ 3381669 w 4913268"/>
                <a:gd name="connsiteY119" fmla="*/ 2064655 h 10844539"/>
                <a:gd name="connsiteX120" fmla="*/ 3456335 w 4913268"/>
                <a:gd name="connsiteY120" fmla="*/ 1872657 h 10844539"/>
                <a:gd name="connsiteX121" fmla="*/ 3490152 w 4913268"/>
                <a:gd name="connsiteY121" fmla="*/ 1834162 h 10844539"/>
                <a:gd name="connsiteX122" fmla="*/ 3544393 w 4913268"/>
                <a:gd name="connsiteY122" fmla="*/ 1774720 h 10844539"/>
                <a:gd name="connsiteX123" fmla="*/ 3517148 w 4913268"/>
                <a:gd name="connsiteY123" fmla="*/ 1698444 h 10844539"/>
                <a:gd name="connsiteX124" fmla="*/ 3479084 w 4913268"/>
                <a:gd name="connsiteY124" fmla="*/ 1672741 h 10844539"/>
                <a:gd name="connsiteX125" fmla="*/ 3538167 w 4913268"/>
                <a:gd name="connsiteY125" fmla="*/ 1647680 h 10844539"/>
                <a:gd name="connsiteX126" fmla="*/ 3581842 w 4913268"/>
                <a:gd name="connsiteY126" fmla="*/ 1598300 h 10844539"/>
                <a:gd name="connsiteX127" fmla="*/ 3576833 w 4913268"/>
                <a:gd name="connsiteY127" fmla="*/ 1533129 h 10844539"/>
                <a:gd name="connsiteX128" fmla="*/ 3582358 w 4913268"/>
                <a:gd name="connsiteY128" fmla="*/ 1437316 h 10844539"/>
                <a:gd name="connsiteX129" fmla="*/ 3625953 w 4913268"/>
                <a:gd name="connsiteY129" fmla="*/ 1394453 h 10844539"/>
                <a:gd name="connsiteX130" fmla="*/ 3724744 w 4913268"/>
                <a:gd name="connsiteY130" fmla="*/ 1373572 h 10844539"/>
                <a:gd name="connsiteX131" fmla="*/ 3777254 w 4913268"/>
                <a:gd name="connsiteY131" fmla="*/ 1295174 h 10844539"/>
                <a:gd name="connsiteX132" fmla="*/ 3694093 w 4913268"/>
                <a:gd name="connsiteY132" fmla="*/ 1189665 h 10844539"/>
                <a:gd name="connsiteX133" fmla="*/ 3635111 w 4913268"/>
                <a:gd name="connsiteY133" fmla="*/ 1106749 h 10844539"/>
                <a:gd name="connsiteX134" fmla="*/ 3576129 w 4913268"/>
                <a:gd name="connsiteY134" fmla="*/ 991838 h 10844539"/>
                <a:gd name="connsiteX135" fmla="*/ 3618394 w 4913268"/>
                <a:gd name="connsiteY135" fmla="*/ 798392 h 10844539"/>
                <a:gd name="connsiteX136" fmla="*/ 3578949 w 4913268"/>
                <a:gd name="connsiteY136" fmla="*/ 379767 h 10844539"/>
                <a:gd name="connsiteX137" fmla="*/ 3230479 w 4913268"/>
                <a:gd name="connsiteY137" fmla="*/ 98358 h 10844539"/>
                <a:gd name="connsiteX138" fmla="*/ 2717060 w 4913268"/>
                <a:gd name="connsiteY138" fmla="*/ 854 h 10844539"/>
                <a:gd name="connsiteX139" fmla="*/ 2198302 w 4913268"/>
                <a:gd name="connsiteY139" fmla="*/ 70479 h 10844539"/>
                <a:gd name="connsiteX140" fmla="*/ 1776271 w 4913268"/>
                <a:gd name="connsiteY140" fmla="*/ 367951 h 10844539"/>
                <a:gd name="connsiteX141" fmla="*/ 1639257 w 4913268"/>
                <a:gd name="connsiteY141" fmla="*/ 692168 h 10844539"/>
                <a:gd name="connsiteX142" fmla="*/ 1628634 w 4913268"/>
                <a:gd name="connsiteY142" fmla="*/ 1143873 h 10844539"/>
                <a:gd name="connsiteX143" fmla="*/ 1890814 w 4913268"/>
                <a:gd name="connsiteY143" fmla="*/ 1579341 h 10844539"/>
                <a:gd name="connsiteX144" fmla="*/ 2061231 w 4913268"/>
                <a:gd name="connsiteY144" fmla="*/ 1853320 h 10844539"/>
                <a:gd name="connsiteX145" fmla="*/ 2064963 w 4913268"/>
                <a:gd name="connsiteY145" fmla="*/ 2162318 h 10844539"/>
                <a:gd name="connsiteX146" fmla="*/ 2004871 w 4913268"/>
                <a:gd name="connsiteY146" fmla="*/ 2513274 h 10844539"/>
                <a:gd name="connsiteX147" fmla="*/ 1562185 w 4913268"/>
                <a:gd name="connsiteY147" fmla="*/ 2813051 h 10844539"/>
                <a:gd name="connsiteX148" fmla="*/ 1139317 w 4913268"/>
                <a:gd name="connsiteY148" fmla="*/ 3020995 h 10844539"/>
                <a:gd name="connsiteX0" fmla="*/ 1139317 w 4913268"/>
                <a:gd name="connsiteY0" fmla="*/ 3020530 h 10844074"/>
                <a:gd name="connsiteX1" fmla="*/ 521192 w 4913268"/>
                <a:gd name="connsiteY1" fmla="*/ 3348091 h 10844074"/>
                <a:gd name="connsiteX2" fmla="*/ 332099 w 4913268"/>
                <a:gd name="connsiteY2" fmla="*/ 4162692 h 10844074"/>
                <a:gd name="connsiteX3" fmla="*/ 354011 w 4913268"/>
                <a:gd name="connsiteY3" fmla="*/ 5140593 h 10844074"/>
                <a:gd name="connsiteX4" fmla="*/ 305583 w 4913268"/>
                <a:gd name="connsiteY4" fmla="*/ 5727165 h 10844074"/>
                <a:gd name="connsiteX5" fmla="*/ 145298 w 4913268"/>
                <a:gd name="connsiteY5" fmla="*/ 6569342 h 10844074"/>
                <a:gd name="connsiteX6" fmla="*/ 95824 w 4913268"/>
                <a:gd name="connsiteY6" fmla="*/ 7432594 h 10844074"/>
                <a:gd name="connsiteX7" fmla="*/ 83682 w 4913268"/>
                <a:gd name="connsiteY7" fmla="*/ 8063965 h 10844074"/>
                <a:gd name="connsiteX8" fmla="*/ 51583 w 4913268"/>
                <a:gd name="connsiteY8" fmla="*/ 8331084 h 10844074"/>
                <a:gd name="connsiteX9" fmla="*/ 51583 w 4913268"/>
                <a:gd name="connsiteY9" fmla="*/ 8600994 h 10844074"/>
                <a:gd name="connsiteX10" fmla="*/ 158486 w 4913268"/>
                <a:gd name="connsiteY10" fmla="*/ 8755348 h 10844074"/>
                <a:gd name="connsiteX11" fmla="*/ 105733 w 4913268"/>
                <a:gd name="connsiteY11" fmla="*/ 8808101 h 10844074"/>
                <a:gd name="connsiteX12" fmla="*/ 193656 w 4913268"/>
                <a:gd name="connsiteY12" fmla="*/ 8878440 h 10844074"/>
                <a:gd name="connsiteX13" fmla="*/ 211240 w 4913268"/>
                <a:gd name="connsiteY13" fmla="*/ 8948778 h 10844074"/>
                <a:gd name="connsiteX14" fmla="*/ 211240 w 4913268"/>
                <a:gd name="connsiteY14" fmla="*/ 9001532 h 10844074"/>
                <a:gd name="connsiteX15" fmla="*/ 158486 w 4913268"/>
                <a:gd name="connsiteY15" fmla="*/ 9071871 h 10844074"/>
                <a:gd name="connsiteX16" fmla="*/ 105733 w 4913268"/>
                <a:gd name="connsiteY16" fmla="*/ 9177378 h 10844074"/>
                <a:gd name="connsiteX17" fmla="*/ 52979 w 4913268"/>
                <a:gd name="connsiteY17" fmla="*/ 9511486 h 10844074"/>
                <a:gd name="connsiteX18" fmla="*/ 225 w 4913268"/>
                <a:gd name="connsiteY18" fmla="*/ 9775255 h 10844074"/>
                <a:gd name="connsiteX19" fmla="*/ 35394 w 4913268"/>
                <a:gd name="connsiteY19" fmla="*/ 9898348 h 10844074"/>
                <a:gd name="connsiteX20" fmla="*/ 70563 w 4913268"/>
                <a:gd name="connsiteY20" fmla="*/ 10056609 h 10844074"/>
                <a:gd name="connsiteX21" fmla="*/ 228825 w 4913268"/>
                <a:gd name="connsiteY21" fmla="*/ 10302794 h 10844074"/>
                <a:gd name="connsiteX22" fmla="*/ 422256 w 4913268"/>
                <a:gd name="connsiteY22" fmla="*/ 10478640 h 10844074"/>
                <a:gd name="connsiteX23" fmla="*/ 527763 w 4913268"/>
                <a:gd name="connsiteY23" fmla="*/ 10496224 h 10844074"/>
                <a:gd name="connsiteX24" fmla="*/ 562933 w 4913268"/>
                <a:gd name="connsiteY24" fmla="*/ 10478640 h 10844074"/>
                <a:gd name="connsiteX25" fmla="*/ 510179 w 4913268"/>
                <a:gd name="connsiteY25" fmla="*/ 10355548 h 10844074"/>
                <a:gd name="connsiteX26" fmla="*/ 457425 w 4913268"/>
                <a:gd name="connsiteY26" fmla="*/ 10285209 h 10844074"/>
                <a:gd name="connsiteX27" fmla="*/ 369502 w 4913268"/>
                <a:gd name="connsiteY27" fmla="*/ 10162117 h 10844074"/>
                <a:gd name="connsiteX28" fmla="*/ 351917 w 4913268"/>
                <a:gd name="connsiteY28" fmla="*/ 9845594 h 10844074"/>
                <a:gd name="connsiteX29" fmla="*/ 422256 w 4913268"/>
                <a:gd name="connsiteY29" fmla="*/ 9652163 h 10844074"/>
                <a:gd name="connsiteX30" fmla="*/ 422256 w 4913268"/>
                <a:gd name="connsiteY30" fmla="*/ 9616994 h 10844074"/>
                <a:gd name="connsiteX31" fmla="*/ 527763 w 4913268"/>
                <a:gd name="connsiteY31" fmla="*/ 9775255 h 10844074"/>
                <a:gd name="connsiteX32" fmla="*/ 510179 w 4913268"/>
                <a:gd name="connsiteY32" fmla="*/ 9933517 h 10844074"/>
                <a:gd name="connsiteX33" fmla="*/ 492594 w 4913268"/>
                <a:gd name="connsiteY33" fmla="*/ 10091778 h 10844074"/>
                <a:gd name="connsiteX34" fmla="*/ 492594 w 4913268"/>
                <a:gd name="connsiteY34" fmla="*/ 10162117 h 10844074"/>
                <a:gd name="connsiteX35" fmla="*/ 562933 w 4913268"/>
                <a:gd name="connsiteY35" fmla="*/ 10179701 h 10844074"/>
                <a:gd name="connsiteX36" fmla="*/ 615686 w 4913268"/>
                <a:gd name="connsiteY36" fmla="*/ 9933517 h 10844074"/>
                <a:gd name="connsiteX37" fmla="*/ 615686 w 4913268"/>
                <a:gd name="connsiteY37" fmla="*/ 9669748 h 10844074"/>
                <a:gd name="connsiteX38" fmla="*/ 562933 w 4913268"/>
                <a:gd name="connsiteY38" fmla="*/ 9318055 h 10844074"/>
                <a:gd name="connsiteX39" fmla="*/ 527763 w 4913268"/>
                <a:gd name="connsiteY39" fmla="*/ 9089455 h 10844074"/>
                <a:gd name="connsiteX40" fmla="*/ 492594 w 4913268"/>
                <a:gd name="connsiteY40" fmla="*/ 8860855 h 10844074"/>
                <a:gd name="connsiteX41" fmla="*/ 562933 w 4913268"/>
                <a:gd name="connsiteY41" fmla="*/ 8579501 h 10844074"/>
                <a:gd name="connsiteX42" fmla="*/ 502642 w 4913268"/>
                <a:gd name="connsiteY42" fmla="*/ 8217760 h 10844074"/>
                <a:gd name="connsiteX43" fmla="*/ 974382 w 4913268"/>
                <a:gd name="connsiteY43" fmla="*/ 6495941 h 10844074"/>
                <a:gd name="connsiteX44" fmla="*/ 1067405 w 4913268"/>
                <a:gd name="connsiteY44" fmla="*/ 5612725 h 10844074"/>
                <a:gd name="connsiteX45" fmla="*/ 1093998 w 4913268"/>
                <a:gd name="connsiteY45" fmla="*/ 5115079 h 10844074"/>
                <a:gd name="connsiteX46" fmla="*/ 1130115 w 4913268"/>
                <a:gd name="connsiteY46" fmla="*/ 5187141 h 10844074"/>
                <a:gd name="connsiteX47" fmla="*/ 1207423 w 4913268"/>
                <a:gd name="connsiteY47" fmla="*/ 5640055 h 10844074"/>
                <a:gd name="connsiteX48" fmla="*/ 1325236 w 4913268"/>
                <a:gd name="connsiteY48" fmla="*/ 6305606 h 10844074"/>
                <a:gd name="connsiteX49" fmla="*/ 1193086 w 4913268"/>
                <a:gd name="connsiteY49" fmla="*/ 6737989 h 10844074"/>
                <a:gd name="connsiteX50" fmla="*/ 822515 w 4913268"/>
                <a:gd name="connsiteY50" fmla="*/ 7772233 h 10844074"/>
                <a:gd name="connsiteX51" fmla="*/ 698306 w 4913268"/>
                <a:gd name="connsiteY51" fmla="*/ 8794146 h 10844074"/>
                <a:gd name="connsiteX52" fmla="*/ 861871 w 4913268"/>
                <a:gd name="connsiteY52" fmla="*/ 9863178 h 10844074"/>
                <a:gd name="connsiteX53" fmla="*/ 1020133 w 4913268"/>
                <a:gd name="connsiteY53" fmla="*/ 10601732 h 10844074"/>
                <a:gd name="connsiteX54" fmla="*/ 1090471 w 4913268"/>
                <a:gd name="connsiteY54" fmla="*/ 10812748 h 10844074"/>
                <a:gd name="connsiteX55" fmla="*/ 1178394 w 4913268"/>
                <a:gd name="connsiteY55" fmla="*/ 10812748 h 10844074"/>
                <a:gd name="connsiteX56" fmla="*/ 1948698 w 4913268"/>
                <a:gd name="connsiteY56" fmla="*/ 10838148 h 10844074"/>
                <a:gd name="connsiteX57" fmla="*/ 2338979 w 4913268"/>
                <a:gd name="connsiteY57" fmla="*/ 10820563 h 10844074"/>
                <a:gd name="connsiteX58" fmla="*/ 2356563 w 4913268"/>
                <a:gd name="connsiteY58" fmla="*/ 10003855 h 10844074"/>
                <a:gd name="connsiteX59" fmla="*/ 2338979 w 4913268"/>
                <a:gd name="connsiteY59" fmla="*/ 9441148 h 10844074"/>
                <a:gd name="connsiteX60" fmla="*/ 2310160 w 4913268"/>
                <a:gd name="connsiteY60" fmla="*/ 9025467 h 10844074"/>
                <a:gd name="connsiteX61" fmla="*/ 2479656 w 4913268"/>
                <a:gd name="connsiteY61" fmla="*/ 9036701 h 10844074"/>
                <a:gd name="connsiteX62" fmla="*/ 2549994 w 4913268"/>
                <a:gd name="connsiteY62" fmla="*/ 9054286 h 10844074"/>
                <a:gd name="connsiteX63" fmla="*/ 2532410 w 4913268"/>
                <a:gd name="connsiteY63" fmla="*/ 9265301 h 10844074"/>
                <a:gd name="connsiteX64" fmla="*/ 2497240 w 4913268"/>
                <a:gd name="connsiteY64" fmla="*/ 9775255 h 10844074"/>
                <a:gd name="connsiteX65" fmla="*/ 2514825 w 4913268"/>
                <a:gd name="connsiteY65" fmla="*/ 10830332 h 10844074"/>
                <a:gd name="connsiteX66" fmla="*/ 2757590 w 4913268"/>
                <a:gd name="connsiteY66" fmla="*/ 10831798 h 10844074"/>
                <a:gd name="connsiteX67" fmla="*/ 3499563 w 4913268"/>
                <a:gd name="connsiteY67" fmla="*/ 10830332 h 10844074"/>
                <a:gd name="connsiteX68" fmla="*/ 3820483 w 4913268"/>
                <a:gd name="connsiteY68" fmla="*/ 10814213 h 10844074"/>
                <a:gd name="connsiteX69" fmla="*/ 3863467 w 4913268"/>
                <a:gd name="connsiteY69" fmla="*/ 10740455 h 10844074"/>
                <a:gd name="connsiteX70" fmla="*/ 3914756 w 4913268"/>
                <a:gd name="connsiteY70" fmla="*/ 10366294 h 10844074"/>
                <a:gd name="connsiteX71" fmla="*/ 4117956 w 4913268"/>
                <a:gd name="connsiteY71" fmla="*/ 9172005 h 10844074"/>
                <a:gd name="connsiteX72" fmla="*/ 4170011 w 4913268"/>
                <a:gd name="connsiteY72" fmla="*/ 8736926 h 10844074"/>
                <a:gd name="connsiteX73" fmla="*/ 4161486 w 4913268"/>
                <a:gd name="connsiteY73" fmla="*/ 8078175 h 10844074"/>
                <a:gd name="connsiteX74" fmla="*/ 4048340 w 4913268"/>
                <a:gd name="connsiteY74" fmla="*/ 7367990 h 10844074"/>
                <a:gd name="connsiteX75" fmla="*/ 3752447 w 4913268"/>
                <a:gd name="connsiteY75" fmla="*/ 6709392 h 10844074"/>
                <a:gd name="connsiteX76" fmla="*/ 3576297 w 4913268"/>
                <a:gd name="connsiteY76" fmla="*/ 6286739 h 10844074"/>
                <a:gd name="connsiteX77" fmla="*/ 3622656 w 4913268"/>
                <a:gd name="connsiteY77" fmla="*/ 5889055 h 10844074"/>
                <a:gd name="connsiteX78" fmla="*/ 3692994 w 4913268"/>
                <a:gd name="connsiteY78" fmla="*/ 5396686 h 10844074"/>
                <a:gd name="connsiteX79" fmla="*/ 3710579 w 4913268"/>
                <a:gd name="connsiteY79" fmla="*/ 5115332 h 10844074"/>
                <a:gd name="connsiteX80" fmla="*/ 3734304 w 4913268"/>
                <a:gd name="connsiteY80" fmla="*/ 5363471 h 10844074"/>
                <a:gd name="connsiteX81" fmla="*/ 3766752 w 4913268"/>
                <a:gd name="connsiteY81" fmla="*/ 6059040 h 10844074"/>
                <a:gd name="connsiteX82" fmla="*/ 3779452 w 4913268"/>
                <a:gd name="connsiteY82" fmla="*/ 6386798 h 10844074"/>
                <a:gd name="connsiteX83" fmla="*/ 3921594 w 4913268"/>
                <a:gd name="connsiteY83" fmla="*/ 6979301 h 10844074"/>
                <a:gd name="connsiteX84" fmla="*/ 4079856 w 4913268"/>
                <a:gd name="connsiteY84" fmla="*/ 7542009 h 10844074"/>
                <a:gd name="connsiteX85" fmla="*/ 4417591 w 4913268"/>
                <a:gd name="connsiteY85" fmla="*/ 8314058 h 10844074"/>
                <a:gd name="connsiteX86" fmla="*/ 4322970 w 4913268"/>
                <a:gd name="connsiteY86" fmla="*/ 8652072 h 10844074"/>
                <a:gd name="connsiteX87" fmla="*/ 4255213 w 4913268"/>
                <a:gd name="connsiteY87" fmla="*/ 8894071 h 10844074"/>
                <a:gd name="connsiteX88" fmla="*/ 4228348 w 4913268"/>
                <a:gd name="connsiteY88" fmla="*/ 9189101 h 10844074"/>
                <a:gd name="connsiteX89" fmla="*/ 4233233 w 4913268"/>
                <a:gd name="connsiteY89" fmla="*/ 9550074 h 10844074"/>
                <a:gd name="connsiteX90" fmla="*/ 4257656 w 4913268"/>
                <a:gd name="connsiteY90" fmla="*/ 9661932 h 10844074"/>
                <a:gd name="connsiteX91" fmla="*/ 4348510 w 4913268"/>
                <a:gd name="connsiteY91" fmla="*/ 9662909 h 10844074"/>
                <a:gd name="connsiteX92" fmla="*/ 4376840 w 4913268"/>
                <a:gd name="connsiteY92" fmla="*/ 9490482 h 10844074"/>
                <a:gd name="connsiteX93" fmla="*/ 4432525 w 4913268"/>
                <a:gd name="connsiteY93" fmla="*/ 9258951 h 10844074"/>
                <a:gd name="connsiteX94" fmla="*/ 4478929 w 4913268"/>
                <a:gd name="connsiteY94" fmla="*/ 9035724 h 10844074"/>
                <a:gd name="connsiteX95" fmla="*/ 4574667 w 4913268"/>
                <a:gd name="connsiteY95" fmla="*/ 9312194 h 10844074"/>
                <a:gd name="connsiteX96" fmla="*/ 4549267 w 4913268"/>
                <a:gd name="connsiteY96" fmla="*/ 9667794 h 10844074"/>
                <a:gd name="connsiteX97" fmla="*/ 4475998 w 4913268"/>
                <a:gd name="connsiteY97" fmla="*/ 9824101 h 10844074"/>
                <a:gd name="connsiteX98" fmla="*/ 4449133 w 4913268"/>
                <a:gd name="connsiteY98" fmla="*/ 10009228 h 10844074"/>
                <a:gd name="connsiteX99" fmla="*/ 4658194 w 4913268"/>
                <a:gd name="connsiteY99" fmla="*/ 9849990 h 10844074"/>
                <a:gd name="connsiteX100" fmla="*/ 4776890 w 4913268"/>
                <a:gd name="connsiteY100" fmla="*/ 9700032 h 10844074"/>
                <a:gd name="connsiteX101" fmla="*/ 4842344 w 4913268"/>
                <a:gd name="connsiteY101" fmla="*/ 9492436 h 10844074"/>
                <a:gd name="connsiteX102" fmla="*/ 4910240 w 4913268"/>
                <a:gd name="connsiteY102" fmla="*/ 9253578 h 10844074"/>
                <a:gd name="connsiteX103" fmla="*/ 4893633 w 4913268"/>
                <a:gd name="connsiteY103" fmla="*/ 8955617 h 10844074"/>
                <a:gd name="connsiteX104" fmla="*/ 4824201 w 4913268"/>
                <a:gd name="connsiteY104" fmla="*/ 8494370 h 10844074"/>
                <a:gd name="connsiteX105" fmla="*/ 4720438 w 4913268"/>
                <a:gd name="connsiteY105" fmla="*/ 7531681 h 10844074"/>
                <a:gd name="connsiteX106" fmla="*/ 4705086 w 4913268"/>
                <a:gd name="connsiteY106" fmla="*/ 6929338 h 10844074"/>
                <a:gd name="connsiteX107" fmla="*/ 4633144 w 4913268"/>
                <a:gd name="connsiteY107" fmla="*/ 6381146 h 10844074"/>
                <a:gd name="connsiteX108" fmla="*/ 4509423 w 4913268"/>
                <a:gd name="connsiteY108" fmla="*/ 5797224 h 10844074"/>
                <a:gd name="connsiteX109" fmla="*/ 4468950 w 4913268"/>
                <a:gd name="connsiteY109" fmla="*/ 4536435 h 10844074"/>
                <a:gd name="connsiteX110" fmla="*/ 4486334 w 4913268"/>
                <a:gd name="connsiteY110" fmla="*/ 3790116 h 10844074"/>
                <a:gd name="connsiteX111" fmla="*/ 4249079 w 4913268"/>
                <a:gd name="connsiteY111" fmla="*/ 3339743 h 10844074"/>
                <a:gd name="connsiteX112" fmla="*/ 3999320 w 4913268"/>
                <a:gd name="connsiteY112" fmla="*/ 3133815 h 10844074"/>
                <a:gd name="connsiteX113" fmla="*/ 3678324 w 4913268"/>
                <a:gd name="connsiteY113" fmla="*/ 3002293 h 10844074"/>
                <a:gd name="connsiteX114" fmla="*/ 3402429 w 4913268"/>
                <a:gd name="connsiteY114" fmla="*/ 2835473 h 10844074"/>
                <a:gd name="connsiteX115" fmla="*/ 3024779 w 4913268"/>
                <a:gd name="connsiteY115" fmla="*/ 2618317 h 10844074"/>
                <a:gd name="connsiteX116" fmla="*/ 2932566 w 4913268"/>
                <a:gd name="connsiteY116" fmla="*/ 2321169 h 10844074"/>
                <a:gd name="connsiteX117" fmla="*/ 2940426 w 4913268"/>
                <a:gd name="connsiteY117" fmla="*/ 2048069 h 10844074"/>
                <a:gd name="connsiteX118" fmla="*/ 3136471 w 4913268"/>
                <a:gd name="connsiteY118" fmla="*/ 2054885 h 10844074"/>
                <a:gd name="connsiteX119" fmla="*/ 3381669 w 4913268"/>
                <a:gd name="connsiteY119" fmla="*/ 2064190 h 10844074"/>
                <a:gd name="connsiteX120" fmla="*/ 3456335 w 4913268"/>
                <a:gd name="connsiteY120" fmla="*/ 1872192 h 10844074"/>
                <a:gd name="connsiteX121" fmla="*/ 3490152 w 4913268"/>
                <a:gd name="connsiteY121" fmla="*/ 1833697 h 10844074"/>
                <a:gd name="connsiteX122" fmla="*/ 3544393 w 4913268"/>
                <a:gd name="connsiteY122" fmla="*/ 1774255 h 10844074"/>
                <a:gd name="connsiteX123" fmla="*/ 3517148 w 4913268"/>
                <a:gd name="connsiteY123" fmla="*/ 1697979 h 10844074"/>
                <a:gd name="connsiteX124" fmla="*/ 3479084 w 4913268"/>
                <a:gd name="connsiteY124" fmla="*/ 1672276 h 10844074"/>
                <a:gd name="connsiteX125" fmla="*/ 3538167 w 4913268"/>
                <a:gd name="connsiteY125" fmla="*/ 1647215 h 10844074"/>
                <a:gd name="connsiteX126" fmla="*/ 3581842 w 4913268"/>
                <a:gd name="connsiteY126" fmla="*/ 1597835 h 10844074"/>
                <a:gd name="connsiteX127" fmla="*/ 3576833 w 4913268"/>
                <a:gd name="connsiteY127" fmla="*/ 1532664 h 10844074"/>
                <a:gd name="connsiteX128" fmla="*/ 3582358 w 4913268"/>
                <a:gd name="connsiteY128" fmla="*/ 1436851 h 10844074"/>
                <a:gd name="connsiteX129" fmla="*/ 3625953 w 4913268"/>
                <a:gd name="connsiteY129" fmla="*/ 1393988 h 10844074"/>
                <a:gd name="connsiteX130" fmla="*/ 3724744 w 4913268"/>
                <a:gd name="connsiteY130" fmla="*/ 1373107 h 10844074"/>
                <a:gd name="connsiteX131" fmla="*/ 3777254 w 4913268"/>
                <a:gd name="connsiteY131" fmla="*/ 1294709 h 10844074"/>
                <a:gd name="connsiteX132" fmla="*/ 3694093 w 4913268"/>
                <a:gd name="connsiteY132" fmla="*/ 1189200 h 10844074"/>
                <a:gd name="connsiteX133" fmla="*/ 3635111 w 4913268"/>
                <a:gd name="connsiteY133" fmla="*/ 1106284 h 10844074"/>
                <a:gd name="connsiteX134" fmla="*/ 3576129 w 4913268"/>
                <a:gd name="connsiteY134" fmla="*/ 991373 h 10844074"/>
                <a:gd name="connsiteX135" fmla="*/ 3618394 w 4913268"/>
                <a:gd name="connsiteY135" fmla="*/ 797927 h 10844074"/>
                <a:gd name="connsiteX136" fmla="*/ 3578949 w 4913268"/>
                <a:gd name="connsiteY136" fmla="*/ 379302 h 10844074"/>
                <a:gd name="connsiteX137" fmla="*/ 3230479 w 4913268"/>
                <a:gd name="connsiteY137" fmla="*/ 97893 h 10844074"/>
                <a:gd name="connsiteX138" fmla="*/ 2717060 w 4913268"/>
                <a:gd name="connsiteY138" fmla="*/ 389 h 10844074"/>
                <a:gd name="connsiteX139" fmla="*/ 2127852 w 4913268"/>
                <a:gd name="connsiteY139" fmla="*/ 126374 h 10844074"/>
                <a:gd name="connsiteX140" fmla="*/ 1776271 w 4913268"/>
                <a:gd name="connsiteY140" fmla="*/ 367486 h 10844074"/>
                <a:gd name="connsiteX141" fmla="*/ 1639257 w 4913268"/>
                <a:gd name="connsiteY141" fmla="*/ 691703 h 10844074"/>
                <a:gd name="connsiteX142" fmla="*/ 1628634 w 4913268"/>
                <a:gd name="connsiteY142" fmla="*/ 1143408 h 10844074"/>
                <a:gd name="connsiteX143" fmla="*/ 1890814 w 4913268"/>
                <a:gd name="connsiteY143" fmla="*/ 1578876 h 10844074"/>
                <a:gd name="connsiteX144" fmla="*/ 2061231 w 4913268"/>
                <a:gd name="connsiteY144" fmla="*/ 1852855 h 10844074"/>
                <a:gd name="connsiteX145" fmla="*/ 2064963 w 4913268"/>
                <a:gd name="connsiteY145" fmla="*/ 2161853 h 10844074"/>
                <a:gd name="connsiteX146" fmla="*/ 2004871 w 4913268"/>
                <a:gd name="connsiteY146" fmla="*/ 2512809 h 10844074"/>
                <a:gd name="connsiteX147" fmla="*/ 1562185 w 4913268"/>
                <a:gd name="connsiteY147" fmla="*/ 2812586 h 10844074"/>
                <a:gd name="connsiteX148" fmla="*/ 1139317 w 4913268"/>
                <a:gd name="connsiteY148" fmla="*/ 3020530 h 10844074"/>
                <a:gd name="connsiteX0" fmla="*/ 1139317 w 4913268"/>
                <a:gd name="connsiteY0" fmla="*/ 2944181 h 10767725"/>
                <a:gd name="connsiteX1" fmla="*/ 521192 w 4913268"/>
                <a:gd name="connsiteY1" fmla="*/ 3271742 h 10767725"/>
                <a:gd name="connsiteX2" fmla="*/ 332099 w 4913268"/>
                <a:gd name="connsiteY2" fmla="*/ 4086343 h 10767725"/>
                <a:gd name="connsiteX3" fmla="*/ 354011 w 4913268"/>
                <a:gd name="connsiteY3" fmla="*/ 5064244 h 10767725"/>
                <a:gd name="connsiteX4" fmla="*/ 305583 w 4913268"/>
                <a:gd name="connsiteY4" fmla="*/ 5650816 h 10767725"/>
                <a:gd name="connsiteX5" fmla="*/ 145298 w 4913268"/>
                <a:gd name="connsiteY5" fmla="*/ 6492993 h 10767725"/>
                <a:gd name="connsiteX6" fmla="*/ 95824 w 4913268"/>
                <a:gd name="connsiteY6" fmla="*/ 7356245 h 10767725"/>
                <a:gd name="connsiteX7" fmla="*/ 83682 w 4913268"/>
                <a:gd name="connsiteY7" fmla="*/ 7987616 h 10767725"/>
                <a:gd name="connsiteX8" fmla="*/ 51583 w 4913268"/>
                <a:gd name="connsiteY8" fmla="*/ 8254735 h 10767725"/>
                <a:gd name="connsiteX9" fmla="*/ 51583 w 4913268"/>
                <a:gd name="connsiteY9" fmla="*/ 8524645 h 10767725"/>
                <a:gd name="connsiteX10" fmla="*/ 158486 w 4913268"/>
                <a:gd name="connsiteY10" fmla="*/ 8678999 h 10767725"/>
                <a:gd name="connsiteX11" fmla="*/ 105733 w 4913268"/>
                <a:gd name="connsiteY11" fmla="*/ 8731752 h 10767725"/>
                <a:gd name="connsiteX12" fmla="*/ 193656 w 4913268"/>
                <a:gd name="connsiteY12" fmla="*/ 8802091 h 10767725"/>
                <a:gd name="connsiteX13" fmla="*/ 211240 w 4913268"/>
                <a:gd name="connsiteY13" fmla="*/ 8872429 h 10767725"/>
                <a:gd name="connsiteX14" fmla="*/ 211240 w 4913268"/>
                <a:gd name="connsiteY14" fmla="*/ 8925183 h 10767725"/>
                <a:gd name="connsiteX15" fmla="*/ 158486 w 4913268"/>
                <a:gd name="connsiteY15" fmla="*/ 8995522 h 10767725"/>
                <a:gd name="connsiteX16" fmla="*/ 105733 w 4913268"/>
                <a:gd name="connsiteY16" fmla="*/ 9101029 h 10767725"/>
                <a:gd name="connsiteX17" fmla="*/ 52979 w 4913268"/>
                <a:gd name="connsiteY17" fmla="*/ 9435137 h 10767725"/>
                <a:gd name="connsiteX18" fmla="*/ 225 w 4913268"/>
                <a:gd name="connsiteY18" fmla="*/ 9698906 h 10767725"/>
                <a:gd name="connsiteX19" fmla="*/ 35394 w 4913268"/>
                <a:gd name="connsiteY19" fmla="*/ 9821999 h 10767725"/>
                <a:gd name="connsiteX20" fmla="*/ 70563 w 4913268"/>
                <a:gd name="connsiteY20" fmla="*/ 9980260 h 10767725"/>
                <a:gd name="connsiteX21" fmla="*/ 228825 w 4913268"/>
                <a:gd name="connsiteY21" fmla="*/ 10226445 h 10767725"/>
                <a:gd name="connsiteX22" fmla="*/ 422256 w 4913268"/>
                <a:gd name="connsiteY22" fmla="*/ 10402291 h 10767725"/>
                <a:gd name="connsiteX23" fmla="*/ 527763 w 4913268"/>
                <a:gd name="connsiteY23" fmla="*/ 10419875 h 10767725"/>
                <a:gd name="connsiteX24" fmla="*/ 562933 w 4913268"/>
                <a:gd name="connsiteY24" fmla="*/ 10402291 h 10767725"/>
                <a:gd name="connsiteX25" fmla="*/ 510179 w 4913268"/>
                <a:gd name="connsiteY25" fmla="*/ 10279199 h 10767725"/>
                <a:gd name="connsiteX26" fmla="*/ 457425 w 4913268"/>
                <a:gd name="connsiteY26" fmla="*/ 10208860 h 10767725"/>
                <a:gd name="connsiteX27" fmla="*/ 369502 w 4913268"/>
                <a:gd name="connsiteY27" fmla="*/ 10085768 h 10767725"/>
                <a:gd name="connsiteX28" fmla="*/ 351917 w 4913268"/>
                <a:gd name="connsiteY28" fmla="*/ 9769245 h 10767725"/>
                <a:gd name="connsiteX29" fmla="*/ 422256 w 4913268"/>
                <a:gd name="connsiteY29" fmla="*/ 9575814 h 10767725"/>
                <a:gd name="connsiteX30" fmla="*/ 422256 w 4913268"/>
                <a:gd name="connsiteY30" fmla="*/ 9540645 h 10767725"/>
                <a:gd name="connsiteX31" fmla="*/ 527763 w 4913268"/>
                <a:gd name="connsiteY31" fmla="*/ 9698906 h 10767725"/>
                <a:gd name="connsiteX32" fmla="*/ 510179 w 4913268"/>
                <a:gd name="connsiteY32" fmla="*/ 9857168 h 10767725"/>
                <a:gd name="connsiteX33" fmla="*/ 492594 w 4913268"/>
                <a:gd name="connsiteY33" fmla="*/ 10015429 h 10767725"/>
                <a:gd name="connsiteX34" fmla="*/ 492594 w 4913268"/>
                <a:gd name="connsiteY34" fmla="*/ 10085768 h 10767725"/>
                <a:gd name="connsiteX35" fmla="*/ 562933 w 4913268"/>
                <a:gd name="connsiteY35" fmla="*/ 10103352 h 10767725"/>
                <a:gd name="connsiteX36" fmla="*/ 615686 w 4913268"/>
                <a:gd name="connsiteY36" fmla="*/ 9857168 h 10767725"/>
                <a:gd name="connsiteX37" fmla="*/ 615686 w 4913268"/>
                <a:gd name="connsiteY37" fmla="*/ 9593399 h 10767725"/>
                <a:gd name="connsiteX38" fmla="*/ 562933 w 4913268"/>
                <a:gd name="connsiteY38" fmla="*/ 9241706 h 10767725"/>
                <a:gd name="connsiteX39" fmla="*/ 527763 w 4913268"/>
                <a:gd name="connsiteY39" fmla="*/ 9013106 h 10767725"/>
                <a:gd name="connsiteX40" fmla="*/ 492594 w 4913268"/>
                <a:gd name="connsiteY40" fmla="*/ 8784506 h 10767725"/>
                <a:gd name="connsiteX41" fmla="*/ 562933 w 4913268"/>
                <a:gd name="connsiteY41" fmla="*/ 8503152 h 10767725"/>
                <a:gd name="connsiteX42" fmla="*/ 502642 w 4913268"/>
                <a:gd name="connsiteY42" fmla="*/ 8141411 h 10767725"/>
                <a:gd name="connsiteX43" fmla="*/ 974382 w 4913268"/>
                <a:gd name="connsiteY43" fmla="*/ 6419592 h 10767725"/>
                <a:gd name="connsiteX44" fmla="*/ 1067405 w 4913268"/>
                <a:gd name="connsiteY44" fmla="*/ 5536376 h 10767725"/>
                <a:gd name="connsiteX45" fmla="*/ 1093998 w 4913268"/>
                <a:gd name="connsiteY45" fmla="*/ 5038730 h 10767725"/>
                <a:gd name="connsiteX46" fmla="*/ 1130115 w 4913268"/>
                <a:gd name="connsiteY46" fmla="*/ 5110792 h 10767725"/>
                <a:gd name="connsiteX47" fmla="*/ 1207423 w 4913268"/>
                <a:gd name="connsiteY47" fmla="*/ 5563706 h 10767725"/>
                <a:gd name="connsiteX48" fmla="*/ 1325236 w 4913268"/>
                <a:gd name="connsiteY48" fmla="*/ 6229257 h 10767725"/>
                <a:gd name="connsiteX49" fmla="*/ 1193086 w 4913268"/>
                <a:gd name="connsiteY49" fmla="*/ 6661640 h 10767725"/>
                <a:gd name="connsiteX50" fmla="*/ 822515 w 4913268"/>
                <a:gd name="connsiteY50" fmla="*/ 7695884 h 10767725"/>
                <a:gd name="connsiteX51" fmla="*/ 698306 w 4913268"/>
                <a:gd name="connsiteY51" fmla="*/ 8717797 h 10767725"/>
                <a:gd name="connsiteX52" fmla="*/ 861871 w 4913268"/>
                <a:gd name="connsiteY52" fmla="*/ 9786829 h 10767725"/>
                <a:gd name="connsiteX53" fmla="*/ 1020133 w 4913268"/>
                <a:gd name="connsiteY53" fmla="*/ 10525383 h 10767725"/>
                <a:gd name="connsiteX54" fmla="*/ 1090471 w 4913268"/>
                <a:gd name="connsiteY54" fmla="*/ 10736399 h 10767725"/>
                <a:gd name="connsiteX55" fmla="*/ 1178394 w 4913268"/>
                <a:gd name="connsiteY55" fmla="*/ 10736399 h 10767725"/>
                <a:gd name="connsiteX56" fmla="*/ 1948698 w 4913268"/>
                <a:gd name="connsiteY56" fmla="*/ 10761799 h 10767725"/>
                <a:gd name="connsiteX57" fmla="*/ 2338979 w 4913268"/>
                <a:gd name="connsiteY57" fmla="*/ 10744214 h 10767725"/>
                <a:gd name="connsiteX58" fmla="*/ 2356563 w 4913268"/>
                <a:gd name="connsiteY58" fmla="*/ 9927506 h 10767725"/>
                <a:gd name="connsiteX59" fmla="*/ 2338979 w 4913268"/>
                <a:gd name="connsiteY59" fmla="*/ 9364799 h 10767725"/>
                <a:gd name="connsiteX60" fmla="*/ 2310160 w 4913268"/>
                <a:gd name="connsiteY60" fmla="*/ 8949118 h 10767725"/>
                <a:gd name="connsiteX61" fmla="*/ 2479656 w 4913268"/>
                <a:gd name="connsiteY61" fmla="*/ 8960352 h 10767725"/>
                <a:gd name="connsiteX62" fmla="*/ 2549994 w 4913268"/>
                <a:gd name="connsiteY62" fmla="*/ 8977937 h 10767725"/>
                <a:gd name="connsiteX63" fmla="*/ 2532410 w 4913268"/>
                <a:gd name="connsiteY63" fmla="*/ 9188952 h 10767725"/>
                <a:gd name="connsiteX64" fmla="*/ 2497240 w 4913268"/>
                <a:gd name="connsiteY64" fmla="*/ 9698906 h 10767725"/>
                <a:gd name="connsiteX65" fmla="*/ 2514825 w 4913268"/>
                <a:gd name="connsiteY65" fmla="*/ 10753983 h 10767725"/>
                <a:gd name="connsiteX66" fmla="*/ 2757590 w 4913268"/>
                <a:gd name="connsiteY66" fmla="*/ 10755449 h 10767725"/>
                <a:gd name="connsiteX67" fmla="*/ 3499563 w 4913268"/>
                <a:gd name="connsiteY67" fmla="*/ 10753983 h 10767725"/>
                <a:gd name="connsiteX68" fmla="*/ 3820483 w 4913268"/>
                <a:gd name="connsiteY68" fmla="*/ 10737864 h 10767725"/>
                <a:gd name="connsiteX69" fmla="*/ 3863467 w 4913268"/>
                <a:gd name="connsiteY69" fmla="*/ 10664106 h 10767725"/>
                <a:gd name="connsiteX70" fmla="*/ 3914756 w 4913268"/>
                <a:gd name="connsiteY70" fmla="*/ 10289945 h 10767725"/>
                <a:gd name="connsiteX71" fmla="*/ 4117956 w 4913268"/>
                <a:gd name="connsiteY71" fmla="*/ 9095656 h 10767725"/>
                <a:gd name="connsiteX72" fmla="*/ 4170011 w 4913268"/>
                <a:gd name="connsiteY72" fmla="*/ 8660577 h 10767725"/>
                <a:gd name="connsiteX73" fmla="*/ 4161486 w 4913268"/>
                <a:gd name="connsiteY73" fmla="*/ 8001826 h 10767725"/>
                <a:gd name="connsiteX74" fmla="*/ 4048340 w 4913268"/>
                <a:gd name="connsiteY74" fmla="*/ 7291641 h 10767725"/>
                <a:gd name="connsiteX75" fmla="*/ 3752447 w 4913268"/>
                <a:gd name="connsiteY75" fmla="*/ 6633043 h 10767725"/>
                <a:gd name="connsiteX76" fmla="*/ 3576297 w 4913268"/>
                <a:gd name="connsiteY76" fmla="*/ 6210390 h 10767725"/>
                <a:gd name="connsiteX77" fmla="*/ 3622656 w 4913268"/>
                <a:gd name="connsiteY77" fmla="*/ 5812706 h 10767725"/>
                <a:gd name="connsiteX78" fmla="*/ 3692994 w 4913268"/>
                <a:gd name="connsiteY78" fmla="*/ 5320337 h 10767725"/>
                <a:gd name="connsiteX79" fmla="*/ 3710579 w 4913268"/>
                <a:gd name="connsiteY79" fmla="*/ 5038983 h 10767725"/>
                <a:gd name="connsiteX80" fmla="*/ 3734304 w 4913268"/>
                <a:gd name="connsiteY80" fmla="*/ 5287122 h 10767725"/>
                <a:gd name="connsiteX81" fmla="*/ 3766752 w 4913268"/>
                <a:gd name="connsiteY81" fmla="*/ 5982691 h 10767725"/>
                <a:gd name="connsiteX82" fmla="*/ 3779452 w 4913268"/>
                <a:gd name="connsiteY82" fmla="*/ 6310449 h 10767725"/>
                <a:gd name="connsiteX83" fmla="*/ 3921594 w 4913268"/>
                <a:gd name="connsiteY83" fmla="*/ 6902952 h 10767725"/>
                <a:gd name="connsiteX84" fmla="*/ 4079856 w 4913268"/>
                <a:gd name="connsiteY84" fmla="*/ 7465660 h 10767725"/>
                <a:gd name="connsiteX85" fmla="*/ 4417591 w 4913268"/>
                <a:gd name="connsiteY85" fmla="*/ 8237709 h 10767725"/>
                <a:gd name="connsiteX86" fmla="*/ 4322970 w 4913268"/>
                <a:gd name="connsiteY86" fmla="*/ 8575723 h 10767725"/>
                <a:gd name="connsiteX87" fmla="*/ 4255213 w 4913268"/>
                <a:gd name="connsiteY87" fmla="*/ 8817722 h 10767725"/>
                <a:gd name="connsiteX88" fmla="*/ 4228348 w 4913268"/>
                <a:gd name="connsiteY88" fmla="*/ 9112752 h 10767725"/>
                <a:gd name="connsiteX89" fmla="*/ 4233233 w 4913268"/>
                <a:gd name="connsiteY89" fmla="*/ 9473725 h 10767725"/>
                <a:gd name="connsiteX90" fmla="*/ 4257656 w 4913268"/>
                <a:gd name="connsiteY90" fmla="*/ 9585583 h 10767725"/>
                <a:gd name="connsiteX91" fmla="*/ 4348510 w 4913268"/>
                <a:gd name="connsiteY91" fmla="*/ 9586560 h 10767725"/>
                <a:gd name="connsiteX92" fmla="*/ 4376840 w 4913268"/>
                <a:gd name="connsiteY92" fmla="*/ 9414133 h 10767725"/>
                <a:gd name="connsiteX93" fmla="*/ 4432525 w 4913268"/>
                <a:gd name="connsiteY93" fmla="*/ 9182602 h 10767725"/>
                <a:gd name="connsiteX94" fmla="*/ 4478929 w 4913268"/>
                <a:gd name="connsiteY94" fmla="*/ 8959375 h 10767725"/>
                <a:gd name="connsiteX95" fmla="*/ 4574667 w 4913268"/>
                <a:gd name="connsiteY95" fmla="*/ 9235845 h 10767725"/>
                <a:gd name="connsiteX96" fmla="*/ 4549267 w 4913268"/>
                <a:gd name="connsiteY96" fmla="*/ 9591445 h 10767725"/>
                <a:gd name="connsiteX97" fmla="*/ 4475998 w 4913268"/>
                <a:gd name="connsiteY97" fmla="*/ 9747752 h 10767725"/>
                <a:gd name="connsiteX98" fmla="*/ 4449133 w 4913268"/>
                <a:gd name="connsiteY98" fmla="*/ 9932879 h 10767725"/>
                <a:gd name="connsiteX99" fmla="*/ 4658194 w 4913268"/>
                <a:gd name="connsiteY99" fmla="*/ 9773641 h 10767725"/>
                <a:gd name="connsiteX100" fmla="*/ 4776890 w 4913268"/>
                <a:gd name="connsiteY100" fmla="*/ 9623683 h 10767725"/>
                <a:gd name="connsiteX101" fmla="*/ 4842344 w 4913268"/>
                <a:gd name="connsiteY101" fmla="*/ 9416087 h 10767725"/>
                <a:gd name="connsiteX102" fmla="*/ 4910240 w 4913268"/>
                <a:gd name="connsiteY102" fmla="*/ 9177229 h 10767725"/>
                <a:gd name="connsiteX103" fmla="*/ 4893633 w 4913268"/>
                <a:gd name="connsiteY103" fmla="*/ 8879268 h 10767725"/>
                <a:gd name="connsiteX104" fmla="*/ 4824201 w 4913268"/>
                <a:gd name="connsiteY104" fmla="*/ 8418021 h 10767725"/>
                <a:gd name="connsiteX105" fmla="*/ 4720438 w 4913268"/>
                <a:gd name="connsiteY105" fmla="*/ 7455332 h 10767725"/>
                <a:gd name="connsiteX106" fmla="*/ 4705086 w 4913268"/>
                <a:gd name="connsiteY106" fmla="*/ 6852989 h 10767725"/>
                <a:gd name="connsiteX107" fmla="*/ 4633144 w 4913268"/>
                <a:gd name="connsiteY107" fmla="*/ 6304797 h 10767725"/>
                <a:gd name="connsiteX108" fmla="*/ 4509423 w 4913268"/>
                <a:gd name="connsiteY108" fmla="*/ 5720875 h 10767725"/>
                <a:gd name="connsiteX109" fmla="*/ 4468950 w 4913268"/>
                <a:gd name="connsiteY109" fmla="*/ 4460086 h 10767725"/>
                <a:gd name="connsiteX110" fmla="*/ 4486334 w 4913268"/>
                <a:gd name="connsiteY110" fmla="*/ 3713767 h 10767725"/>
                <a:gd name="connsiteX111" fmla="*/ 4249079 w 4913268"/>
                <a:gd name="connsiteY111" fmla="*/ 3263394 h 10767725"/>
                <a:gd name="connsiteX112" fmla="*/ 3999320 w 4913268"/>
                <a:gd name="connsiteY112" fmla="*/ 3057466 h 10767725"/>
                <a:gd name="connsiteX113" fmla="*/ 3678324 w 4913268"/>
                <a:gd name="connsiteY113" fmla="*/ 2925944 h 10767725"/>
                <a:gd name="connsiteX114" fmla="*/ 3402429 w 4913268"/>
                <a:gd name="connsiteY114" fmla="*/ 2759124 h 10767725"/>
                <a:gd name="connsiteX115" fmla="*/ 3024779 w 4913268"/>
                <a:gd name="connsiteY115" fmla="*/ 2541968 h 10767725"/>
                <a:gd name="connsiteX116" fmla="*/ 2932566 w 4913268"/>
                <a:gd name="connsiteY116" fmla="*/ 2244820 h 10767725"/>
                <a:gd name="connsiteX117" fmla="*/ 2940426 w 4913268"/>
                <a:gd name="connsiteY117" fmla="*/ 1971720 h 10767725"/>
                <a:gd name="connsiteX118" fmla="*/ 3136471 w 4913268"/>
                <a:gd name="connsiteY118" fmla="*/ 1978536 h 10767725"/>
                <a:gd name="connsiteX119" fmla="*/ 3381669 w 4913268"/>
                <a:gd name="connsiteY119" fmla="*/ 1987841 h 10767725"/>
                <a:gd name="connsiteX120" fmla="*/ 3456335 w 4913268"/>
                <a:gd name="connsiteY120" fmla="*/ 1795843 h 10767725"/>
                <a:gd name="connsiteX121" fmla="*/ 3490152 w 4913268"/>
                <a:gd name="connsiteY121" fmla="*/ 1757348 h 10767725"/>
                <a:gd name="connsiteX122" fmla="*/ 3544393 w 4913268"/>
                <a:gd name="connsiteY122" fmla="*/ 1697906 h 10767725"/>
                <a:gd name="connsiteX123" fmla="*/ 3517148 w 4913268"/>
                <a:gd name="connsiteY123" fmla="*/ 1621630 h 10767725"/>
                <a:gd name="connsiteX124" fmla="*/ 3479084 w 4913268"/>
                <a:gd name="connsiteY124" fmla="*/ 1595927 h 10767725"/>
                <a:gd name="connsiteX125" fmla="*/ 3538167 w 4913268"/>
                <a:gd name="connsiteY125" fmla="*/ 1570866 h 10767725"/>
                <a:gd name="connsiteX126" fmla="*/ 3581842 w 4913268"/>
                <a:gd name="connsiteY126" fmla="*/ 1521486 h 10767725"/>
                <a:gd name="connsiteX127" fmla="*/ 3576833 w 4913268"/>
                <a:gd name="connsiteY127" fmla="*/ 1456315 h 10767725"/>
                <a:gd name="connsiteX128" fmla="*/ 3582358 w 4913268"/>
                <a:gd name="connsiteY128" fmla="*/ 1360502 h 10767725"/>
                <a:gd name="connsiteX129" fmla="*/ 3625953 w 4913268"/>
                <a:gd name="connsiteY129" fmla="*/ 1317639 h 10767725"/>
                <a:gd name="connsiteX130" fmla="*/ 3724744 w 4913268"/>
                <a:gd name="connsiteY130" fmla="*/ 1296758 h 10767725"/>
                <a:gd name="connsiteX131" fmla="*/ 3777254 w 4913268"/>
                <a:gd name="connsiteY131" fmla="*/ 1218360 h 10767725"/>
                <a:gd name="connsiteX132" fmla="*/ 3694093 w 4913268"/>
                <a:gd name="connsiteY132" fmla="*/ 1112851 h 10767725"/>
                <a:gd name="connsiteX133" fmla="*/ 3635111 w 4913268"/>
                <a:gd name="connsiteY133" fmla="*/ 1029935 h 10767725"/>
                <a:gd name="connsiteX134" fmla="*/ 3576129 w 4913268"/>
                <a:gd name="connsiteY134" fmla="*/ 915024 h 10767725"/>
                <a:gd name="connsiteX135" fmla="*/ 3618394 w 4913268"/>
                <a:gd name="connsiteY135" fmla="*/ 721578 h 10767725"/>
                <a:gd name="connsiteX136" fmla="*/ 3578949 w 4913268"/>
                <a:gd name="connsiteY136" fmla="*/ 302953 h 10767725"/>
                <a:gd name="connsiteX137" fmla="*/ 3230479 w 4913268"/>
                <a:gd name="connsiteY137" fmla="*/ 21544 h 10767725"/>
                <a:gd name="connsiteX138" fmla="*/ 2731150 w 4913268"/>
                <a:gd name="connsiteY138" fmla="*/ 22670 h 10767725"/>
                <a:gd name="connsiteX139" fmla="*/ 2127852 w 4913268"/>
                <a:gd name="connsiteY139" fmla="*/ 50025 h 10767725"/>
                <a:gd name="connsiteX140" fmla="*/ 1776271 w 4913268"/>
                <a:gd name="connsiteY140" fmla="*/ 291137 h 10767725"/>
                <a:gd name="connsiteX141" fmla="*/ 1639257 w 4913268"/>
                <a:gd name="connsiteY141" fmla="*/ 615354 h 10767725"/>
                <a:gd name="connsiteX142" fmla="*/ 1628634 w 4913268"/>
                <a:gd name="connsiteY142" fmla="*/ 1067059 h 10767725"/>
                <a:gd name="connsiteX143" fmla="*/ 1890814 w 4913268"/>
                <a:gd name="connsiteY143" fmla="*/ 1502527 h 10767725"/>
                <a:gd name="connsiteX144" fmla="*/ 2061231 w 4913268"/>
                <a:gd name="connsiteY144" fmla="*/ 1776506 h 10767725"/>
                <a:gd name="connsiteX145" fmla="*/ 2064963 w 4913268"/>
                <a:gd name="connsiteY145" fmla="*/ 2085504 h 10767725"/>
                <a:gd name="connsiteX146" fmla="*/ 2004871 w 4913268"/>
                <a:gd name="connsiteY146" fmla="*/ 2436460 h 10767725"/>
                <a:gd name="connsiteX147" fmla="*/ 1562185 w 4913268"/>
                <a:gd name="connsiteY147" fmla="*/ 2736237 h 10767725"/>
                <a:gd name="connsiteX148" fmla="*/ 1139317 w 4913268"/>
                <a:gd name="connsiteY148" fmla="*/ 2944181 h 1076772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576129 w 4913268"/>
                <a:gd name="connsiteY134" fmla="*/ 900664 h 10753365"/>
                <a:gd name="connsiteX135" fmla="*/ 3618394 w 4913268"/>
                <a:gd name="connsiteY135" fmla="*/ 707218 h 10753365"/>
                <a:gd name="connsiteX136" fmla="*/ 3578949 w 4913268"/>
                <a:gd name="connsiteY136" fmla="*/ 288593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052699 h 10753365"/>
                <a:gd name="connsiteX143" fmla="*/ 1890814 w 4913268"/>
                <a:gd name="connsiteY143" fmla="*/ 1488167 h 10753365"/>
                <a:gd name="connsiteX144" fmla="*/ 2061231 w 4913268"/>
                <a:gd name="connsiteY144" fmla="*/ 1762146 h 10753365"/>
                <a:gd name="connsiteX145" fmla="*/ 2064963 w 4913268"/>
                <a:gd name="connsiteY145" fmla="*/ 2071144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576129 w 4913268"/>
                <a:gd name="connsiteY134" fmla="*/ 900664 h 10753365"/>
                <a:gd name="connsiteX135" fmla="*/ 3618394 w 4913268"/>
                <a:gd name="connsiteY135" fmla="*/ 707218 h 10753365"/>
                <a:gd name="connsiteX136" fmla="*/ 3564860 w 4913268"/>
                <a:gd name="connsiteY136" fmla="*/ 401313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052699 h 10753365"/>
                <a:gd name="connsiteX143" fmla="*/ 1890814 w 4913268"/>
                <a:gd name="connsiteY143" fmla="*/ 1488167 h 10753365"/>
                <a:gd name="connsiteX144" fmla="*/ 2061231 w 4913268"/>
                <a:gd name="connsiteY144" fmla="*/ 1762146 h 10753365"/>
                <a:gd name="connsiteX145" fmla="*/ 2064963 w 4913268"/>
                <a:gd name="connsiteY145" fmla="*/ 2071144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576129 w 4913268"/>
                <a:gd name="connsiteY134" fmla="*/ 900664 h 10753365"/>
                <a:gd name="connsiteX135" fmla="*/ 3618394 w 4913268"/>
                <a:gd name="connsiteY135" fmla="*/ 707218 h 10753365"/>
                <a:gd name="connsiteX136" fmla="*/ 3564860 w 4913268"/>
                <a:gd name="connsiteY136" fmla="*/ 401313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052699 h 10753365"/>
                <a:gd name="connsiteX143" fmla="*/ 1890814 w 4913268"/>
                <a:gd name="connsiteY143" fmla="*/ 1488167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576129 w 4913268"/>
                <a:gd name="connsiteY134" fmla="*/ 900664 h 10753365"/>
                <a:gd name="connsiteX135" fmla="*/ 3618394 w 4913268"/>
                <a:gd name="connsiteY135" fmla="*/ 707218 h 10753365"/>
                <a:gd name="connsiteX136" fmla="*/ 3564860 w 4913268"/>
                <a:gd name="connsiteY136" fmla="*/ 401313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052699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576129 w 4913268"/>
                <a:gd name="connsiteY134" fmla="*/ 900664 h 10753365"/>
                <a:gd name="connsiteX135" fmla="*/ 3618394 w 4913268"/>
                <a:gd name="connsiteY135" fmla="*/ 707218 h 10753365"/>
                <a:gd name="connsiteX136" fmla="*/ 3564860 w 4913268"/>
                <a:gd name="connsiteY136" fmla="*/ 401313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576129 w 4913268"/>
                <a:gd name="connsiteY134" fmla="*/ 900664 h 10753365"/>
                <a:gd name="connsiteX135" fmla="*/ 3618394 w 4913268"/>
                <a:gd name="connsiteY135" fmla="*/ 707218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576129 w 4913268"/>
                <a:gd name="connsiteY134" fmla="*/ 900664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62822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62822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22147 w 4913268"/>
                <a:gd name="connsiteY120" fmla="*/ 1786140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03980 w 4913268"/>
                <a:gd name="connsiteY125" fmla="*/ 1584454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03980 w 4913268"/>
                <a:gd name="connsiteY125" fmla="*/ 1584454 h 10753365"/>
                <a:gd name="connsiteX126" fmla="*/ 3537885 w 4913268"/>
                <a:gd name="connsiteY126" fmla="*/ 153041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37885 w 4913268"/>
                <a:gd name="connsiteY126" fmla="*/ 153041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37885 w 4913268"/>
                <a:gd name="connsiteY126" fmla="*/ 1530416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16442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5866 w 4913268"/>
                <a:gd name="connsiteY123" fmla="*/ 1600284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01898 w 4913268"/>
                <a:gd name="connsiteY119" fmla="*/ 1987455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1898 w 4913268"/>
                <a:gd name="connsiteY119" fmla="*/ 1987455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1 w 4913268"/>
                <a:gd name="connsiteY119" fmla="*/ 2018510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1 w 4913268"/>
                <a:gd name="connsiteY119" fmla="*/ 2018510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44817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65866 w 4913268"/>
                <a:gd name="connsiteY123" fmla="*/ 1600284 h 10753365"/>
                <a:gd name="connsiteX124" fmla="*/ 3331749 w 4913268"/>
                <a:gd name="connsiteY124" fmla="*/ 1593989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42646 w 4913268"/>
                <a:gd name="connsiteY127" fmla="*/ 1446613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5005 w 4913268"/>
                <a:gd name="connsiteY124" fmla="*/ 1637465 h 10753365"/>
                <a:gd name="connsiteX125" fmla="*/ 3461651 w 4913268"/>
                <a:gd name="connsiteY125" fmla="*/ 1599981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5005 w 4913268"/>
                <a:gd name="connsiteY124" fmla="*/ 1637465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35005 w 4913268"/>
                <a:gd name="connsiteY124" fmla="*/ 1637465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41517 w 4913268"/>
                <a:gd name="connsiteY124" fmla="*/ 1615727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41517 w 4913268"/>
                <a:gd name="connsiteY124" fmla="*/ 1615727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32360 w 4913268"/>
                <a:gd name="connsiteY121" fmla="*/ 1749199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41517 w 4913268"/>
                <a:gd name="connsiteY124" fmla="*/ 1615727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32360 w 4913268"/>
                <a:gd name="connsiteY121" fmla="*/ 1749199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41517 w 4913268"/>
                <a:gd name="connsiteY124" fmla="*/ 1615727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32360 w 4913268"/>
                <a:gd name="connsiteY121" fmla="*/ 1749199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41517 w 4913268"/>
                <a:gd name="connsiteY124" fmla="*/ 1615727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533604 w 4913268"/>
                <a:gd name="connsiteY136" fmla="*/ 444168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32360 w 4913268"/>
                <a:gd name="connsiteY121" fmla="*/ 1749199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41517 w 4913268"/>
                <a:gd name="connsiteY124" fmla="*/ 1615727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5692 w 4913268"/>
                <a:gd name="connsiteY135" fmla="*/ 751936 h 10753365"/>
                <a:gd name="connsiteX136" fmla="*/ 3533604 w 4913268"/>
                <a:gd name="connsiteY136" fmla="*/ 444168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32360 w 4913268"/>
                <a:gd name="connsiteY121" fmla="*/ 1749199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41517 w 4913268"/>
                <a:gd name="connsiteY124" fmla="*/ 1615727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5692 w 4913268"/>
                <a:gd name="connsiteY135" fmla="*/ 751936 h 10753365"/>
                <a:gd name="connsiteX136" fmla="*/ 3540116 w 4913268"/>
                <a:gd name="connsiteY136" fmla="*/ 413113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07258 w 4913268"/>
                <a:gd name="connsiteY123" fmla="*/ 1632687 h 10754714"/>
                <a:gd name="connsiteX124" fmla="*/ 3341517 w 4913268"/>
                <a:gd name="connsiteY124" fmla="*/ 1617076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81453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23538 w 4913268"/>
                <a:gd name="connsiteY123" fmla="*/ 1645108 h 10754714"/>
                <a:gd name="connsiteX124" fmla="*/ 3341517 w 4913268"/>
                <a:gd name="connsiteY124" fmla="*/ 1617076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81453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07258 w 4913268"/>
                <a:gd name="connsiteY123" fmla="*/ 1626476 h 10754714"/>
                <a:gd name="connsiteX124" fmla="*/ 3341517 w 4913268"/>
                <a:gd name="connsiteY124" fmla="*/ 1617076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81453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07258 w 4913268"/>
                <a:gd name="connsiteY123" fmla="*/ 1626476 h 10754714"/>
                <a:gd name="connsiteX124" fmla="*/ 3341517 w 4913268"/>
                <a:gd name="connsiteY124" fmla="*/ 1617076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81453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07258 w 4913268"/>
                <a:gd name="connsiteY123" fmla="*/ 1626476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81453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07258 w 4913268"/>
                <a:gd name="connsiteY123" fmla="*/ 1626476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81453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07258 w 4913268"/>
                <a:gd name="connsiteY123" fmla="*/ 1626476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5907 w 4913268"/>
                <a:gd name="connsiteY126" fmla="*/ 1576795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07258 w 4913268"/>
                <a:gd name="connsiteY123" fmla="*/ 1626476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28348 w 4913268"/>
                <a:gd name="connsiteY88" fmla="*/ 9099741 h 10754714"/>
                <a:gd name="connsiteX89" fmla="*/ 4245703 w 4913268"/>
                <a:gd name="connsiteY89" fmla="*/ 9317996 h 10754714"/>
                <a:gd name="connsiteX90" fmla="*/ 4257656 w 4913268"/>
                <a:gd name="connsiteY90" fmla="*/ 9572572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28348 w 4913268"/>
                <a:gd name="connsiteY88" fmla="*/ 9099741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736775 w 4913268"/>
                <a:gd name="connsiteY95" fmla="*/ 8965943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736775 w 4913268"/>
                <a:gd name="connsiteY95" fmla="*/ 8965943 h 10754714"/>
                <a:gd name="connsiteX96" fmla="*/ 4616605 w 4913268"/>
                <a:gd name="connsiteY96" fmla="*/ 938814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736775 w 4913268"/>
                <a:gd name="connsiteY95" fmla="*/ 8965943 h 10754714"/>
                <a:gd name="connsiteX96" fmla="*/ 4616605 w 4913268"/>
                <a:gd name="connsiteY96" fmla="*/ 9388144 h 10754714"/>
                <a:gd name="connsiteX97" fmla="*/ 4456047 w 4913268"/>
                <a:gd name="connsiteY97" fmla="*/ 9599160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736775 w 4913268"/>
                <a:gd name="connsiteY95" fmla="*/ 8965943 h 10754714"/>
                <a:gd name="connsiteX96" fmla="*/ 4616605 w 4913268"/>
                <a:gd name="connsiteY96" fmla="*/ 9388144 h 10754714"/>
                <a:gd name="connsiteX97" fmla="*/ 4456047 w 4913268"/>
                <a:gd name="connsiteY97" fmla="*/ 9599160 h 10754714"/>
                <a:gd name="connsiteX98" fmla="*/ 4381796 w 4913268"/>
                <a:gd name="connsiteY98" fmla="*/ 9715307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736775 w 4913268"/>
                <a:gd name="connsiteY95" fmla="*/ 8965943 h 10754714"/>
                <a:gd name="connsiteX96" fmla="*/ 4616605 w 4913268"/>
                <a:gd name="connsiteY96" fmla="*/ 9388144 h 10754714"/>
                <a:gd name="connsiteX97" fmla="*/ 4456047 w 4913268"/>
                <a:gd name="connsiteY97" fmla="*/ 9599160 h 10754714"/>
                <a:gd name="connsiteX98" fmla="*/ 4381796 w 4913268"/>
                <a:gd name="connsiteY98" fmla="*/ 9715307 h 10754714"/>
                <a:gd name="connsiteX99" fmla="*/ 4463665 w 4913268"/>
                <a:gd name="connsiteY99" fmla="*/ 9751115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736775 w 4913268"/>
                <a:gd name="connsiteY95" fmla="*/ 8965943 h 10754714"/>
                <a:gd name="connsiteX96" fmla="*/ 4616605 w 4913268"/>
                <a:gd name="connsiteY96" fmla="*/ 9388144 h 10754714"/>
                <a:gd name="connsiteX97" fmla="*/ 4456047 w 4913268"/>
                <a:gd name="connsiteY97" fmla="*/ 9599160 h 10754714"/>
                <a:gd name="connsiteX98" fmla="*/ 4381796 w 4913268"/>
                <a:gd name="connsiteY98" fmla="*/ 9715307 h 10754714"/>
                <a:gd name="connsiteX99" fmla="*/ 4463665 w 4913268"/>
                <a:gd name="connsiteY99" fmla="*/ 9751115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40367"/>
                <a:gd name="connsiteY0" fmla="*/ 2931170 h 10754714"/>
                <a:gd name="connsiteX1" fmla="*/ 521192 w 4940367"/>
                <a:gd name="connsiteY1" fmla="*/ 3258731 h 10754714"/>
                <a:gd name="connsiteX2" fmla="*/ 332099 w 4940367"/>
                <a:gd name="connsiteY2" fmla="*/ 4073332 h 10754714"/>
                <a:gd name="connsiteX3" fmla="*/ 354011 w 4940367"/>
                <a:gd name="connsiteY3" fmla="*/ 5051233 h 10754714"/>
                <a:gd name="connsiteX4" fmla="*/ 305583 w 4940367"/>
                <a:gd name="connsiteY4" fmla="*/ 5637805 h 10754714"/>
                <a:gd name="connsiteX5" fmla="*/ 145298 w 4940367"/>
                <a:gd name="connsiteY5" fmla="*/ 6479982 h 10754714"/>
                <a:gd name="connsiteX6" fmla="*/ 95824 w 4940367"/>
                <a:gd name="connsiteY6" fmla="*/ 7343234 h 10754714"/>
                <a:gd name="connsiteX7" fmla="*/ 83682 w 4940367"/>
                <a:gd name="connsiteY7" fmla="*/ 7974605 h 10754714"/>
                <a:gd name="connsiteX8" fmla="*/ 51583 w 4940367"/>
                <a:gd name="connsiteY8" fmla="*/ 8241724 h 10754714"/>
                <a:gd name="connsiteX9" fmla="*/ 51583 w 4940367"/>
                <a:gd name="connsiteY9" fmla="*/ 8511634 h 10754714"/>
                <a:gd name="connsiteX10" fmla="*/ 158486 w 4940367"/>
                <a:gd name="connsiteY10" fmla="*/ 8665988 h 10754714"/>
                <a:gd name="connsiteX11" fmla="*/ 105733 w 4940367"/>
                <a:gd name="connsiteY11" fmla="*/ 8718741 h 10754714"/>
                <a:gd name="connsiteX12" fmla="*/ 193656 w 4940367"/>
                <a:gd name="connsiteY12" fmla="*/ 8789080 h 10754714"/>
                <a:gd name="connsiteX13" fmla="*/ 211240 w 4940367"/>
                <a:gd name="connsiteY13" fmla="*/ 8859418 h 10754714"/>
                <a:gd name="connsiteX14" fmla="*/ 211240 w 4940367"/>
                <a:gd name="connsiteY14" fmla="*/ 8912172 h 10754714"/>
                <a:gd name="connsiteX15" fmla="*/ 158486 w 4940367"/>
                <a:gd name="connsiteY15" fmla="*/ 8982511 h 10754714"/>
                <a:gd name="connsiteX16" fmla="*/ 105733 w 4940367"/>
                <a:gd name="connsiteY16" fmla="*/ 9088018 h 10754714"/>
                <a:gd name="connsiteX17" fmla="*/ 52979 w 4940367"/>
                <a:gd name="connsiteY17" fmla="*/ 9422126 h 10754714"/>
                <a:gd name="connsiteX18" fmla="*/ 225 w 4940367"/>
                <a:gd name="connsiteY18" fmla="*/ 9685895 h 10754714"/>
                <a:gd name="connsiteX19" fmla="*/ 35394 w 4940367"/>
                <a:gd name="connsiteY19" fmla="*/ 9808988 h 10754714"/>
                <a:gd name="connsiteX20" fmla="*/ 70563 w 4940367"/>
                <a:gd name="connsiteY20" fmla="*/ 9967249 h 10754714"/>
                <a:gd name="connsiteX21" fmla="*/ 228825 w 4940367"/>
                <a:gd name="connsiteY21" fmla="*/ 10213434 h 10754714"/>
                <a:gd name="connsiteX22" fmla="*/ 422256 w 4940367"/>
                <a:gd name="connsiteY22" fmla="*/ 10389280 h 10754714"/>
                <a:gd name="connsiteX23" fmla="*/ 527763 w 4940367"/>
                <a:gd name="connsiteY23" fmla="*/ 10406864 h 10754714"/>
                <a:gd name="connsiteX24" fmla="*/ 562933 w 4940367"/>
                <a:gd name="connsiteY24" fmla="*/ 10389280 h 10754714"/>
                <a:gd name="connsiteX25" fmla="*/ 510179 w 4940367"/>
                <a:gd name="connsiteY25" fmla="*/ 10266188 h 10754714"/>
                <a:gd name="connsiteX26" fmla="*/ 457425 w 4940367"/>
                <a:gd name="connsiteY26" fmla="*/ 10195849 h 10754714"/>
                <a:gd name="connsiteX27" fmla="*/ 369502 w 4940367"/>
                <a:gd name="connsiteY27" fmla="*/ 10072757 h 10754714"/>
                <a:gd name="connsiteX28" fmla="*/ 351917 w 4940367"/>
                <a:gd name="connsiteY28" fmla="*/ 9756234 h 10754714"/>
                <a:gd name="connsiteX29" fmla="*/ 422256 w 4940367"/>
                <a:gd name="connsiteY29" fmla="*/ 9562803 h 10754714"/>
                <a:gd name="connsiteX30" fmla="*/ 422256 w 4940367"/>
                <a:gd name="connsiteY30" fmla="*/ 9527634 h 10754714"/>
                <a:gd name="connsiteX31" fmla="*/ 527763 w 4940367"/>
                <a:gd name="connsiteY31" fmla="*/ 9685895 h 10754714"/>
                <a:gd name="connsiteX32" fmla="*/ 510179 w 4940367"/>
                <a:gd name="connsiteY32" fmla="*/ 9844157 h 10754714"/>
                <a:gd name="connsiteX33" fmla="*/ 492594 w 4940367"/>
                <a:gd name="connsiteY33" fmla="*/ 10002418 h 10754714"/>
                <a:gd name="connsiteX34" fmla="*/ 492594 w 4940367"/>
                <a:gd name="connsiteY34" fmla="*/ 10072757 h 10754714"/>
                <a:gd name="connsiteX35" fmla="*/ 562933 w 4940367"/>
                <a:gd name="connsiteY35" fmla="*/ 10090341 h 10754714"/>
                <a:gd name="connsiteX36" fmla="*/ 615686 w 4940367"/>
                <a:gd name="connsiteY36" fmla="*/ 9844157 h 10754714"/>
                <a:gd name="connsiteX37" fmla="*/ 615686 w 4940367"/>
                <a:gd name="connsiteY37" fmla="*/ 9580388 h 10754714"/>
                <a:gd name="connsiteX38" fmla="*/ 562933 w 4940367"/>
                <a:gd name="connsiteY38" fmla="*/ 9228695 h 10754714"/>
                <a:gd name="connsiteX39" fmla="*/ 527763 w 4940367"/>
                <a:gd name="connsiteY39" fmla="*/ 9000095 h 10754714"/>
                <a:gd name="connsiteX40" fmla="*/ 492594 w 4940367"/>
                <a:gd name="connsiteY40" fmla="*/ 8771495 h 10754714"/>
                <a:gd name="connsiteX41" fmla="*/ 562933 w 4940367"/>
                <a:gd name="connsiteY41" fmla="*/ 8490141 h 10754714"/>
                <a:gd name="connsiteX42" fmla="*/ 502642 w 4940367"/>
                <a:gd name="connsiteY42" fmla="*/ 8128400 h 10754714"/>
                <a:gd name="connsiteX43" fmla="*/ 974382 w 4940367"/>
                <a:gd name="connsiteY43" fmla="*/ 6406581 h 10754714"/>
                <a:gd name="connsiteX44" fmla="*/ 1067405 w 4940367"/>
                <a:gd name="connsiteY44" fmla="*/ 5523365 h 10754714"/>
                <a:gd name="connsiteX45" fmla="*/ 1093998 w 4940367"/>
                <a:gd name="connsiteY45" fmla="*/ 5025719 h 10754714"/>
                <a:gd name="connsiteX46" fmla="*/ 1130115 w 4940367"/>
                <a:gd name="connsiteY46" fmla="*/ 5097781 h 10754714"/>
                <a:gd name="connsiteX47" fmla="*/ 1207423 w 4940367"/>
                <a:gd name="connsiteY47" fmla="*/ 5550695 h 10754714"/>
                <a:gd name="connsiteX48" fmla="*/ 1325236 w 4940367"/>
                <a:gd name="connsiteY48" fmla="*/ 6216246 h 10754714"/>
                <a:gd name="connsiteX49" fmla="*/ 1193086 w 4940367"/>
                <a:gd name="connsiteY49" fmla="*/ 6648629 h 10754714"/>
                <a:gd name="connsiteX50" fmla="*/ 822515 w 4940367"/>
                <a:gd name="connsiteY50" fmla="*/ 7682873 h 10754714"/>
                <a:gd name="connsiteX51" fmla="*/ 698306 w 4940367"/>
                <a:gd name="connsiteY51" fmla="*/ 8704786 h 10754714"/>
                <a:gd name="connsiteX52" fmla="*/ 861871 w 4940367"/>
                <a:gd name="connsiteY52" fmla="*/ 9773818 h 10754714"/>
                <a:gd name="connsiteX53" fmla="*/ 1020133 w 4940367"/>
                <a:gd name="connsiteY53" fmla="*/ 10512372 h 10754714"/>
                <a:gd name="connsiteX54" fmla="*/ 1090471 w 4940367"/>
                <a:gd name="connsiteY54" fmla="*/ 10723388 h 10754714"/>
                <a:gd name="connsiteX55" fmla="*/ 1178394 w 4940367"/>
                <a:gd name="connsiteY55" fmla="*/ 10723388 h 10754714"/>
                <a:gd name="connsiteX56" fmla="*/ 1948698 w 4940367"/>
                <a:gd name="connsiteY56" fmla="*/ 10748788 h 10754714"/>
                <a:gd name="connsiteX57" fmla="*/ 2338979 w 4940367"/>
                <a:gd name="connsiteY57" fmla="*/ 10731203 h 10754714"/>
                <a:gd name="connsiteX58" fmla="*/ 2356563 w 4940367"/>
                <a:gd name="connsiteY58" fmla="*/ 9914495 h 10754714"/>
                <a:gd name="connsiteX59" fmla="*/ 2338979 w 4940367"/>
                <a:gd name="connsiteY59" fmla="*/ 9351788 h 10754714"/>
                <a:gd name="connsiteX60" fmla="*/ 2310160 w 4940367"/>
                <a:gd name="connsiteY60" fmla="*/ 8936107 h 10754714"/>
                <a:gd name="connsiteX61" fmla="*/ 2479656 w 4940367"/>
                <a:gd name="connsiteY61" fmla="*/ 8947341 h 10754714"/>
                <a:gd name="connsiteX62" fmla="*/ 2549994 w 4940367"/>
                <a:gd name="connsiteY62" fmla="*/ 8964926 h 10754714"/>
                <a:gd name="connsiteX63" fmla="*/ 2532410 w 4940367"/>
                <a:gd name="connsiteY63" fmla="*/ 9175941 h 10754714"/>
                <a:gd name="connsiteX64" fmla="*/ 2497240 w 4940367"/>
                <a:gd name="connsiteY64" fmla="*/ 9685895 h 10754714"/>
                <a:gd name="connsiteX65" fmla="*/ 2514825 w 4940367"/>
                <a:gd name="connsiteY65" fmla="*/ 10740972 h 10754714"/>
                <a:gd name="connsiteX66" fmla="*/ 2757590 w 4940367"/>
                <a:gd name="connsiteY66" fmla="*/ 10742438 h 10754714"/>
                <a:gd name="connsiteX67" fmla="*/ 3499563 w 4940367"/>
                <a:gd name="connsiteY67" fmla="*/ 10740972 h 10754714"/>
                <a:gd name="connsiteX68" fmla="*/ 3820483 w 4940367"/>
                <a:gd name="connsiteY68" fmla="*/ 10724853 h 10754714"/>
                <a:gd name="connsiteX69" fmla="*/ 3863467 w 4940367"/>
                <a:gd name="connsiteY69" fmla="*/ 10651095 h 10754714"/>
                <a:gd name="connsiteX70" fmla="*/ 3914756 w 4940367"/>
                <a:gd name="connsiteY70" fmla="*/ 10276934 h 10754714"/>
                <a:gd name="connsiteX71" fmla="*/ 4117956 w 4940367"/>
                <a:gd name="connsiteY71" fmla="*/ 9082645 h 10754714"/>
                <a:gd name="connsiteX72" fmla="*/ 4170011 w 4940367"/>
                <a:gd name="connsiteY72" fmla="*/ 8647566 h 10754714"/>
                <a:gd name="connsiteX73" fmla="*/ 4161486 w 4940367"/>
                <a:gd name="connsiteY73" fmla="*/ 7988815 h 10754714"/>
                <a:gd name="connsiteX74" fmla="*/ 4048340 w 4940367"/>
                <a:gd name="connsiteY74" fmla="*/ 7278630 h 10754714"/>
                <a:gd name="connsiteX75" fmla="*/ 3752447 w 4940367"/>
                <a:gd name="connsiteY75" fmla="*/ 6620032 h 10754714"/>
                <a:gd name="connsiteX76" fmla="*/ 3576297 w 4940367"/>
                <a:gd name="connsiteY76" fmla="*/ 6197379 h 10754714"/>
                <a:gd name="connsiteX77" fmla="*/ 3622656 w 4940367"/>
                <a:gd name="connsiteY77" fmla="*/ 5799695 h 10754714"/>
                <a:gd name="connsiteX78" fmla="*/ 3692994 w 4940367"/>
                <a:gd name="connsiteY78" fmla="*/ 5307326 h 10754714"/>
                <a:gd name="connsiteX79" fmla="*/ 3710579 w 4940367"/>
                <a:gd name="connsiteY79" fmla="*/ 5025972 h 10754714"/>
                <a:gd name="connsiteX80" fmla="*/ 3734304 w 4940367"/>
                <a:gd name="connsiteY80" fmla="*/ 5274111 h 10754714"/>
                <a:gd name="connsiteX81" fmla="*/ 3766752 w 4940367"/>
                <a:gd name="connsiteY81" fmla="*/ 5969680 h 10754714"/>
                <a:gd name="connsiteX82" fmla="*/ 3779452 w 4940367"/>
                <a:gd name="connsiteY82" fmla="*/ 6297438 h 10754714"/>
                <a:gd name="connsiteX83" fmla="*/ 3921594 w 4940367"/>
                <a:gd name="connsiteY83" fmla="*/ 6889941 h 10754714"/>
                <a:gd name="connsiteX84" fmla="*/ 4079856 w 4940367"/>
                <a:gd name="connsiteY84" fmla="*/ 7452649 h 10754714"/>
                <a:gd name="connsiteX85" fmla="*/ 4417591 w 4940367"/>
                <a:gd name="connsiteY85" fmla="*/ 8224698 h 10754714"/>
                <a:gd name="connsiteX86" fmla="*/ 4337935 w 4940367"/>
                <a:gd name="connsiteY86" fmla="*/ 8527032 h 10754714"/>
                <a:gd name="connsiteX87" fmla="*/ 4272671 w 4940367"/>
                <a:gd name="connsiteY87" fmla="*/ 8716702 h 10754714"/>
                <a:gd name="connsiteX88" fmla="*/ 4268251 w 4940367"/>
                <a:gd name="connsiteY88" fmla="*/ 9049790 h 10754714"/>
                <a:gd name="connsiteX89" fmla="*/ 4245703 w 4940367"/>
                <a:gd name="connsiteY89" fmla="*/ 9317996 h 10754714"/>
                <a:gd name="connsiteX90" fmla="*/ 4275114 w 4940367"/>
                <a:gd name="connsiteY90" fmla="*/ 9363254 h 10754714"/>
                <a:gd name="connsiteX91" fmla="*/ 4346016 w 4940367"/>
                <a:gd name="connsiteY91" fmla="*/ 9349959 h 10754714"/>
                <a:gd name="connsiteX92" fmla="*/ 4446670 w 4940367"/>
                <a:gd name="connsiteY92" fmla="*/ 9172774 h 10754714"/>
                <a:gd name="connsiteX93" fmla="*/ 4497369 w 4940367"/>
                <a:gd name="connsiteY93" fmla="*/ 8938864 h 10754714"/>
                <a:gd name="connsiteX94" fmla="*/ 4568712 w 4940367"/>
                <a:gd name="connsiteY94" fmla="*/ 8803648 h 10754714"/>
                <a:gd name="connsiteX95" fmla="*/ 4736775 w 4940367"/>
                <a:gd name="connsiteY95" fmla="*/ 8965943 h 10754714"/>
                <a:gd name="connsiteX96" fmla="*/ 4616605 w 4940367"/>
                <a:gd name="connsiteY96" fmla="*/ 9388144 h 10754714"/>
                <a:gd name="connsiteX97" fmla="*/ 4456047 w 4940367"/>
                <a:gd name="connsiteY97" fmla="*/ 9599160 h 10754714"/>
                <a:gd name="connsiteX98" fmla="*/ 4381796 w 4940367"/>
                <a:gd name="connsiteY98" fmla="*/ 9715307 h 10754714"/>
                <a:gd name="connsiteX99" fmla="*/ 4463665 w 4940367"/>
                <a:gd name="connsiteY99" fmla="*/ 9751115 h 10754714"/>
                <a:gd name="connsiteX100" fmla="*/ 4776890 w 4940367"/>
                <a:gd name="connsiteY100" fmla="*/ 9610672 h 10754714"/>
                <a:gd name="connsiteX101" fmla="*/ 4842344 w 4940367"/>
                <a:gd name="connsiteY101" fmla="*/ 9403076 h 10754714"/>
                <a:gd name="connsiteX102" fmla="*/ 4910240 w 4940367"/>
                <a:gd name="connsiteY102" fmla="*/ 9164218 h 10754714"/>
                <a:gd name="connsiteX103" fmla="*/ 4936031 w 4940367"/>
                <a:gd name="connsiteY103" fmla="*/ 8871015 h 10754714"/>
                <a:gd name="connsiteX104" fmla="*/ 4824201 w 4940367"/>
                <a:gd name="connsiteY104" fmla="*/ 8405010 h 10754714"/>
                <a:gd name="connsiteX105" fmla="*/ 4720438 w 4940367"/>
                <a:gd name="connsiteY105" fmla="*/ 7442321 h 10754714"/>
                <a:gd name="connsiteX106" fmla="*/ 4705086 w 4940367"/>
                <a:gd name="connsiteY106" fmla="*/ 6839978 h 10754714"/>
                <a:gd name="connsiteX107" fmla="*/ 4633144 w 4940367"/>
                <a:gd name="connsiteY107" fmla="*/ 6291786 h 10754714"/>
                <a:gd name="connsiteX108" fmla="*/ 4509423 w 4940367"/>
                <a:gd name="connsiteY108" fmla="*/ 5707864 h 10754714"/>
                <a:gd name="connsiteX109" fmla="*/ 4468950 w 4940367"/>
                <a:gd name="connsiteY109" fmla="*/ 4447075 h 10754714"/>
                <a:gd name="connsiteX110" fmla="*/ 4486334 w 4940367"/>
                <a:gd name="connsiteY110" fmla="*/ 3700756 h 10754714"/>
                <a:gd name="connsiteX111" fmla="*/ 4249079 w 4940367"/>
                <a:gd name="connsiteY111" fmla="*/ 3250383 h 10754714"/>
                <a:gd name="connsiteX112" fmla="*/ 3999320 w 4940367"/>
                <a:gd name="connsiteY112" fmla="*/ 3044455 h 10754714"/>
                <a:gd name="connsiteX113" fmla="*/ 3678324 w 4940367"/>
                <a:gd name="connsiteY113" fmla="*/ 2912933 h 10754714"/>
                <a:gd name="connsiteX114" fmla="*/ 3402429 w 4940367"/>
                <a:gd name="connsiteY114" fmla="*/ 2746113 h 10754714"/>
                <a:gd name="connsiteX115" fmla="*/ 3024779 w 4940367"/>
                <a:gd name="connsiteY115" fmla="*/ 2528957 h 10754714"/>
                <a:gd name="connsiteX116" fmla="*/ 2932566 w 4940367"/>
                <a:gd name="connsiteY116" fmla="*/ 2231809 h 10754714"/>
                <a:gd name="connsiteX117" fmla="*/ 2940426 w 4940367"/>
                <a:gd name="connsiteY117" fmla="*/ 1958709 h 10754714"/>
                <a:gd name="connsiteX118" fmla="*/ 3087631 w 4940367"/>
                <a:gd name="connsiteY118" fmla="*/ 1962420 h 10754714"/>
                <a:gd name="connsiteX119" fmla="*/ 3308412 w 4940367"/>
                <a:gd name="connsiteY119" fmla="*/ 2007437 h 10754714"/>
                <a:gd name="connsiteX120" fmla="*/ 3380634 w 4940367"/>
                <a:gd name="connsiteY120" fmla="*/ 1815438 h 10754714"/>
                <a:gd name="connsiteX121" fmla="*/ 3432360 w 4940367"/>
                <a:gd name="connsiteY121" fmla="*/ 1750548 h 10754714"/>
                <a:gd name="connsiteX122" fmla="*/ 3485784 w 4940367"/>
                <a:gd name="connsiteY122" fmla="*/ 1690329 h 10754714"/>
                <a:gd name="connsiteX123" fmla="*/ 3439004 w 4940367"/>
                <a:gd name="connsiteY123" fmla="*/ 1631133 h 10754714"/>
                <a:gd name="connsiteX124" fmla="*/ 3365938 w 4940367"/>
                <a:gd name="connsiteY124" fmla="*/ 1619405 h 10754714"/>
                <a:gd name="connsiteX125" fmla="*/ 3477932 w 4940367"/>
                <a:gd name="connsiteY125" fmla="*/ 1610647 h 10754714"/>
                <a:gd name="connsiteX126" fmla="*/ 3518349 w 4940367"/>
                <a:gd name="connsiteY126" fmla="*/ 1565149 h 10754714"/>
                <a:gd name="connsiteX127" fmla="*/ 3503574 w 4940367"/>
                <a:gd name="connsiteY127" fmla="*/ 1494543 h 10754714"/>
                <a:gd name="connsiteX128" fmla="*/ 3500145 w 4940367"/>
                <a:gd name="connsiteY128" fmla="*/ 1378545 h 10754714"/>
                <a:gd name="connsiteX129" fmla="*/ 3603161 w 4940367"/>
                <a:gd name="connsiteY129" fmla="*/ 1363631 h 10754714"/>
                <a:gd name="connsiteX130" fmla="*/ 3675904 w 4940367"/>
                <a:gd name="connsiteY130" fmla="*/ 1325671 h 10754714"/>
                <a:gd name="connsiteX131" fmla="*/ 3712134 w 4940367"/>
                <a:gd name="connsiteY131" fmla="*/ 1250378 h 10754714"/>
                <a:gd name="connsiteX132" fmla="*/ 3641346 w 4940367"/>
                <a:gd name="connsiteY132" fmla="*/ 1169402 h 10754714"/>
                <a:gd name="connsiteX133" fmla="*/ 3571294 w 4940367"/>
                <a:gd name="connsiteY133" fmla="*/ 1072201 h 10754714"/>
                <a:gd name="connsiteX134" fmla="*/ 3497984 w 4940367"/>
                <a:gd name="connsiteY134" fmla="*/ 916919 h 10754714"/>
                <a:gd name="connsiteX135" fmla="*/ 3535692 w 4940367"/>
                <a:gd name="connsiteY135" fmla="*/ 753285 h 10754714"/>
                <a:gd name="connsiteX136" fmla="*/ 3540116 w 4940367"/>
                <a:gd name="connsiteY136" fmla="*/ 414462 h 10754714"/>
                <a:gd name="connsiteX137" fmla="*/ 3230480 w 4940367"/>
                <a:gd name="connsiteY137" fmla="*/ 125796 h 10754714"/>
                <a:gd name="connsiteX138" fmla="*/ 2731150 w 4940367"/>
                <a:gd name="connsiteY138" fmla="*/ 9659 h 10754714"/>
                <a:gd name="connsiteX139" fmla="*/ 2127852 w 4940367"/>
                <a:gd name="connsiteY139" fmla="*/ 37014 h 10754714"/>
                <a:gd name="connsiteX140" fmla="*/ 1776271 w 4940367"/>
                <a:gd name="connsiteY140" fmla="*/ 278126 h 10754714"/>
                <a:gd name="connsiteX141" fmla="*/ 1639257 w 4940367"/>
                <a:gd name="connsiteY141" fmla="*/ 602343 h 10754714"/>
                <a:gd name="connsiteX142" fmla="*/ 1628634 w 4940367"/>
                <a:gd name="connsiteY142" fmla="*/ 1121429 h 10754714"/>
                <a:gd name="connsiteX143" fmla="*/ 1852730 w 4940367"/>
                <a:gd name="connsiteY143" fmla="*/ 1530531 h 10754714"/>
                <a:gd name="connsiteX144" fmla="*/ 2061231 w 4940367"/>
                <a:gd name="connsiteY144" fmla="*/ 1763495 h 10754714"/>
                <a:gd name="connsiteX145" fmla="*/ 2082540 w 4940367"/>
                <a:gd name="connsiteY145" fmla="*/ 2078352 h 10754714"/>
                <a:gd name="connsiteX146" fmla="*/ 2004871 w 4940367"/>
                <a:gd name="connsiteY146" fmla="*/ 2423449 h 10754714"/>
                <a:gd name="connsiteX147" fmla="*/ 1562185 w 4940367"/>
                <a:gd name="connsiteY147" fmla="*/ 2723226 h 10754714"/>
                <a:gd name="connsiteX148" fmla="*/ 1139317 w 4940367"/>
                <a:gd name="connsiteY148" fmla="*/ 2931170 h 10754714"/>
                <a:gd name="connsiteX0" fmla="*/ 1139317 w 4956585"/>
                <a:gd name="connsiteY0" fmla="*/ 2931170 h 10754714"/>
                <a:gd name="connsiteX1" fmla="*/ 521192 w 4956585"/>
                <a:gd name="connsiteY1" fmla="*/ 3258731 h 10754714"/>
                <a:gd name="connsiteX2" fmla="*/ 332099 w 4956585"/>
                <a:gd name="connsiteY2" fmla="*/ 4073332 h 10754714"/>
                <a:gd name="connsiteX3" fmla="*/ 354011 w 4956585"/>
                <a:gd name="connsiteY3" fmla="*/ 5051233 h 10754714"/>
                <a:gd name="connsiteX4" fmla="*/ 305583 w 4956585"/>
                <a:gd name="connsiteY4" fmla="*/ 5637805 h 10754714"/>
                <a:gd name="connsiteX5" fmla="*/ 145298 w 4956585"/>
                <a:gd name="connsiteY5" fmla="*/ 6479982 h 10754714"/>
                <a:gd name="connsiteX6" fmla="*/ 95824 w 4956585"/>
                <a:gd name="connsiteY6" fmla="*/ 7343234 h 10754714"/>
                <a:gd name="connsiteX7" fmla="*/ 83682 w 4956585"/>
                <a:gd name="connsiteY7" fmla="*/ 7974605 h 10754714"/>
                <a:gd name="connsiteX8" fmla="*/ 51583 w 4956585"/>
                <a:gd name="connsiteY8" fmla="*/ 8241724 h 10754714"/>
                <a:gd name="connsiteX9" fmla="*/ 51583 w 4956585"/>
                <a:gd name="connsiteY9" fmla="*/ 8511634 h 10754714"/>
                <a:gd name="connsiteX10" fmla="*/ 158486 w 4956585"/>
                <a:gd name="connsiteY10" fmla="*/ 8665988 h 10754714"/>
                <a:gd name="connsiteX11" fmla="*/ 105733 w 4956585"/>
                <a:gd name="connsiteY11" fmla="*/ 8718741 h 10754714"/>
                <a:gd name="connsiteX12" fmla="*/ 193656 w 4956585"/>
                <a:gd name="connsiteY12" fmla="*/ 8789080 h 10754714"/>
                <a:gd name="connsiteX13" fmla="*/ 211240 w 4956585"/>
                <a:gd name="connsiteY13" fmla="*/ 8859418 h 10754714"/>
                <a:gd name="connsiteX14" fmla="*/ 211240 w 4956585"/>
                <a:gd name="connsiteY14" fmla="*/ 8912172 h 10754714"/>
                <a:gd name="connsiteX15" fmla="*/ 158486 w 4956585"/>
                <a:gd name="connsiteY15" fmla="*/ 8982511 h 10754714"/>
                <a:gd name="connsiteX16" fmla="*/ 105733 w 4956585"/>
                <a:gd name="connsiteY16" fmla="*/ 9088018 h 10754714"/>
                <a:gd name="connsiteX17" fmla="*/ 52979 w 4956585"/>
                <a:gd name="connsiteY17" fmla="*/ 9422126 h 10754714"/>
                <a:gd name="connsiteX18" fmla="*/ 225 w 4956585"/>
                <a:gd name="connsiteY18" fmla="*/ 9685895 h 10754714"/>
                <a:gd name="connsiteX19" fmla="*/ 35394 w 4956585"/>
                <a:gd name="connsiteY19" fmla="*/ 9808988 h 10754714"/>
                <a:gd name="connsiteX20" fmla="*/ 70563 w 4956585"/>
                <a:gd name="connsiteY20" fmla="*/ 9967249 h 10754714"/>
                <a:gd name="connsiteX21" fmla="*/ 228825 w 4956585"/>
                <a:gd name="connsiteY21" fmla="*/ 10213434 h 10754714"/>
                <a:gd name="connsiteX22" fmla="*/ 422256 w 4956585"/>
                <a:gd name="connsiteY22" fmla="*/ 10389280 h 10754714"/>
                <a:gd name="connsiteX23" fmla="*/ 527763 w 4956585"/>
                <a:gd name="connsiteY23" fmla="*/ 10406864 h 10754714"/>
                <a:gd name="connsiteX24" fmla="*/ 562933 w 4956585"/>
                <a:gd name="connsiteY24" fmla="*/ 10389280 h 10754714"/>
                <a:gd name="connsiteX25" fmla="*/ 510179 w 4956585"/>
                <a:gd name="connsiteY25" fmla="*/ 10266188 h 10754714"/>
                <a:gd name="connsiteX26" fmla="*/ 457425 w 4956585"/>
                <a:gd name="connsiteY26" fmla="*/ 10195849 h 10754714"/>
                <a:gd name="connsiteX27" fmla="*/ 369502 w 4956585"/>
                <a:gd name="connsiteY27" fmla="*/ 10072757 h 10754714"/>
                <a:gd name="connsiteX28" fmla="*/ 351917 w 4956585"/>
                <a:gd name="connsiteY28" fmla="*/ 9756234 h 10754714"/>
                <a:gd name="connsiteX29" fmla="*/ 422256 w 4956585"/>
                <a:gd name="connsiteY29" fmla="*/ 9562803 h 10754714"/>
                <a:gd name="connsiteX30" fmla="*/ 422256 w 4956585"/>
                <a:gd name="connsiteY30" fmla="*/ 9527634 h 10754714"/>
                <a:gd name="connsiteX31" fmla="*/ 527763 w 4956585"/>
                <a:gd name="connsiteY31" fmla="*/ 9685895 h 10754714"/>
                <a:gd name="connsiteX32" fmla="*/ 510179 w 4956585"/>
                <a:gd name="connsiteY32" fmla="*/ 9844157 h 10754714"/>
                <a:gd name="connsiteX33" fmla="*/ 492594 w 4956585"/>
                <a:gd name="connsiteY33" fmla="*/ 10002418 h 10754714"/>
                <a:gd name="connsiteX34" fmla="*/ 492594 w 4956585"/>
                <a:gd name="connsiteY34" fmla="*/ 10072757 h 10754714"/>
                <a:gd name="connsiteX35" fmla="*/ 562933 w 4956585"/>
                <a:gd name="connsiteY35" fmla="*/ 10090341 h 10754714"/>
                <a:gd name="connsiteX36" fmla="*/ 615686 w 4956585"/>
                <a:gd name="connsiteY36" fmla="*/ 9844157 h 10754714"/>
                <a:gd name="connsiteX37" fmla="*/ 615686 w 4956585"/>
                <a:gd name="connsiteY37" fmla="*/ 9580388 h 10754714"/>
                <a:gd name="connsiteX38" fmla="*/ 562933 w 4956585"/>
                <a:gd name="connsiteY38" fmla="*/ 9228695 h 10754714"/>
                <a:gd name="connsiteX39" fmla="*/ 527763 w 4956585"/>
                <a:gd name="connsiteY39" fmla="*/ 9000095 h 10754714"/>
                <a:gd name="connsiteX40" fmla="*/ 492594 w 4956585"/>
                <a:gd name="connsiteY40" fmla="*/ 8771495 h 10754714"/>
                <a:gd name="connsiteX41" fmla="*/ 562933 w 4956585"/>
                <a:gd name="connsiteY41" fmla="*/ 8490141 h 10754714"/>
                <a:gd name="connsiteX42" fmla="*/ 502642 w 4956585"/>
                <a:gd name="connsiteY42" fmla="*/ 8128400 h 10754714"/>
                <a:gd name="connsiteX43" fmla="*/ 974382 w 4956585"/>
                <a:gd name="connsiteY43" fmla="*/ 6406581 h 10754714"/>
                <a:gd name="connsiteX44" fmla="*/ 1067405 w 4956585"/>
                <a:gd name="connsiteY44" fmla="*/ 5523365 h 10754714"/>
                <a:gd name="connsiteX45" fmla="*/ 1093998 w 4956585"/>
                <a:gd name="connsiteY45" fmla="*/ 5025719 h 10754714"/>
                <a:gd name="connsiteX46" fmla="*/ 1130115 w 4956585"/>
                <a:gd name="connsiteY46" fmla="*/ 5097781 h 10754714"/>
                <a:gd name="connsiteX47" fmla="*/ 1207423 w 4956585"/>
                <a:gd name="connsiteY47" fmla="*/ 5550695 h 10754714"/>
                <a:gd name="connsiteX48" fmla="*/ 1325236 w 4956585"/>
                <a:gd name="connsiteY48" fmla="*/ 6216246 h 10754714"/>
                <a:gd name="connsiteX49" fmla="*/ 1193086 w 4956585"/>
                <a:gd name="connsiteY49" fmla="*/ 6648629 h 10754714"/>
                <a:gd name="connsiteX50" fmla="*/ 822515 w 4956585"/>
                <a:gd name="connsiteY50" fmla="*/ 7682873 h 10754714"/>
                <a:gd name="connsiteX51" fmla="*/ 698306 w 4956585"/>
                <a:gd name="connsiteY51" fmla="*/ 8704786 h 10754714"/>
                <a:gd name="connsiteX52" fmla="*/ 861871 w 4956585"/>
                <a:gd name="connsiteY52" fmla="*/ 9773818 h 10754714"/>
                <a:gd name="connsiteX53" fmla="*/ 1020133 w 4956585"/>
                <a:gd name="connsiteY53" fmla="*/ 10512372 h 10754714"/>
                <a:gd name="connsiteX54" fmla="*/ 1090471 w 4956585"/>
                <a:gd name="connsiteY54" fmla="*/ 10723388 h 10754714"/>
                <a:gd name="connsiteX55" fmla="*/ 1178394 w 4956585"/>
                <a:gd name="connsiteY55" fmla="*/ 10723388 h 10754714"/>
                <a:gd name="connsiteX56" fmla="*/ 1948698 w 4956585"/>
                <a:gd name="connsiteY56" fmla="*/ 10748788 h 10754714"/>
                <a:gd name="connsiteX57" fmla="*/ 2338979 w 4956585"/>
                <a:gd name="connsiteY57" fmla="*/ 10731203 h 10754714"/>
                <a:gd name="connsiteX58" fmla="*/ 2356563 w 4956585"/>
                <a:gd name="connsiteY58" fmla="*/ 9914495 h 10754714"/>
                <a:gd name="connsiteX59" fmla="*/ 2338979 w 4956585"/>
                <a:gd name="connsiteY59" fmla="*/ 9351788 h 10754714"/>
                <a:gd name="connsiteX60" fmla="*/ 2310160 w 4956585"/>
                <a:gd name="connsiteY60" fmla="*/ 8936107 h 10754714"/>
                <a:gd name="connsiteX61" fmla="*/ 2479656 w 4956585"/>
                <a:gd name="connsiteY61" fmla="*/ 8947341 h 10754714"/>
                <a:gd name="connsiteX62" fmla="*/ 2549994 w 4956585"/>
                <a:gd name="connsiteY62" fmla="*/ 8964926 h 10754714"/>
                <a:gd name="connsiteX63" fmla="*/ 2532410 w 4956585"/>
                <a:gd name="connsiteY63" fmla="*/ 9175941 h 10754714"/>
                <a:gd name="connsiteX64" fmla="*/ 2497240 w 4956585"/>
                <a:gd name="connsiteY64" fmla="*/ 9685895 h 10754714"/>
                <a:gd name="connsiteX65" fmla="*/ 2514825 w 4956585"/>
                <a:gd name="connsiteY65" fmla="*/ 10740972 h 10754714"/>
                <a:gd name="connsiteX66" fmla="*/ 2757590 w 4956585"/>
                <a:gd name="connsiteY66" fmla="*/ 10742438 h 10754714"/>
                <a:gd name="connsiteX67" fmla="*/ 3499563 w 4956585"/>
                <a:gd name="connsiteY67" fmla="*/ 10740972 h 10754714"/>
                <a:gd name="connsiteX68" fmla="*/ 3820483 w 4956585"/>
                <a:gd name="connsiteY68" fmla="*/ 10724853 h 10754714"/>
                <a:gd name="connsiteX69" fmla="*/ 3863467 w 4956585"/>
                <a:gd name="connsiteY69" fmla="*/ 10651095 h 10754714"/>
                <a:gd name="connsiteX70" fmla="*/ 3914756 w 4956585"/>
                <a:gd name="connsiteY70" fmla="*/ 10276934 h 10754714"/>
                <a:gd name="connsiteX71" fmla="*/ 4117956 w 4956585"/>
                <a:gd name="connsiteY71" fmla="*/ 9082645 h 10754714"/>
                <a:gd name="connsiteX72" fmla="*/ 4170011 w 4956585"/>
                <a:gd name="connsiteY72" fmla="*/ 8647566 h 10754714"/>
                <a:gd name="connsiteX73" fmla="*/ 4161486 w 4956585"/>
                <a:gd name="connsiteY73" fmla="*/ 7988815 h 10754714"/>
                <a:gd name="connsiteX74" fmla="*/ 4048340 w 4956585"/>
                <a:gd name="connsiteY74" fmla="*/ 7278630 h 10754714"/>
                <a:gd name="connsiteX75" fmla="*/ 3752447 w 4956585"/>
                <a:gd name="connsiteY75" fmla="*/ 6620032 h 10754714"/>
                <a:gd name="connsiteX76" fmla="*/ 3576297 w 4956585"/>
                <a:gd name="connsiteY76" fmla="*/ 6197379 h 10754714"/>
                <a:gd name="connsiteX77" fmla="*/ 3622656 w 4956585"/>
                <a:gd name="connsiteY77" fmla="*/ 5799695 h 10754714"/>
                <a:gd name="connsiteX78" fmla="*/ 3692994 w 4956585"/>
                <a:gd name="connsiteY78" fmla="*/ 5307326 h 10754714"/>
                <a:gd name="connsiteX79" fmla="*/ 3710579 w 4956585"/>
                <a:gd name="connsiteY79" fmla="*/ 5025972 h 10754714"/>
                <a:gd name="connsiteX80" fmla="*/ 3734304 w 4956585"/>
                <a:gd name="connsiteY80" fmla="*/ 5274111 h 10754714"/>
                <a:gd name="connsiteX81" fmla="*/ 3766752 w 4956585"/>
                <a:gd name="connsiteY81" fmla="*/ 5969680 h 10754714"/>
                <a:gd name="connsiteX82" fmla="*/ 3779452 w 4956585"/>
                <a:gd name="connsiteY82" fmla="*/ 6297438 h 10754714"/>
                <a:gd name="connsiteX83" fmla="*/ 3921594 w 4956585"/>
                <a:gd name="connsiteY83" fmla="*/ 6889941 h 10754714"/>
                <a:gd name="connsiteX84" fmla="*/ 4079856 w 4956585"/>
                <a:gd name="connsiteY84" fmla="*/ 7452649 h 10754714"/>
                <a:gd name="connsiteX85" fmla="*/ 4417591 w 4956585"/>
                <a:gd name="connsiteY85" fmla="*/ 8224698 h 10754714"/>
                <a:gd name="connsiteX86" fmla="*/ 4337935 w 4956585"/>
                <a:gd name="connsiteY86" fmla="*/ 8527032 h 10754714"/>
                <a:gd name="connsiteX87" fmla="*/ 4272671 w 4956585"/>
                <a:gd name="connsiteY87" fmla="*/ 8716702 h 10754714"/>
                <a:gd name="connsiteX88" fmla="*/ 4268251 w 4956585"/>
                <a:gd name="connsiteY88" fmla="*/ 9049790 h 10754714"/>
                <a:gd name="connsiteX89" fmla="*/ 4245703 w 4956585"/>
                <a:gd name="connsiteY89" fmla="*/ 9317996 h 10754714"/>
                <a:gd name="connsiteX90" fmla="*/ 4275114 w 4956585"/>
                <a:gd name="connsiteY90" fmla="*/ 9363254 h 10754714"/>
                <a:gd name="connsiteX91" fmla="*/ 4346016 w 4956585"/>
                <a:gd name="connsiteY91" fmla="*/ 9349959 h 10754714"/>
                <a:gd name="connsiteX92" fmla="*/ 4446670 w 4956585"/>
                <a:gd name="connsiteY92" fmla="*/ 9172774 h 10754714"/>
                <a:gd name="connsiteX93" fmla="*/ 4497369 w 4956585"/>
                <a:gd name="connsiteY93" fmla="*/ 8938864 h 10754714"/>
                <a:gd name="connsiteX94" fmla="*/ 4568712 w 4956585"/>
                <a:gd name="connsiteY94" fmla="*/ 8803648 h 10754714"/>
                <a:gd name="connsiteX95" fmla="*/ 4736775 w 4956585"/>
                <a:gd name="connsiteY95" fmla="*/ 8965943 h 10754714"/>
                <a:gd name="connsiteX96" fmla="*/ 4616605 w 4956585"/>
                <a:gd name="connsiteY96" fmla="*/ 9388144 h 10754714"/>
                <a:gd name="connsiteX97" fmla="*/ 4456047 w 4956585"/>
                <a:gd name="connsiteY97" fmla="*/ 9599160 h 10754714"/>
                <a:gd name="connsiteX98" fmla="*/ 4381796 w 4956585"/>
                <a:gd name="connsiteY98" fmla="*/ 9715307 h 10754714"/>
                <a:gd name="connsiteX99" fmla="*/ 4463665 w 4956585"/>
                <a:gd name="connsiteY99" fmla="*/ 9751115 h 10754714"/>
                <a:gd name="connsiteX100" fmla="*/ 4776890 w 4956585"/>
                <a:gd name="connsiteY100" fmla="*/ 9610672 h 10754714"/>
                <a:gd name="connsiteX101" fmla="*/ 4842344 w 4956585"/>
                <a:gd name="connsiteY101" fmla="*/ 9403076 h 10754714"/>
                <a:gd name="connsiteX102" fmla="*/ 4910240 w 4956585"/>
                <a:gd name="connsiteY102" fmla="*/ 9164218 h 10754714"/>
                <a:gd name="connsiteX103" fmla="*/ 4953488 w 4956585"/>
                <a:gd name="connsiteY103" fmla="*/ 8787763 h 10754714"/>
                <a:gd name="connsiteX104" fmla="*/ 4824201 w 4956585"/>
                <a:gd name="connsiteY104" fmla="*/ 8405010 h 10754714"/>
                <a:gd name="connsiteX105" fmla="*/ 4720438 w 4956585"/>
                <a:gd name="connsiteY105" fmla="*/ 7442321 h 10754714"/>
                <a:gd name="connsiteX106" fmla="*/ 4705086 w 4956585"/>
                <a:gd name="connsiteY106" fmla="*/ 6839978 h 10754714"/>
                <a:gd name="connsiteX107" fmla="*/ 4633144 w 4956585"/>
                <a:gd name="connsiteY107" fmla="*/ 6291786 h 10754714"/>
                <a:gd name="connsiteX108" fmla="*/ 4509423 w 4956585"/>
                <a:gd name="connsiteY108" fmla="*/ 5707864 h 10754714"/>
                <a:gd name="connsiteX109" fmla="*/ 4468950 w 4956585"/>
                <a:gd name="connsiteY109" fmla="*/ 4447075 h 10754714"/>
                <a:gd name="connsiteX110" fmla="*/ 4486334 w 4956585"/>
                <a:gd name="connsiteY110" fmla="*/ 3700756 h 10754714"/>
                <a:gd name="connsiteX111" fmla="*/ 4249079 w 4956585"/>
                <a:gd name="connsiteY111" fmla="*/ 3250383 h 10754714"/>
                <a:gd name="connsiteX112" fmla="*/ 3999320 w 4956585"/>
                <a:gd name="connsiteY112" fmla="*/ 3044455 h 10754714"/>
                <a:gd name="connsiteX113" fmla="*/ 3678324 w 4956585"/>
                <a:gd name="connsiteY113" fmla="*/ 2912933 h 10754714"/>
                <a:gd name="connsiteX114" fmla="*/ 3402429 w 4956585"/>
                <a:gd name="connsiteY114" fmla="*/ 2746113 h 10754714"/>
                <a:gd name="connsiteX115" fmla="*/ 3024779 w 4956585"/>
                <a:gd name="connsiteY115" fmla="*/ 2528957 h 10754714"/>
                <a:gd name="connsiteX116" fmla="*/ 2932566 w 4956585"/>
                <a:gd name="connsiteY116" fmla="*/ 2231809 h 10754714"/>
                <a:gd name="connsiteX117" fmla="*/ 2940426 w 4956585"/>
                <a:gd name="connsiteY117" fmla="*/ 1958709 h 10754714"/>
                <a:gd name="connsiteX118" fmla="*/ 3087631 w 4956585"/>
                <a:gd name="connsiteY118" fmla="*/ 1962420 h 10754714"/>
                <a:gd name="connsiteX119" fmla="*/ 3308412 w 4956585"/>
                <a:gd name="connsiteY119" fmla="*/ 2007437 h 10754714"/>
                <a:gd name="connsiteX120" fmla="*/ 3380634 w 4956585"/>
                <a:gd name="connsiteY120" fmla="*/ 1815438 h 10754714"/>
                <a:gd name="connsiteX121" fmla="*/ 3432360 w 4956585"/>
                <a:gd name="connsiteY121" fmla="*/ 1750548 h 10754714"/>
                <a:gd name="connsiteX122" fmla="*/ 3485784 w 4956585"/>
                <a:gd name="connsiteY122" fmla="*/ 1690329 h 10754714"/>
                <a:gd name="connsiteX123" fmla="*/ 3439004 w 4956585"/>
                <a:gd name="connsiteY123" fmla="*/ 1631133 h 10754714"/>
                <a:gd name="connsiteX124" fmla="*/ 3365938 w 4956585"/>
                <a:gd name="connsiteY124" fmla="*/ 1619405 h 10754714"/>
                <a:gd name="connsiteX125" fmla="*/ 3477932 w 4956585"/>
                <a:gd name="connsiteY125" fmla="*/ 1610647 h 10754714"/>
                <a:gd name="connsiteX126" fmla="*/ 3518349 w 4956585"/>
                <a:gd name="connsiteY126" fmla="*/ 1565149 h 10754714"/>
                <a:gd name="connsiteX127" fmla="*/ 3503574 w 4956585"/>
                <a:gd name="connsiteY127" fmla="*/ 1494543 h 10754714"/>
                <a:gd name="connsiteX128" fmla="*/ 3500145 w 4956585"/>
                <a:gd name="connsiteY128" fmla="*/ 1378545 h 10754714"/>
                <a:gd name="connsiteX129" fmla="*/ 3603161 w 4956585"/>
                <a:gd name="connsiteY129" fmla="*/ 1363631 h 10754714"/>
                <a:gd name="connsiteX130" fmla="*/ 3675904 w 4956585"/>
                <a:gd name="connsiteY130" fmla="*/ 1325671 h 10754714"/>
                <a:gd name="connsiteX131" fmla="*/ 3712134 w 4956585"/>
                <a:gd name="connsiteY131" fmla="*/ 1250378 h 10754714"/>
                <a:gd name="connsiteX132" fmla="*/ 3641346 w 4956585"/>
                <a:gd name="connsiteY132" fmla="*/ 1169402 h 10754714"/>
                <a:gd name="connsiteX133" fmla="*/ 3571294 w 4956585"/>
                <a:gd name="connsiteY133" fmla="*/ 1072201 h 10754714"/>
                <a:gd name="connsiteX134" fmla="*/ 3497984 w 4956585"/>
                <a:gd name="connsiteY134" fmla="*/ 916919 h 10754714"/>
                <a:gd name="connsiteX135" fmla="*/ 3535692 w 4956585"/>
                <a:gd name="connsiteY135" fmla="*/ 753285 h 10754714"/>
                <a:gd name="connsiteX136" fmla="*/ 3540116 w 4956585"/>
                <a:gd name="connsiteY136" fmla="*/ 414462 h 10754714"/>
                <a:gd name="connsiteX137" fmla="*/ 3230480 w 4956585"/>
                <a:gd name="connsiteY137" fmla="*/ 125796 h 10754714"/>
                <a:gd name="connsiteX138" fmla="*/ 2731150 w 4956585"/>
                <a:gd name="connsiteY138" fmla="*/ 9659 h 10754714"/>
                <a:gd name="connsiteX139" fmla="*/ 2127852 w 4956585"/>
                <a:gd name="connsiteY139" fmla="*/ 37014 h 10754714"/>
                <a:gd name="connsiteX140" fmla="*/ 1776271 w 4956585"/>
                <a:gd name="connsiteY140" fmla="*/ 278126 h 10754714"/>
                <a:gd name="connsiteX141" fmla="*/ 1639257 w 4956585"/>
                <a:gd name="connsiteY141" fmla="*/ 602343 h 10754714"/>
                <a:gd name="connsiteX142" fmla="*/ 1628634 w 4956585"/>
                <a:gd name="connsiteY142" fmla="*/ 1121429 h 10754714"/>
                <a:gd name="connsiteX143" fmla="*/ 1852730 w 4956585"/>
                <a:gd name="connsiteY143" fmla="*/ 1530531 h 10754714"/>
                <a:gd name="connsiteX144" fmla="*/ 2061231 w 4956585"/>
                <a:gd name="connsiteY144" fmla="*/ 1763495 h 10754714"/>
                <a:gd name="connsiteX145" fmla="*/ 2082540 w 4956585"/>
                <a:gd name="connsiteY145" fmla="*/ 2078352 h 10754714"/>
                <a:gd name="connsiteX146" fmla="*/ 2004871 w 4956585"/>
                <a:gd name="connsiteY146" fmla="*/ 2423449 h 10754714"/>
                <a:gd name="connsiteX147" fmla="*/ 1562185 w 4956585"/>
                <a:gd name="connsiteY147" fmla="*/ 2723226 h 10754714"/>
                <a:gd name="connsiteX148" fmla="*/ 1139317 w 4956585"/>
                <a:gd name="connsiteY148" fmla="*/ 2931170 h 10754714"/>
                <a:gd name="connsiteX0" fmla="*/ 1139317 w 4969439"/>
                <a:gd name="connsiteY0" fmla="*/ 2931170 h 10754714"/>
                <a:gd name="connsiteX1" fmla="*/ 521192 w 4969439"/>
                <a:gd name="connsiteY1" fmla="*/ 3258731 h 10754714"/>
                <a:gd name="connsiteX2" fmla="*/ 332099 w 4969439"/>
                <a:gd name="connsiteY2" fmla="*/ 4073332 h 10754714"/>
                <a:gd name="connsiteX3" fmla="*/ 354011 w 4969439"/>
                <a:gd name="connsiteY3" fmla="*/ 5051233 h 10754714"/>
                <a:gd name="connsiteX4" fmla="*/ 305583 w 4969439"/>
                <a:gd name="connsiteY4" fmla="*/ 5637805 h 10754714"/>
                <a:gd name="connsiteX5" fmla="*/ 145298 w 4969439"/>
                <a:gd name="connsiteY5" fmla="*/ 6479982 h 10754714"/>
                <a:gd name="connsiteX6" fmla="*/ 95824 w 4969439"/>
                <a:gd name="connsiteY6" fmla="*/ 7343234 h 10754714"/>
                <a:gd name="connsiteX7" fmla="*/ 83682 w 4969439"/>
                <a:gd name="connsiteY7" fmla="*/ 7974605 h 10754714"/>
                <a:gd name="connsiteX8" fmla="*/ 51583 w 4969439"/>
                <a:gd name="connsiteY8" fmla="*/ 8241724 h 10754714"/>
                <a:gd name="connsiteX9" fmla="*/ 51583 w 4969439"/>
                <a:gd name="connsiteY9" fmla="*/ 8511634 h 10754714"/>
                <a:gd name="connsiteX10" fmla="*/ 158486 w 4969439"/>
                <a:gd name="connsiteY10" fmla="*/ 8665988 h 10754714"/>
                <a:gd name="connsiteX11" fmla="*/ 105733 w 4969439"/>
                <a:gd name="connsiteY11" fmla="*/ 8718741 h 10754714"/>
                <a:gd name="connsiteX12" fmla="*/ 193656 w 4969439"/>
                <a:gd name="connsiteY12" fmla="*/ 8789080 h 10754714"/>
                <a:gd name="connsiteX13" fmla="*/ 211240 w 4969439"/>
                <a:gd name="connsiteY13" fmla="*/ 8859418 h 10754714"/>
                <a:gd name="connsiteX14" fmla="*/ 211240 w 4969439"/>
                <a:gd name="connsiteY14" fmla="*/ 8912172 h 10754714"/>
                <a:gd name="connsiteX15" fmla="*/ 158486 w 4969439"/>
                <a:gd name="connsiteY15" fmla="*/ 8982511 h 10754714"/>
                <a:gd name="connsiteX16" fmla="*/ 105733 w 4969439"/>
                <a:gd name="connsiteY16" fmla="*/ 9088018 h 10754714"/>
                <a:gd name="connsiteX17" fmla="*/ 52979 w 4969439"/>
                <a:gd name="connsiteY17" fmla="*/ 9422126 h 10754714"/>
                <a:gd name="connsiteX18" fmla="*/ 225 w 4969439"/>
                <a:gd name="connsiteY18" fmla="*/ 9685895 h 10754714"/>
                <a:gd name="connsiteX19" fmla="*/ 35394 w 4969439"/>
                <a:gd name="connsiteY19" fmla="*/ 9808988 h 10754714"/>
                <a:gd name="connsiteX20" fmla="*/ 70563 w 4969439"/>
                <a:gd name="connsiteY20" fmla="*/ 9967249 h 10754714"/>
                <a:gd name="connsiteX21" fmla="*/ 228825 w 4969439"/>
                <a:gd name="connsiteY21" fmla="*/ 10213434 h 10754714"/>
                <a:gd name="connsiteX22" fmla="*/ 422256 w 4969439"/>
                <a:gd name="connsiteY22" fmla="*/ 10389280 h 10754714"/>
                <a:gd name="connsiteX23" fmla="*/ 527763 w 4969439"/>
                <a:gd name="connsiteY23" fmla="*/ 10406864 h 10754714"/>
                <a:gd name="connsiteX24" fmla="*/ 562933 w 4969439"/>
                <a:gd name="connsiteY24" fmla="*/ 10389280 h 10754714"/>
                <a:gd name="connsiteX25" fmla="*/ 510179 w 4969439"/>
                <a:gd name="connsiteY25" fmla="*/ 10266188 h 10754714"/>
                <a:gd name="connsiteX26" fmla="*/ 457425 w 4969439"/>
                <a:gd name="connsiteY26" fmla="*/ 10195849 h 10754714"/>
                <a:gd name="connsiteX27" fmla="*/ 369502 w 4969439"/>
                <a:gd name="connsiteY27" fmla="*/ 10072757 h 10754714"/>
                <a:gd name="connsiteX28" fmla="*/ 351917 w 4969439"/>
                <a:gd name="connsiteY28" fmla="*/ 9756234 h 10754714"/>
                <a:gd name="connsiteX29" fmla="*/ 422256 w 4969439"/>
                <a:gd name="connsiteY29" fmla="*/ 9562803 h 10754714"/>
                <a:gd name="connsiteX30" fmla="*/ 422256 w 4969439"/>
                <a:gd name="connsiteY30" fmla="*/ 9527634 h 10754714"/>
                <a:gd name="connsiteX31" fmla="*/ 527763 w 4969439"/>
                <a:gd name="connsiteY31" fmla="*/ 9685895 h 10754714"/>
                <a:gd name="connsiteX32" fmla="*/ 510179 w 4969439"/>
                <a:gd name="connsiteY32" fmla="*/ 9844157 h 10754714"/>
                <a:gd name="connsiteX33" fmla="*/ 492594 w 4969439"/>
                <a:gd name="connsiteY33" fmla="*/ 10002418 h 10754714"/>
                <a:gd name="connsiteX34" fmla="*/ 492594 w 4969439"/>
                <a:gd name="connsiteY34" fmla="*/ 10072757 h 10754714"/>
                <a:gd name="connsiteX35" fmla="*/ 562933 w 4969439"/>
                <a:gd name="connsiteY35" fmla="*/ 10090341 h 10754714"/>
                <a:gd name="connsiteX36" fmla="*/ 615686 w 4969439"/>
                <a:gd name="connsiteY36" fmla="*/ 9844157 h 10754714"/>
                <a:gd name="connsiteX37" fmla="*/ 615686 w 4969439"/>
                <a:gd name="connsiteY37" fmla="*/ 9580388 h 10754714"/>
                <a:gd name="connsiteX38" fmla="*/ 562933 w 4969439"/>
                <a:gd name="connsiteY38" fmla="*/ 9228695 h 10754714"/>
                <a:gd name="connsiteX39" fmla="*/ 527763 w 4969439"/>
                <a:gd name="connsiteY39" fmla="*/ 9000095 h 10754714"/>
                <a:gd name="connsiteX40" fmla="*/ 492594 w 4969439"/>
                <a:gd name="connsiteY40" fmla="*/ 8771495 h 10754714"/>
                <a:gd name="connsiteX41" fmla="*/ 562933 w 4969439"/>
                <a:gd name="connsiteY41" fmla="*/ 8490141 h 10754714"/>
                <a:gd name="connsiteX42" fmla="*/ 502642 w 4969439"/>
                <a:gd name="connsiteY42" fmla="*/ 8128400 h 10754714"/>
                <a:gd name="connsiteX43" fmla="*/ 974382 w 4969439"/>
                <a:gd name="connsiteY43" fmla="*/ 6406581 h 10754714"/>
                <a:gd name="connsiteX44" fmla="*/ 1067405 w 4969439"/>
                <a:gd name="connsiteY44" fmla="*/ 5523365 h 10754714"/>
                <a:gd name="connsiteX45" fmla="*/ 1093998 w 4969439"/>
                <a:gd name="connsiteY45" fmla="*/ 5025719 h 10754714"/>
                <a:gd name="connsiteX46" fmla="*/ 1130115 w 4969439"/>
                <a:gd name="connsiteY46" fmla="*/ 5097781 h 10754714"/>
                <a:gd name="connsiteX47" fmla="*/ 1207423 w 4969439"/>
                <a:gd name="connsiteY47" fmla="*/ 5550695 h 10754714"/>
                <a:gd name="connsiteX48" fmla="*/ 1325236 w 4969439"/>
                <a:gd name="connsiteY48" fmla="*/ 6216246 h 10754714"/>
                <a:gd name="connsiteX49" fmla="*/ 1193086 w 4969439"/>
                <a:gd name="connsiteY49" fmla="*/ 6648629 h 10754714"/>
                <a:gd name="connsiteX50" fmla="*/ 822515 w 4969439"/>
                <a:gd name="connsiteY50" fmla="*/ 7682873 h 10754714"/>
                <a:gd name="connsiteX51" fmla="*/ 698306 w 4969439"/>
                <a:gd name="connsiteY51" fmla="*/ 8704786 h 10754714"/>
                <a:gd name="connsiteX52" fmla="*/ 861871 w 4969439"/>
                <a:gd name="connsiteY52" fmla="*/ 9773818 h 10754714"/>
                <a:gd name="connsiteX53" fmla="*/ 1020133 w 4969439"/>
                <a:gd name="connsiteY53" fmla="*/ 10512372 h 10754714"/>
                <a:gd name="connsiteX54" fmla="*/ 1090471 w 4969439"/>
                <a:gd name="connsiteY54" fmla="*/ 10723388 h 10754714"/>
                <a:gd name="connsiteX55" fmla="*/ 1178394 w 4969439"/>
                <a:gd name="connsiteY55" fmla="*/ 10723388 h 10754714"/>
                <a:gd name="connsiteX56" fmla="*/ 1948698 w 4969439"/>
                <a:gd name="connsiteY56" fmla="*/ 10748788 h 10754714"/>
                <a:gd name="connsiteX57" fmla="*/ 2338979 w 4969439"/>
                <a:gd name="connsiteY57" fmla="*/ 10731203 h 10754714"/>
                <a:gd name="connsiteX58" fmla="*/ 2356563 w 4969439"/>
                <a:gd name="connsiteY58" fmla="*/ 9914495 h 10754714"/>
                <a:gd name="connsiteX59" fmla="*/ 2338979 w 4969439"/>
                <a:gd name="connsiteY59" fmla="*/ 9351788 h 10754714"/>
                <a:gd name="connsiteX60" fmla="*/ 2310160 w 4969439"/>
                <a:gd name="connsiteY60" fmla="*/ 8936107 h 10754714"/>
                <a:gd name="connsiteX61" fmla="*/ 2479656 w 4969439"/>
                <a:gd name="connsiteY61" fmla="*/ 8947341 h 10754714"/>
                <a:gd name="connsiteX62" fmla="*/ 2549994 w 4969439"/>
                <a:gd name="connsiteY62" fmla="*/ 8964926 h 10754714"/>
                <a:gd name="connsiteX63" fmla="*/ 2532410 w 4969439"/>
                <a:gd name="connsiteY63" fmla="*/ 9175941 h 10754714"/>
                <a:gd name="connsiteX64" fmla="*/ 2497240 w 4969439"/>
                <a:gd name="connsiteY64" fmla="*/ 9685895 h 10754714"/>
                <a:gd name="connsiteX65" fmla="*/ 2514825 w 4969439"/>
                <a:gd name="connsiteY65" fmla="*/ 10740972 h 10754714"/>
                <a:gd name="connsiteX66" fmla="*/ 2757590 w 4969439"/>
                <a:gd name="connsiteY66" fmla="*/ 10742438 h 10754714"/>
                <a:gd name="connsiteX67" fmla="*/ 3499563 w 4969439"/>
                <a:gd name="connsiteY67" fmla="*/ 10740972 h 10754714"/>
                <a:gd name="connsiteX68" fmla="*/ 3820483 w 4969439"/>
                <a:gd name="connsiteY68" fmla="*/ 10724853 h 10754714"/>
                <a:gd name="connsiteX69" fmla="*/ 3863467 w 4969439"/>
                <a:gd name="connsiteY69" fmla="*/ 10651095 h 10754714"/>
                <a:gd name="connsiteX70" fmla="*/ 3914756 w 4969439"/>
                <a:gd name="connsiteY70" fmla="*/ 10276934 h 10754714"/>
                <a:gd name="connsiteX71" fmla="*/ 4117956 w 4969439"/>
                <a:gd name="connsiteY71" fmla="*/ 9082645 h 10754714"/>
                <a:gd name="connsiteX72" fmla="*/ 4170011 w 4969439"/>
                <a:gd name="connsiteY72" fmla="*/ 8647566 h 10754714"/>
                <a:gd name="connsiteX73" fmla="*/ 4161486 w 4969439"/>
                <a:gd name="connsiteY73" fmla="*/ 7988815 h 10754714"/>
                <a:gd name="connsiteX74" fmla="*/ 4048340 w 4969439"/>
                <a:gd name="connsiteY74" fmla="*/ 7278630 h 10754714"/>
                <a:gd name="connsiteX75" fmla="*/ 3752447 w 4969439"/>
                <a:gd name="connsiteY75" fmla="*/ 6620032 h 10754714"/>
                <a:gd name="connsiteX76" fmla="*/ 3576297 w 4969439"/>
                <a:gd name="connsiteY76" fmla="*/ 6197379 h 10754714"/>
                <a:gd name="connsiteX77" fmla="*/ 3622656 w 4969439"/>
                <a:gd name="connsiteY77" fmla="*/ 5799695 h 10754714"/>
                <a:gd name="connsiteX78" fmla="*/ 3692994 w 4969439"/>
                <a:gd name="connsiteY78" fmla="*/ 5307326 h 10754714"/>
                <a:gd name="connsiteX79" fmla="*/ 3710579 w 4969439"/>
                <a:gd name="connsiteY79" fmla="*/ 5025972 h 10754714"/>
                <a:gd name="connsiteX80" fmla="*/ 3734304 w 4969439"/>
                <a:gd name="connsiteY80" fmla="*/ 5274111 h 10754714"/>
                <a:gd name="connsiteX81" fmla="*/ 3766752 w 4969439"/>
                <a:gd name="connsiteY81" fmla="*/ 5969680 h 10754714"/>
                <a:gd name="connsiteX82" fmla="*/ 3779452 w 4969439"/>
                <a:gd name="connsiteY82" fmla="*/ 6297438 h 10754714"/>
                <a:gd name="connsiteX83" fmla="*/ 3921594 w 4969439"/>
                <a:gd name="connsiteY83" fmla="*/ 6889941 h 10754714"/>
                <a:gd name="connsiteX84" fmla="*/ 4079856 w 4969439"/>
                <a:gd name="connsiteY84" fmla="*/ 7452649 h 10754714"/>
                <a:gd name="connsiteX85" fmla="*/ 4417591 w 4969439"/>
                <a:gd name="connsiteY85" fmla="*/ 8224698 h 10754714"/>
                <a:gd name="connsiteX86" fmla="*/ 4337935 w 4969439"/>
                <a:gd name="connsiteY86" fmla="*/ 8527032 h 10754714"/>
                <a:gd name="connsiteX87" fmla="*/ 4272671 w 4969439"/>
                <a:gd name="connsiteY87" fmla="*/ 8716702 h 10754714"/>
                <a:gd name="connsiteX88" fmla="*/ 4268251 w 4969439"/>
                <a:gd name="connsiteY88" fmla="*/ 9049790 h 10754714"/>
                <a:gd name="connsiteX89" fmla="*/ 4245703 w 4969439"/>
                <a:gd name="connsiteY89" fmla="*/ 9317996 h 10754714"/>
                <a:gd name="connsiteX90" fmla="*/ 4275114 w 4969439"/>
                <a:gd name="connsiteY90" fmla="*/ 9363254 h 10754714"/>
                <a:gd name="connsiteX91" fmla="*/ 4346016 w 4969439"/>
                <a:gd name="connsiteY91" fmla="*/ 9349959 h 10754714"/>
                <a:gd name="connsiteX92" fmla="*/ 4446670 w 4969439"/>
                <a:gd name="connsiteY92" fmla="*/ 9172774 h 10754714"/>
                <a:gd name="connsiteX93" fmla="*/ 4497369 w 4969439"/>
                <a:gd name="connsiteY93" fmla="*/ 8938864 h 10754714"/>
                <a:gd name="connsiteX94" fmla="*/ 4568712 w 4969439"/>
                <a:gd name="connsiteY94" fmla="*/ 8803648 h 10754714"/>
                <a:gd name="connsiteX95" fmla="*/ 4736775 w 4969439"/>
                <a:gd name="connsiteY95" fmla="*/ 8965943 h 10754714"/>
                <a:gd name="connsiteX96" fmla="*/ 4616605 w 4969439"/>
                <a:gd name="connsiteY96" fmla="*/ 9388144 h 10754714"/>
                <a:gd name="connsiteX97" fmla="*/ 4456047 w 4969439"/>
                <a:gd name="connsiteY97" fmla="*/ 9599160 h 10754714"/>
                <a:gd name="connsiteX98" fmla="*/ 4381796 w 4969439"/>
                <a:gd name="connsiteY98" fmla="*/ 9715307 h 10754714"/>
                <a:gd name="connsiteX99" fmla="*/ 4463665 w 4969439"/>
                <a:gd name="connsiteY99" fmla="*/ 9751115 h 10754714"/>
                <a:gd name="connsiteX100" fmla="*/ 4776890 w 4969439"/>
                <a:gd name="connsiteY100" fmla="*/ 9610672 h 10754714"/>
                <a:gd name="connsiteX101" fmla="*/ 4842344 w 4969439"/>
                <a:gd name="connsiteY101" fmla="*/ 9403076 h 10754714"/>
                <a:gd name="connsiteX102" fmla="*/ 4955131 w 4969439"/>
                <a:gd name="connsiteY102" fmla="*/ 8962035 h 10754714"/>
                <a:gd name="connsiteX103" fmla="*/ 4953488 w 4969439"/>
                <a:gd name="connsiteY103" fmla="*/ 8787763 h 10754714"/>
                <a:gd name="connsiteX104" fmla="*/ 4824201 w 4969439"/>
                <a:gd name="connsiteY104" fmla="*/ 8405010 h 10754714"/>
                <a:gd name="connsiteX105" fmla="*/ 4720438 w 4969439"/>
                <a:gd name="connsiteY105" fmla="*/ 7442321 h 10754714"/>
                <a:gd name="connsiteX106" fmla="*/ 4705086 w 4969439"/>
                <a:gd name="connsiteY106" fmla="*/ 6839978 h 10754714"/>
                <a:gd name="connsiteX107" fmla="*/ 4633144 w 4969439"/>
                <a:gd name="connsiteY107" fmla="*/ 6291786 h 10754714"/>
                <a:gd name="connsiteX108" fmla="*/ 4509423 w 4969439"/>
                <a:gd name="connsiteY108" fmla="*/ 5707864 h 10754714"/>
                <a:gd name="connsiteX109" fmla="*/ 4468950 w 4969439"/>
                <a:gd name="connsiteY109" fmla="*/ 4447075 h 10754714"/>
                <a:gd name="connsiteX110" fmla="*/ 4486334 w 4969439"/>
                <a:gd name="connsiteY110" fmla="*/ 3700756 h 10754714"/>
                <a:gd name="connsiteX111" fmla="*/ 4249079 w 4969439"/>
                <a:gd name="connsiteY111" fmla="*/ 3250383 h 10754714"/>
                <a:gd name="connsiteX112" fmla="*/ 3999320 w 4969439"/>
                <a:gd name="connsiteY112" fmla="*/ 3044455 h 10754714"/>
                <a:gd name="connsiteX113" fmla="*/ 3678324 w 4969439"/>
                <a:gd name="connsiteY113" fmla="*/ 2912933 h 10754714"/>
                <a:gd name="connsiteX114" fmla="*/ 3402429 w 4969439"/>
                <a:gd name="connsiteY114" fmla="*/ 2746113 h 10754714"/>
                <a:gd name="connsiteX115" fmla="*/ 3024779 w 4969439"/>
                <a:gd name="connsiteY115" fmla="*/ 2528957 h 10754714"/>
                <a:gd name="connsiteX116" fmla="*/ 2932566 w 4969439"/>
                <a:gd name="connsiteY116" fmla="*/ 2231809 h 10754714"/>
                <a:gd name="connsiteX117" fmla="*/ 2940426 w 4969439"/>
                <a:gd name="connsiteY117" fmla="*/ 1958709 h 10754714"/>
                <a:gd name="connsiteX118" fmla="*/ 3087631 w 4969439"/>
                <a:gd name="connsiteY118" fmla="*/ 1962420 h 10754714"/>
                <a:gd name="connsiteX119" fmla="*/ 3308412 w 4969439"/>
                <a:gd name="connsiteY119" fmla="*/ 2007437 h 10754714"/>
                <a:gd name="connsiteX120" fmla="*/ 3380634 w 4969439"/>
                <a:gd name="connsiteY120" fmla="*/ 1815438 h 10754714"/>
                <a:gd name="connsiteX121" fmla="*/ 3432360 w 4969439"/>
                <a:gd name="connsiteY121" fmla="*/ 1750548 h 10754714"/>
                <a:gd name="connsiteX122" fmla="*/ 3485784 w 4969439"/>
                <a:gd name="connsiteY122" fmla="*/ 1690329 h 10754714"/>
                <a:gd name="connsiteX123" fmla="*/ 3439004 w 4969439"/>
                <a:gd name="connsiteY123" fmla="*/ 1631133 h 10754714"/>
                <a:gd name="connsiteX124" fmla="*/ 3365938 w 4969439"/>
                <a:gd name="connsiteY124" fmla="*/ 1619405 h 10754714"/>
                <a:gd name="connsiteX125" fmla="*/ 3477932 w 4969439"/>
                <a:gd name="connsiteY125" fmla="*/ 1610647 h 10754714"/>
                <a:gd name="connsiteX126" fmla="*/ 3518349 w 4969439"/>
                <a:gd name="connsiteY126" fmla="*/ 1565149 h 10754714"/>
                <a:gd name="connsiteX127" fmla="*/ 3503574 w 4969439"/>
                <a:gd name="connsiteY127" fmla="*/ 1494543 h 10754714"/>
                <a:gd name="connsiteX128" fmla="*/ 3500145 w 4969439"/>
                <a:gd name="connsiteY128" fmla="*/ 1378545 h 10754714"/>
                <a:gd name="connsiteX129" fmla="*/ 3603161 w 4969439"/>
                <a:gd name="connsiteY129" fmla="*/ 1363631 h 10754714"/>
                <a:gd name="connsiteX130" fmla="*/ 3675904 w 4969439"/>
                <a:gd name="connsiteY130" fmla="*/ 1325671 h 10754714"/>
                <a:gd name="connsiteX131" fmla="*/ 3712134 w 4969439"/>
                <a:gd name="connsiteY131" fmla="*/ 1250378 h 10754714"/>
                <a:gd name="connsiteX132" fmla="*/ 3641346 w 4969439"/>
                <a:gd name="connsiteY132" fmla="*/ 1169402 h 10754714"/>
                <a:gd name="connsiteX133" fmla="*/ 3571294 w 4969439"/>
                <a:gd name="connsiteY133" fmla="*/ 1072201 h 10754714"/>
                <a:gd name="connsiteX134" fmla="*/ 3497984 w 4969439"/>
                <a:gd name="connsiteY134" fmla="*/ 916919 h 10754714"/>
                <a:gd name="connsiteX135" fmla="*/ 3535692 w 4969439"/>
                <a:gd name="connsiteY135" fmla="*/ 753285 h 10754714"/>
                <a:gd name="connsiteX136" fmla="*/ 3540116 w 4969439"/>
                <a:gd name="connsiteY136" fmla="*/ 414462 h 10754714"/>
                <a:gd name="connsiteX137" fmla="*/ 3230480 w 4969439"/>
                <a:gd name="connsiteY137" fmla="*/ 125796 h 10754714"/>
                <a:gd name="connsiteX138" fmla="*/ 2731150 w 4969439"/>
                <a:gd name="connsiteY138" fmla="*/ 9659 h 10754714"/>
                <a:gd name="connsiteX139" fmla="*/ 2127852 w 4969439"/>
                <a:gd name="connsiteY139" fmla="*/ 37014 h 10754714"/>
                <a:gd name="connsiteX140" fmla="*/ 1776271 w 4969439"/>
                <a:gd name="connsiteY140" fmla="*/ 278126 h 10754714"/>
                <a:gd name="connsiteX141" fmla="*/ 1639257 w 4969439"/>
                <a:gd name="connsiteY141" fmla="*/ 602343 h 10754714"/>
                <a:gd name="connsiteX142" fmla="*/ 1628634 w 4969439"/>
                <a:gd name="connsiteY142" fmla="*/ 1121429 h 10754714"/>
                <a:gd name="connsiteX143" fmla="*/ 1852730 w 4969439"/>
                <a:gd name="connsiteY143" fmla="*/ 1530531 h 10754714"/>
                <a:gd name="connsiteX144" fmla="*/ 2061231 w 4969439"/>
                <a:gd name="connsiteY144" fmla="*/ 1763495 h 10754714"/>
                <a:gd name="connsiteX145" fmla="*/ 2082540 w 4969439"/>
                <a:gd name="connsiteY145" fmla="*/ 2078352 h 10754714"/>
                <a:gd name="connsiteX146" fmla="*/ 2004871 w 4969439"/>
                <a:gd name="connsiteY146" fmla="*/ 2423449 h 10754714"/>
                <a:gd name="connsiteX147" fmla="*/ 1562185 w 4969439"/>
                <a:gd name="connsiteY147" fmla="*/ 2723226 h 10754714"/>
                <a:gd name="connsiteX148" fmla="*/ 1139317 w 4969439"/>
                <a:gd name="connsiteY148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2671 w 4965117"/>
                <a:gd name="connsiteY87" fmla="*/ 8716702 h 10754714"/>
                <a:gd name="connsiteX88" fmla="*/ 4268251 w 4965117"/>
                <a:gd name="connsiteY88" fmla="*/ 9049790 h 10754714"/>
                <a:gd name="connsiteX89" fmla="*/ 4245703 w 4965117"/>
                <a:gd name="connsiteY89" fmla="*/ 9317996 h 10754714"/>
                <a:gd name="connsiteX90" fmla="*/ 4275114 w 4965117"/>
                <a:gd name="connsiteY90" fmla="*/ 9363254 h 10754714"/>
                <a:gd name="connsiteX91" fmla="*/ 4346016 w 4965117"/>
                <a:gd name="connsiteY91" fmla="*/ 9349959 h 10754714"/>
                <a:gd name="connsiteX92" fmla="*/ 4446670 w 4965117"/>
                <a:gd name="connsiteY92" fmla="*/ 9172774 h 10754714"/>
                <a:gd name="connsiteX93" fmla="*/ 4497369 w 4965117"/>
                <a:gd name="connsiteY93" fmla="*/ 8938864 h 10754714"/>
                <a:gd name="connsiteX94" fmla="*/ 4568712 w 4965117"/>
                <a:gd name="connsiteY94" fmla="*/ 8803648 h 10754714"/>
                <a:gd name="connsiteX95" fmla="*/ 4736775 w 4965117"/>
                <a:gd name="connsiteY95" fmla="*/ 8965943 h 10754714"/>
                <a:gd name="connsiteX96" fmla="*/ 4616605 w 4965117"/>
                <a:gd name="connsiteY96" fmla="*/ 9388144 h 10754714"/>
                <a:gd name="connsiteX97" fmla="*/ 4456047 w 4965117"/>
                <a:gd name="connsiteY97" fmla="*/ 9599160 h 10754714"/>
                <a:gd name="connsiteX98" fmla="*/ 4381796 w 4965117"/>
                <a:gd name="connsiteY98" fmla="*/ 9715307 h 10754714"/>
                <a:gd name="connsiteX99" fmla="*/ 4463665 w 4965117"/>
                <a:gd name="connsiteY99" fmla="*/ 9751115 h 10754714"/>
                <a:gd name="connsiteX100" fmla="*/ 4776890 w 4965117"/>
                <a:gd name="connsiteY100" fmla="*/ 9610672 h 10754714"/>
                <a:gd name="connsiteX101" fmla="*/ 4919657 w 4965117"/>
                <a:gd name="connsiteY101" fmla="*/ 9169971 h 10754714"/>
                <a:gd name="connsiteX102" fmla="*/ 4955131 w 4965117"/>
                <a:gd name="connsiteY102" fmla="*/ 8962035 h 10754714"/>
                <a:gd name="connsiteX103" fmla="*/ 4953488 w 4965117"/>
                <a:gd name="connsiteY103" fmla="*/ 8787763 h 10754714"/>
                <a:gd name="connsiteX104" fmla="*/ 4824201 w 4965117"/>
                <a:gd name="connsiteY104" fmla="*/ 8405010 h 10754714"/>
                <a:gd name="connsiteX105" fmla="*/ 4720438 w 4965117"/>
                <a:gd name="connsiteY105" fmla="*/ 7442321 h 10754714"/>
                <a:gd name="connsiteX106" fmla="*/ 4705086 w 4965117"/>
                <a:gd name="connsiteY106" fmla="*/ 6839978 h 10754714"/>
                <a:gd name="connsiteX107" fmla="*/ 4633144 w 4965117"/>
                <a:gd name="connsiteY107" fmla="*/ 6291786 h 10754714"/>
                <a:gd name="connsiteX108" fmla="*/ 4509423 w 4965117"/>
                <a:gd name="connsiteY108" fmla="*/ 5707864 h 10754714"/>
                <a:gd name="connsiteX109" fmla="*/ 4468950 w 4965117"/>
                <a:gd name="connsiteY109" fmla="*/ 4447075 h 10754714"/>
                <a:gd name="connsiteX110" fmla="*/ 4486334 w 4965117"/>
                <a:gd name="connsiteY110" fmla="*/ 3700756 h 10754714"/>
                <a:gd name="connsiteX111" fmla="*/ 4249079 w 4965117"/>
                <a:gd name="connsiteY111" fmla="*/ 3250383 h 10754714"/>
                <a:gd name="connsiteX112" fmla="*/ 3999320 w 4965117"/>
                <a:gd name="connsiteY112" fmla="*/ 3044455 h 10754714"/>
                <a:gd name="connsiteX113" fmla="*/ 3678324 w 4965117"/>
                <a:gd name="connsiteY113" fmla="*/ 2912933 h 10754714"/>
                <a:gd name="connsiteX114" fmla="*/ 3402429 w 4965117"/>
                <a:gd name="connsiteY114" fmla="*/ 2746113 h 10754714"/>
                <a:gd name="connsiteX115" fmla="*/ 3024779 w 4965117"/>
                <a:gd name="connsiteY115" fmla="*/ 2528957 h 10754714"/>
                <a:gd name="connsiteX116" fmla="*/ 2932566 w 4965117"/>
                <a:gd name="connsiteY116" fmla="*/ 2231809 h 10754714"/>
                <a:gd name="connsiteX117" fmla="*/ 2940426 w 4965117"/>
                <a:gd name="connsiteY117" fmla="*/ 1958709 h 10754714"/>
                <a:gd name="connsiteX118" fmla="*/ 3087631 w 4965117"/>
                <a:gd name="connsiteY118" fmla="*/ 1962420 h 10754714"/>
                <a:gd name="connsiteX119" fmla="*/ 3308412 w 4965117"/>
                <a:gd name="connsiteY119" fmla="*/ 2007437 h 10754714"/>
                <a:gd name="connsiteX120" fmla="*/ 3380634 w 4965117"/>
                <a:gd name="connsiteY120" fmla="*/ 1815438 h 10754714"/>
                <a:gd name="connsiteX121" fmla="*/ 3432360 w 4965117"/>
                <a:gd name="connsiteY121" fmla="*/ 1750548 h 10754714"/>
                <a:gd name="connsiteX122" fmla="*/ 3485784 w 4965117"/>
                <a:gd name="connsiteY122" fmla="*/ 1690329 h 10754714"/>
                <a:gd name="connsiteX123" fmla="*/ 3439004 w 4965117"/>
                <a:gd name="connsiteY123" fmla="*/ 1631133 h 10754714"/>
                <a:gd name="connsiteX124" fmla="*/ 3365938 w 4965117"/>
                <a:gd name="connsiteY124" fmla="*/ 1619405 h 10754714"/>
                <a:gd name="connsiteX125" fmla="*/ 3477932 w 4965117"/>
                <a:gd name="connsiteY125" fmla="*/ 1610647 h 10754714"/>
                <a:gd name="connsiteX126" fmla="*/ 3518349 w 4965117"/>
                <a:gd name="connsiteY126" fmla="*/ 1565149 h 10754714"/>
                <a:gd name="connsiteX127" fmla="*/ 3503574 w 4965117"/>
                <a:gd name="connsiteY127" fmla="*/ 1494543 h 10754714"/>
                <a:gd name="connsiteX128" fmla="*/ 3500145 w 4965117"/>
                <a:gd name="connsiteY128" fmla="*/ 1378545 h 10754714"/>
                <a:gd name="connsiteX129" fmla="*/ 3603161 w 4965117"/>
                <a:gd name="connsiteY129" fmla="*/ 1363631 h 10754714"/>
                <a:gd name="connsiteX130" fmla="*/ 3675904 w 4965117"/>
                <a:gd name="connsiteY130" fmla="*/ 1325671 h 10754714"/>
                <a:gd name="connsiteX131" fmla="*/ 3712134 w 4965117"/>
                <a:gd name="connsiteY131" fmla="*/ 1250378 h 10754714"/>
                <a:gd name="connsiteX132" fmla="*/ 3641346 w 4965117"/>
                <a:gd name="connsiteY132" fmla="*/ 1169402 h 10754714"/>
                <a:gd name="connsiteX133" fmla="*/ 3571294 w 4965117"/>
                <a:gd name="connsiteY133" fmla="*/ 1072201 h 10754714"/>
                <a:gd name="connsiteX134" fmla="*/ 3497984 w 4965117"/>
                <a:gd name="connsiteY134" fmla="*/ 916919 h 10754714"/>
                <a:gd name="connsiteX135" fmla="*/ 3535692 w 4965117"/>
                <a:gd name="connsiteY135" fmla="*/ 753285 h 10754714"/>
                <a:gd name="connsiteX136" fmla="*/ 3540116 w 4965117"/>
                <a:gd name="connsiteY136" fmla="*/ 414462 h 10754714"/>
                <a:gd name="connsiteX137" fmla="*/ 3230480 w 4965117"/>
                <a:gd name="connsiteY137" fmla="*/ 125796 h 10754714"/>
                <a:gd name="connsiteX138" fmla="*/ 2731150 w 4965117"/>
                <a:gd name="connsiteY138" fmla="*/ 9659 h 10754714"/>
                <a:gd name="connsiteX139" fmla="*/ 2127852 w 4965117"/>
                <a:gd name="connsiteY139" fmla="*/ 37014 h 10754714"/>
                <a:gd name="connsiteX140" fmla="*/ 1776271 w 4965117"/>
                <a:gd name="connsiteY140" fmla="*/ 278126 h 10754714"/>
                <a:gd name="connsiteX141" fmla="*/ 1639257 w 4965117"/>
                <a:gd name="connsiteY141" fmla="*/ 602343 h 10754714"/>
                <a:gd name="connsiteX142" fmla="*/ 1628634 w 4965117"/>
                <a:gd name="connsiteY142" fmla="*/ 1121429 h 10754714"/>
                <a:gd name="connsiteX143" fmla="*/ 1852730 w 4965117"/>
                <a:gd name="connsiteY143" fmla="*/ 1530531 h 10754714"/>
                <a:gd name="connsiteX144" fmla="*/ 2061231 w 4965117"/>
                <a:gd name="connsiteY144" fmla="*/ 1763495 h 10754714"/>
                <a:gd name="connsiteX145" fmla="*/ 2082540 w 4965117"/>
                <a:gd name="connsiteY145" fmla="*/ 2078352 h 10754714"/>
                <a:gd name="connsiteX146" fmla="*/ 2004871 w 4965117"/>
                <a:gd name="connsiteY146" fmla="*/ 2423449 h 10754714"/>
                <a:gd name="connsiteX147" fmla="*/ 1562185 w 4965117"/>
                <a:gd name="connsiteY147" fmla="*/ 2723226 h 10754714"/>
                <a:gd name="connsiteX148" fmla="*/ 1139317 w 4965117"/>
                <a:gd name="connsiteY148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2671 w 4965117"/>
                <a:gd name="connsiteY87" fmla="*/ 8716702 h 10754714"/>
                <a:gd name="connsiteX88" fmla="*/ 4268251 w 4965117"/>
                <a:gd name="connsiteY88" fmla="*/ 9049790 h 10754714"/>
                <a:gd name="connsiteX89" fmla="*/ 4245703 w 4965117"/>
                <a:gd name="connsiteY89" fmla="*/ 9317996 h 10754714"/>
                <a:gd name="connsiteX90" fmla="*/ 4275114 w 4965117"/>
                <a:gd name="connsiteY90" fmla="*/ 9363254 h 10754714"/>
                <a:gd name="connsiteX91" fmla="*/ 4346016 w 4965117"/>
                <a:gd name="connsiteY91" fmla="*/ 9349959 h 10754714"/>
                <a:gd name="connsiteX92" fmla="*/ 4446670 w 4965117"/>
                <a:gd name="connsiteY92" fmla="*/ 9172774 h 10754714"/>
                <a:gd name="connsiteX93" fmla="*/ 4497369 w 4965117"/>
                <a:gd name="connsiteY93" fmla="*/ 8938864 h 10754714"/>
                <a:gd name="connsiteX94" fmla="*/ 4568712 w 4965117"/>
                <a:gd name="connsiteY94" fmla="*/ 8803648 h 10754714"/>
                <a:gd name="connsiteX95" fmla="*/ 4736775 w 4965117"/>
                <a:gd name="connsiteY95" fmla="*/ 8965943 h 10754714"/>
                <a:gd name="connsiteX96" fmla="*/ 4616605 w 4965117"/>
                <a:gd name="connsiteY96" fmla="*/ 9388144 h 10754714"/>
                <a:gd name="connsiteX97" fmla="*/ 4456047 w 4965117"/>
                <a:gd name="connsiteY97" fmla="*/ 9599160 h 10754714"/>
                <a:gd name="connsiteX98" fmla="*/ 4381796 w 4965117"/>
                <a:gd name="connsiteY98" fmla="*/ 9715307 h 10754714"/>
                <a:gd name="connsiteX99" fmla="*/ 4463665 w 4965117"/>
                <a:gd name="connsiteY99" fmla="*/ 9751115 h 10754714"/>
                <a:gd name="connsiteX100" fmla="*/ 4839240 w 4965117"/>
                <a:gd name="connsiteY100" fmla="*/ 9406112 h 10754714"/>
                <a:gd name="connsiteX101" fmla="*/ 4919657 w 4965117"/>
                <a:gd name="connsiteY101" fmla="*/ 9169971 h 10754714"/>
                <a:gd name="connsiteX102" fmla="*/ 4955131 w 4965117"/>
                <a:gd name="connsiteY102" fmla="*/ 8962035 h 10754714"/>
                <a:gd name="connsiteX103" fmla="*/ 4953488 w 4965117"/>
                <a:gd name="connsiteY103" fmla="*/ 8787763 h 10754714"/>
                <a:gd name="connsiteX104" fmla="*/ 4824201 w 4965117"/>
                <a:gd name="connsiteY104" fmla="*/ 8405010 h 10754714"/>
                <a:gd name="connsiteX105" fmla="*/ 4720438 w 4965117"/>
                <a:gd name="connsiteY105" fmla="*/ 7442321 h 10754714"/>
                <a:gd name="connsiteX106" fmla="*/ 4705086 w 4965117"/>
                <a:gd name="connsiteY106" fmla="*/ 6839978 h 10754714"/>
                <a:gd name="connsiteX107" fmla="*/ 4633144 w 4965117"/>
                <a:gd name="connsiteY107" fmla="*/ 6291786 h 10754714"/>
                <a:gd name="connsiteX108" fmla="*/ 4509423 w 4965117"/>
                <a:gd name="connsiteY108" fmla="*/ 5707864 h 10754714"/>
                <a:gd name="connsiteX109" fmla="*/ 4468950 w 4965117"/>
                <a:gd name="connsiteY109" fmla="*/ 4447075 h 10754714"/>
                <a:gd name="connsiteX110" fmla="*/ 4486334 w 4965117"/>
                <a:gd name="connsiteY110" fmla="*/ 3700756 h 10754714"/>
                <a:gd name="connsiteX111" fmla="*/ 4249079 w 4965117"/>
                <a:gd name="connsiteY111" fmla="*/ 3250383 h 10754714"/>
                <a:gd name="connsiteX112" fmla="*/ 3999320 w 4965117"/>
                <a:gd name="connsiteY112" fmla="*/ 3044455 h 10754714"/>
                <a:gd name="connsiteX113" fmla="*/ 3678324 w 4965117"/>
                <a:gd name="connsiteY113" fmla="*/ 2912933 h 10754714"/>
                <a:gd name="connsiteX114" fmla="*/ 3402429 w 4965117"/>
                <a:gd name="connsiteY114" fmla="*/ 2746113 h 10754714"/>
                <a:gd name="connsiteX115" fmla="*/ 3024779 w 4965117"/>
                <a:gd name="connsiteY115" fmla="*/ 2528957 h 10754714"/>
                <a:gd name="connsiteX116" fmla="*/ 2932566 w 4965117"/>
                <a:gd name="connsiteY116" fmla="*/ 2231809 h 10754714"/>
                <a:gd name="connsiteX117" fmla="*/ 2940426 w 4965117"/>
                <a:gd name="connsiteY117" fmla="*/ 1958709 h 10754714"/>
                <a:gd name="connsiteX118" fmla="*/ 3087631 w 4965117"/>
                <a:gd name="connsiteY118" fmla="*/ 1962420 h 10754714"/>
                <a:gd name="connsiteX119" fmla="*/ 3308412 w 4965117"/>
                <a:gd name="connsiteY119" fmla="*/ 2007437 h 10754714"/>
                <a:gd name="connsiteX120" fmla="*/ 3380634 w 4965117"/>
                <a:gd name="connsiteY120" fmla="*/ 1815438 h 10754714"/>
                <a:gd name="connsiteX121" fmla="*/ 3432360 w 4965117"/>
                <a:gd name="connsiteY121" fmla="*/ 1750548 h 10754714"/>
                <a:gd name="connsiteX122" fmla="*/ 3485784 w 4965117"/>
                <a:gd name="connsiteY122" fmla="*/ 1690329 h 10754714"/>
                <a:gd name="connsiteX123" fmla="*/ 3439004 w 4965117"/>
                <a:gd name="connsiteY123" fmla="*/ 1631133 h 10754714"/>
                <a:gd name="connsiteX124" fmla="*/ 3365938 w 4965117"/>
                <a:gd name="connsiteY124" fmla="*/ 1619405 h 10754714"/>
                <a:gd name="connsiteX125" fmla="*/ 3477932 w 4965117"/>
                <a:gd name="connsiteY125" fmla="*/ 1610647 h 10754714"/>
                <a:gd name="connsiteX126" fmla="*/ 3518349 w 4965117"/>
                <a:gd name="connsiteY126" fmla="*/ 1565149 h 10754714"/>
                <a:gd name="connsiteX127" fmla="*/ 3503574 w 4965117"/>
                <a:gd name="connsiteY127" fmla="*/ 1494543 h 10754714"/>
                <a:gd name="connsiteX128" fmla="*/ 3500145 w 4965117"/>
                <a:gd name="connsiteY128" fmla="*/ 1378545 h 10754714"/>
                <a:gd name="connsiteX129" fmla="*/ 3603161 w 4965117"/>
                <a:gd name="connsiteY129" fmla="*/ 1363631 h 10754714"/>
                <a:gd name="connsiteX130" fmla="*/ 3675904 w 4965117"/>
                <a:gd name="connsiteY130" fmla="*/ 1325671 h 10754714"/>
                <a:gd name="connsiteX131" fmla="*/ 3712134 w 4965117"/>
                <a:gd name="connsiteY131" fmla="*/ 1250378 h 10754714"/>
                <a:gd name="connsiteX132" fmla="*/ 3641346 w 4965117"/>
                <a:gd name="connsiteY132" fmla="*/ 1169402 h 10754714"/>
                <a:gd name="connsiteX133" fmla="*/ 3571294 w 4965117"/>
                <a:gd name="connsiteY133" fmla="*/ 1072201 h 10754714"/>
                <a:gd name="connsiteX134" fmla="*/ 3497984 w 4965117"/>
                <a:gd name="connsiteY134" fmla="*/ 916919 h 10754714"/>
                <a:gd name="connsiteX135" fmla="*/ 3535692 w 4965117"/>
                <a:gd name="connsiteY135" fmla="*/ 753285 h 10754714"/>
                <a:gd name="connsiteX136" fmla="*/ 3540116 w 4965117"/>
                <a:gd name="connsiteY136" fmla="*/ 414462 h 10754714"/>
                <a:gd name="connsiteX137" fmla="*/ 3230480 w 4965117"/>
                <a:gd name="connsiteY137" fmla="*/ 125796 h 10754714"/>
                <a:gd name="connsiteX138" fmla="*/ 2731150 w 4965117"/>
                <a:gd name="connsiteY138" fmla="*/ 9659 h 10754714"/>
                <a:gd name="connsiteX139" fmla="*/ 2127852 w 4965117"/>
                <a:gd name="connsiteY139" fmla="*/ 37014 h 10754714"/>
                <a:gd name="connsiteX140" fmla="*/ 1776271 w 4965117"/>
                <a:gd name="connsiteY140" fmla="*/ 278126 h 10754714"/>
                <a:gd name="connsiteX141" fmla="*/ 1639257 w 4965117"/>
                <a:gd name="connsiteY141" fmla="*/ 602343 h 10754714"/>
                <a:gd name="connsiteX142" fmla="*/ 1628634 w 4965117"/>
                <a:gd name="connsiteY142" fmla="*/ 1121429 h 10754714"/>
                <a:gd name="connsiteX143" fmla="*/ 1852730 w 4965117"/>
                <a:gd name="connsiteY143" fmla="*/ 1530531 h 10754714"/>
                <a:gd name="connsiteX144" fmla="*/ 2061231 w 4965117"/>
                <a:gd name="connsiteY144" fmla="*/ 1763495 h 10754714"/>
                <a:gd name="connsiteX145" fmla="*/ 2082540 w 4965117"/>
                <a:gd name="connsiteY145" fmla="*/ 2078352 h 10754714"/>
                <a:gd name="connsiteX146" fmla="*/ 2004871 w 4965117"/>
                <a:gd name="connsiteY146" fmla="*/ 2423449 h 10754714"/>
                <a:gd name="connsiteX147" fmla="*/ 1562185 w 4965117"/>
                <a:gd name="connsiteY147" fmla="*/ 2723226 h 10754714"/>
                <a:gd name="connsiteX148" fmla="*/ 1139317 w 4965117"/>
                <a:gd name="connsiteY148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2671 w 4965117"/>
                <a:gd name="connsiteY87" fmla="*/ 8716702 h 10754714"/>
                <a:gd name="connsiteX88" fmla="*/ 4268251 w 4965117"/>
                <a:gd name="connsiteY88" fmla="*/ 9049790 h 10754714"/>
                <a:gd name="connsiteX89" fmla="*/ 4245703 w 4965117"/>
                <a:gd name="connsiteY89" fmla="*/ 9317996 h 10754714"/>
                <a:gd name="connsiteX90" fmla="*/ 4275114 w 4965117"/>
                <a:gd name="connsiteY90" fmla="*/ 9363254 h 10754714"/>
                <a:gd name="connsiteX91" fmla="*/ 4346016 w 4965117"/>
                <a:gd name="connsiteY91" fmla="*/ 9349959 h 10754714"/>
                <a:gd name="connsiteX92" fmla="*/ 4446670 w 4965117"/>
                <a:gd name="connsiteY92" fmla="*/ 9172774 h 10754714"/>
                <a:gd name="connsiteX93" fmla="*/ 4472430 w 4965117"/>
                <a:gd name="connsiteY93" fmla="*/ 8881777 h 10754714"/>
                <a:gd name="connsiteX94" fmla="*/ 4568712 w 4965117"/>
                <a:gd name="connsiteY94" fmla="*/ 8803648 h 10754714"/>
                <a:gd name="connsiteX95" fmla="*/ 4736775 w 4965117"/>
                <a:gd name="connsiteY95" fmla="*/ 8965943 h 10754714"/>
                <a:gd name="connsiteX96" fmla="*/ 4616605 w 4965117"/>
                <a:gd name="connsiteY96" fmla="*/ 9388144 h 10754714"/>
                <a:gd name="connsiteX97" fmla="*/ 4456047 w 4965117"/>
                <a:gd name="connsiteY97" fmla="*/ 9599160 h 10754714"/>
                <a:gd name="connsiteX98" fmla="*/ 4381796 w 4965117"/>
                <a:gd name="connsiteY98" fmla="*/ 9715307 h 10754714"/>
                <a:gd name="connsiteX99" fmla="*/ 4463665 w 4965117"/>
                <a:gd name="connsiteY99" fmla="*/ 9751115 h 10754714"/>
                <a:gd name="connsiteX100" fmla="*/ 4839240 w 4965117"/>
                <a:gd name="connsiteY100" fmla="*/ 9406112 h 10754714"/>
                <a:gd name="connsiteX101" fmla="*/ 4919657 w 4965117"/>
                <a:gd name="connsiteY101" fmla="*/ 9169971 h 10754714"/>
                <a:gd name="connsiteX102" fmla="*/ 4955131 w 4965117"/>
                <a:gd name="connsiteY102" fmla="*/ 8962035 h 10754714"/>
                <a:gd name="connsiteX103" fmla="*/ 4953488 w 4965117"/>
                <a:gd name="connsiteY103" fmla="*/ 8787763 h 10754714"/>
                <a:gd name="connsiteX104" fmla="*/ 4824201 w 4965117"/>
                <a:gd name="connsiteY104" fmla="*/ 8405010 h 10754714"/>
                <a:gd name="connsiteX105" fmla="*/ 4720438 w 4965117"/>
                <a:gd name="connsiteY105" fmla="*/ 7442321 h 10754714"/>
                <a:gd name="connsiteX106" fmla="*/ 4705086 w 4965117"/>
                <a:gd name="connsiteY106" fmla="*/ 6839978 h 10754714"/>
                <a:gd name="connsiteX107" fmla="*/ 4633144 w 4965117"/>
                <a:gd name="connsiteY107" fmla="*/ 6291786 h 10754714"/>
                <a:gd name="connsiteX108" fmla="*/ 4509423 w 4965117"/>
                <a:gd name="connsiteY108" fmla="*/ 5707864 h 10754714"/>
                <a:gd name="connsiteX109" fmla="*/ 4468950 w 4965117"/>
                <a:gd name="connsiteY109" fmla="*/ 4447075 h 10754714"/>
                <a:gd name="connsiteX110" fmla="*/ 4486334 w 4965117"/>
                <a:gd name="connsiteY110" fmla="*/ 3700756 h 10754714"/>
                <a:gd name="connsiteX111" fmla="*/ 4249079 w 4965117"/>
                <a:gd name="connsiteY111" fmla="*/ 3250383 h 10754714"/>
                <a:gd name="connsiteX112" fmla="*/ 3999320 w 4965117"/>
                <a:gd name="connsiteY112" fmla="*/ 3044455 h 10754714"/>
                <a:gd name="connsiteX113" fmla="*/ 3678324 w 4965117"/>
                <a:gd name="connsiteY113" fmla="*/ 2912933 h 10754714"/>
                <a:gd name="connsiteX114" fmla="*/ 3402429 w 4965117"/>
                <a:gd name="connsiteY114" fmla="*/ 2746113 h 10754714"/>
                <a:gd name="connsiteX115" fmla="*/ 3024779 w 4965117"/>
                <a:gd name="connsiteY115" fmla="*/ 2528957 h 10754714"/>
                <a:gd name="connsiteX116" fmla="*/ 2932566 w 4965117"/>
                <a:gd name="connsiteY116" fmla="*/ 2231809 h 10754714"/>
                <a:gd name="connsiteX117" fmla="*/ 2940426 w 4965117"/>
                <a:gd name="connsiteY117" fmla="*/ 1958709 h 10754714"/>
                <a:gd name="connsiteX118" fmla="*/ 3087631 w 4965117"/>
                <a:gd name="connsiteY118" fmla="*/ 1962420 h 10754714"/>
                <a:gd name="connsiteX119" fmla="*/ 3308412 w 4965117"/>
                <a:gd name="connsiteY119" fmla="*/ 2007437 h 10754714"/>
                <a:gd name="connsiteX120" fmla="*/ 3380634 w 4965117"/>
                <a:gd name="connsiteY120" fmla="*/ 1815438 h 10754714"/>
                <a:gd name="connsiteX121" fmla="*/ 3432360 w 4965117"/>
                <a:gd name="connsiteY121" fmla="*/ 1750548 h 10754714"/>
                <a:gd name="connsiteX122" fmla="*/ 3485784 w 4965117"/>
                <a:gd name="connsiteY122" fmla="*/ 1690329 h 10754714"/>
                <a:gd name="connsiteX123" fmla="*/ 3439004 w 4965117"/>
                <a:gd name="connsiteY123" fmla="*/ 1631133 h 10754714"/>
                <a:gd name="connsiteX124" fmla="*/ 3365938 w 4965117"/>
                <a:gd name="connsiteY124" fmla="*/ 1619405 h 10754714"/>
                <a:gd name="connsiteX125" fmla="*/ 3477932 w 4965117"/>
                <a:gd name="connsiteY125" fmla="*/ 1610647 h 10754714"/>
                <a:gd name="connsiteX126" fmla="*/ 3518349 w 4965117"/>
                <a:gd name="connsiteY126" fmla="*/ 1565149 h 10754714"/>
                <a:gd name="connsiteX127" fmla="*/ 3503574 w 4965117"/>
                <a:gd name="connsiteY127" fmla="*/ 1494543 h 10754714"/>
                <a:gd name="connsiteX128" fmla="*/ 3500145 w 4965117"/>
                <a:gd name="connsiteY128" fmla="*/ 1378545 h 10754714"/>
                <a:gd name="connsiteX129" fmla="*/ 3603161 w 4965117"/>
                <a:gd name="connsiteY129" fmla="*/ 1363631 h 10754714"/>
                <a:gd name="connsiteX130" fmla="*/ 3675904 w 4965117"/>
                <a:gd name="connsiteY130" fmla="*/ 1325671 h 10754714"/>
                <a:gd name="connsiteX131" fmla="*/ 3712134 w 4965117"/>
                <a:gd name="connsiteY131" fmla="*/ 1250378 h 10754714"/>
                <a:gd name="connsiteX132" fmla="*/ 3641346 w 4965117"/>
                <a:gd name="connsiteY132" fmla="*/ 1169402 h 10754714"/>
                <a:gd name="connsiteX133" fmla="*/ 3571294 w 4965117"/>
                <a:gd name="connsiteY133" fmla="*/ 1072201 h 10754714"/>
                <a:gd name="connsiteX134" fmla="*/ 3497984 w 4965117"/>
                <a:gd name="connsiteY134" fmla="*/ 916919 h 10754714"/>
                <a:gd name="connsiteX135" fmla="*/ 3535692 w 4965117"/>
                <a:gd name="connsiteY135" fmla="*/ 753285 h 10754714"/>
                <a:gd name="connsiteX136" fmla="*/ 3540116 w 4965117"/>
                <a:gd name="connsiteY136" fmla="*/ 414462 h 10754714"/>
                <a:gd name="connsiteX137" fmla="*/ 3230480 w 4965117"/>
                <a:gd name="connsiteY137" fmla="*/ 125796 h 10754714"/>
                <a:gd name="connsiteX138" fmla="*/ 2731150 w 4965117"/>
                <a:gd name="connsiteY138" fmla="*/ 9659 h 10754714"/>
                <a:gd name="connsiteX139" fmla="*/ 2127852 w 4965117"/>
                <a:gd name="connsiteY139" fmla="*/ 37014 h 10754714"/>
                <a:gd name="connsiteX140" fmla="*/ 1776271 w 4965117"/>
                <a:gd name="connsiteY140" fmla="*/ 278126 h 10754714"/>
                <a:gd name="connsiteX141" fmla="*/ 1639257 w 4965117"/>
                <a:gd name="connsiteY141" fmla="*/ 602343 h 10754714"/>
                <a:gd name="connsiteX142" fmla="*/ 1628634 w 4965117"/>
                <a:gd name="connsiteY142" fmla="*/ 1121429 h 10754714"/>
                <a:gd name="connsiteX143" fmla="*/ 1852730 w 4965117"/>
                <a:gd name="connsiteY143" fmla="*/ 1530531 h 10754714"/>
                <a:gd name="connsiteX144" fmla="*/ 2061231 w 4965117"/>
                <a:gd name="connsiteY144" fmla="*/ 1763495 h 10754714"/>
                <a:gd name="connsiteX145" fmla="*/ 2082540 w 4965117"/>
                <a:gd name="connsiteY145" fmla="*/ 2078352 h 10754714"/>
                <a:gd name="connsiteX146" fmla="*/ 2004871 w 4965117"/>
                <a:gd name="connsiteY146" fmla="*/ 2423449 h 10754714"/>
                <a:gd name="connsiteX147" fmla="*/ 1562185 w 4965117"/>
                <a:gd name="connsiteY147" fmla="*/ 2723226 h 10754714"/>
                <a:gd name="connsiteX148" fmla="*/ 1139317 w 4965117"/>
                <a:gd name="connsiteY148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8251 w 4965117"/>
                <a:gd name="connsiteY88" fmla="*/ 9049790 h 10754714"/>
                <a:gd name="connsiteX89" fmla="*/ 4245703 w 4965117"/>
                <a:gd name="connsiteY89" fmla="*/ 9317996 h 10754714"/>
                <a:gd name="connsiteX90" fmla="*/ 4275114 w 4965117"/>
                <a:gd name="connsiteY90" fmla="*/ 9363254 h 10754714"/>
                <a:gd name="connsiteX91" fmla="*/ 4346016 w 4965117"/>
                <a:gd name="connsiteY91" fmla="*/ 9349959 h 10754714"/>
                <a:gd name="connsiteX92" fmla="*/ 4446670 w 4965117"/>
                <a:gd name="connsiteY92" fmla="*/ 9172774 h 10754714"/>
                <a:gd name="connsiteX93" fmla="*/ 4472430 w 4965117"/>
                <a:gd name="connsiteY93" fmla="*/ 8881777 h 10754714"/>
                <a:gd name="connsiteX94" fmla="*/ 4568712 w 4965117"/>
                <a:gd name="connsiteY94" fmla="*/ 8803648 h 10754714"/>
                <a:gd name="connsiteX95" fmla="*/ 4736775 w 4965117"/>
                <a:gd name="connsiteY95" fmla="*/ 8965943 h 10754714"/>
                <a:gd name="connsiteX96" fmla="*/ 4616605 w 4965117"/>
                <a:gd name="connsiteY96" fmla="*/ 9388144 h 10754714"/>
                <a:gd name="connsiteX97" fmla="*/ 4456047 w 4965117"/>
                <a:gd name="connsiteY97" fmla="*/ 9599160 h 10754714"/>
                <a:gd name="connsiteX98" fmla="*/ 4381796 w 4965117"/>
                <a:gd name="connsiteY98" fmla="*/ 9715307 h 10754714"/>
                <a:gd name="connsiteX99" fmla="*/ 4463665 w 4965117"/>
                <a:gd name="connsiteY99" fmla="*/ 9751115 h 10754714"/>
                <a:gd name="connsiteX100" fmla="*/ 4839240 w 4965117"/>
                <a:gd name="connsiteY100" fmla="*/ 9406112 h 10754714"/>
                <a:gd name="connsiteX101" fmla="*/ 4919657 w 4965117"/>
                <a:gd name="connsiteY101" fmla="*/ 9169971 h 10754714"/>
                <a:gd name="connsiteX102" fmla="*/ 4955131 w 4965117"/>
                <a:gd name="connsiteY102" fmla="*/ 8962035 h 10754714"/>
                <a:gd name="connsiteX103" fmla="*/ 4953488 w 4965117"/>
                <a:gd name="connsiteY103" fmla="*/ 8787763 h 10754714"/>
                <a:gd name="connsiteX104" fmla="*/ 4824201 w 4965117"/>
                <a:gd name="connsiteY104" fmla="*/ 8405010 h 10754714"/>
                <a:gd name="connsiteX105" fmla="*/ 4720438 w 4965117"/>
                <a:gd name="connsiteY105" fmla="*/ 7442321 h 10754714"/>
                <a:gd name="connsiteX106" fmla="*/ 4705086 w 4965117"/>
                <a:gd name="connsiteY106" fmla="*/ 6839978 h 10754714"/>
                <a:gd name="connsiteX107" fmla="*/ 4633144 w 4965117"/>
                <a:gd name="connsiteY107" fmla="*/ 6291786 h 10754714"/>
                <a:gd name="connsiteX108" fmla="*/ 4509423 w 4965117"/>
                <a:gd name="connsiteY108" fmla="*/ 5707864 h 10754714"/>
                <a:gd name="connsiteX109" fmla="*/ 4468950 w 4965117"/>
                <a:gd name="connsiteY109" fmla="*/ 4447075 h 10754714"/>
                <a:gd name="connsiteX110" fmla="*/ 4486334 w 4965117"/>
                <a:gd name="connsiteY110" fmla="*/ 3700756 h 10754714"/>
                <a:gd name="connsiteX111" fmla="*/ 4249079 w 4965117"/>
                <a:gd name="connsiteY111" fmla="*/ 3250383 h 10754714"/>
                <a:gd name="connsiteX112" fmla="*/ 3999320 w 4965117"/>
                <a:gd name="connsiteY112" fmla="*/ 3044455 h 10754714"/>
                <a:gd name="connsiteX113" fmla="*/ 3678324 w 4965117"/>
                <a:gd name="connsiteY113" fmla="*/ 2912933 h 10754714"/>
                <a:gd name="connsiteX114" fmla="*/ 3402429 w 4965117"/>
                <a:gd name="connsiteY114" fmla="*/ 2746113 h 10754714"/>
                <a:gd name="connsiteX115" fmla="*/ 3024779 w 4965117"/>
                <a:gd name="connsiteY115" fmla="*/ 2528957 h 10754714"/>
                <a:gd name="connsiteX116" fmla="*/ 2932566 w 4965117"/>
                <a:gd name="connsiteY116" fmla="*/ 2231809 h 10754714"/>
                <a:gd name="connsiteX117" fmla="*/ 2940426 w 4965117"/>
                <a:gd name="connsiteY117" fmla="*/ 1958709 h 10754714"/>
                <a:gd name="connsiteX118" fmla="*/ 3087631 w 4965117"/>
                <a:gd name="connsiteY118" fmla="*/ 1962420 h 10754714"/>
                <a:gd name="connsiteX119" fmla="*/ 3308412 w 4965117"/>
                <a:gd name="connsiteY119" fmla="*/ 2007437 h 10754714"/>
                <a:gd name="connsiteX120" fmla="*/ 3380634 w 4965117"/>
                <a:gd name="connsiteY120" fmla="*/ 1815438 h 10754714"/>
                <a:gd name="connsiteX121" fmla="*/ 3432360 w 4965117"/>
                <a:gd name="connsiteY121" fmla="*/ 1750548 h 10754714"/>
                <a:gd name="connsiteX122" fmla="*/ 3485784 w 4965117"/>
                <a:gd name="connsiteY122" fmla="*/ 1690329 h 10754714"/>
                <a:gd name="connsiteX123" fmla="*/ 3439004 w 4965117"/>
                <a:gd name="connsiteY123" fmla="*/ 1631133 h 10754714"/>
                <a:gd name="connsiteX124" fmla="*/ 3365938 w 4965117"/>
                <a:gd name="connsiteY124" fmla="*/ 1619405 h 10754714"/>
                <a:gd name="connsiteX125" fmla="*/ 3477932 w 4965117"/>
                <a:gd name="connsiteY125" fmla="*/ 1610647 h 10754714"/>
                <a:gd name="connsiteX126" fmla="*/ 3518349 w 4965117"/>
                <a:gd name="connsiteY126" fmla="*/ 1565149 h 10754714"/>
                <a:gd name="connsiteX127" fmla="*/ 3503574 w 4965117"/>
                <a:gd name="connsiteY127" fmla="*/ 1494543 h 10754714"/>
                <a:gd name="connsiteX128" fmla="*/ 3500145 w 4965117"/>
                <a:gd name="connsiteY128" fmla="*/ 1378545 h 10754714"/>
                <a:gd name="connsiteX129" fmla="*/ 3603161 w 4965117"/>
                <a:gd name="connsiteY129" fmla="*/ 1363631 h 10754714"/>
                <a:gd name="connsiteX130" fmla="*/ 3675904 w 4965117"/>
                <a:gd name="connsiteY130" fmla="*/ 1325671 h 10754714"/>
                <a:gd name="connsiteX131" fmla="*/ 3712134 w 4965117"/>
                <a:gd name="connsiteY131" fmla="*/ 1250378 h 10754714"/>
                <a:gd name="connsiteX132" fmla="*/ 3641346 w 4965117"/>
                <a:gd name="connsiteY132" fmla="*/ 1169402 h 10754714"/>
                <a:gd name="connsiteX133" fmla="*/ 3571294 w 4965117"/>
                <a:gd name="connsiteY133" fmla="*/ 1072201 h 10754714"/>
                <a:gd name="connsiteX134" fmla="*/ 3497984 w 4965117"/>
                <a:gd name="connsiteY134" fmla="*/ 916919 h 10754714"/>
                <a:gd name="connsiteX135" fmla="*/ 3535692 w 4965117"/>
                <a:gd name="connsiteY135" fmla="*/ 753285 h 10754714"/>
                <a:gd name="connsiteX136" fmla="*/ 3540116 w 4965117"/>
                <a:gd name="connsiteY136" fmla="*/ 414462 h 10754714"/>
                <a:gd name="connsiteX137" fmla="*/ 3230480 w 4965117"/>
                <a:gd name="connsiteY137" fmla="*/ 125796 h 10754714"/>
                <a:gd name="connsiteX138" fmla="*/ 2731150 w 4965117"/>
                <a:gd name="connsiteY138" fmla="*/ 9659 h 10754714"/>
                <a:gd name="connsiteX139" fmla="*/ 2127852 w 4965117"/>
                <a:gd name="connsiteY139" fmla="*/ 37014 h 10754714"/>
                <a:gd name="connsiteX140" fmla="*/ 1776271 w 4965117"/>
                <a:gd name="connsiteY140" fmla="*/ 278126 h 10754714"/>
                <a:gd name="connsiteX141" fmla="*/ 1639257 w 4965117"/>
                <a:gd name="connsiteY141" fmla="*/ 602343 h 10754714"/>
                <a:gd name="connsiteX142" fmla="*/ 1628634 w 4965117"/>
                <a:gd name="connsiteY142" fmla="*/ 1121429 h 10754714"/>
                <a:gd name="connsiteX143" fmla="*/ 1852730 w 4965117"/>
                <a:gd name="connsiteY143" fmla="*/ 1530531 h 10754714"/>
                <a:gd name="connsiteX144" fmla="*/ 2061231 w 4965117"/>
                <a:gd name="connsiteY144" fmla="*/ 1763495 h 10754714"/>
                <a:gd name="connsiteX145" fmla="*/ 2082540 w 4965117"/>
                <a:gd name="connsiteY145" fmla="*/ 2078352 h 10754714"/>
                <a:gd name="connsiteX146" fmla="*/ 2004871 w 4965117"/>
                <a:gd name="connsiteY146" fmla="*/ 2423449 h 10754714"/>
                <a:gd name="connsiteX147" fmla="*/ 1562185 w 4965117"/>
                <a:gd name="connsiteY147" fmla="*/ 2723226 h 10754714"/>
                <a:gd name="connsiteX148" fmla="*/ 1139317 w 4965117"/>
                <a:gd name="connsiteY148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68251 w 4965117"/>
                <a:gd name="connsiteY89" fmla="*/ 9049790 h 10754714"/>
                <a:gd name="connsiteX90" fmla="*/ 4245703 w 4965117"/>
                <a:gd name="connsiteY90" fmla="*/ 9317996 h 10754714"/>
                <a:gd name="connsiteX91" fmla="*/ 4275114 w 4965117"/>
                <a:gd name="connsiteY91" fmla="*/ 9363254 h 10754714"/>
                <a:gd name="connsiteX92" fmla="*/ 4346016 w 4965117"/>
                <a:gd name="connsiteY92" fmla="*/ 9349959 h 10754714"/>
                <a:gd name="connsiteX93" fmla="*/ 4446670 w 4965117"/>
                <a:gd name="connsiteY93" fmla="*/ 9172774 h 10754714"/>
                <a:gd name="connsiteX94" fmla="*/ 4472430 w 4965117"/>
                <a:gd name="connsiteY94" fmla="*/ 8881777 h 10754714"/>
                <a:gd name="connsiteX95" fmla="*/ 4568712 w 4965117"/>
                <a:gd name="connsiteY95" fmla="*/ 8803648 h 10754714"/>
                <a:gd name="connsiteX96" fmla="*/ 4736775 w 4965117"/>
                <a:gd name="connsiteY96" fmla="*/ 8965943 h 10754714"/>
                <a:gd name="connsiteX97" fmla="*/ 4616605 w 4965117"/>
                <a:gd name="connsiteY97" fmla="*/ 9388144 h 10754714"/>
                <a:gd name="connsiteX98" fmla="*/ 4456047 w 4965117"/>
                <a:gd name="connsiteY98" fmla="*/ 9599160 h 10754714"/>
                <a:gd name="connsiteX99" fmla="*/ 4381796 w 4965117"/>
                <a:gd name="connsiteY99" fmla="*/ 9715307 h 10754714"/>
                <a:gd name="connsiteX100" fmla="*/ 4463665 w 4965117"/>
                <a:gd name="connsiteY100" fmla="*/ 9751115 h 10754714"/>
                <a:gd name="connsiteX101" fmla="*/ 4839240 w 4965117"/>
                <a:gd name="connsiteY101" fmla="*/ 9406112 h 10754714"/>
                <a:gd name="connsiteX102" fmla="*/ 4919657 w 4965117"/>
                <a:gd name="connsiteY102" fmla="*/ 9169971 h 10754714"/>
                <a:gd name="connsiteX103" fmla="*/ 4955131 w 4965117"/>
                <a:gd name="connsiteY103" fmla="*/ 8962035 h 10754714"/>
                <a:gd name="connsiteX104" fmla="*/ 4953488 w 4965117"/>
                <a:gd name="connsiteY104" fmla="*/ 8787763 h 10754714"/>
                <a:gd name="connsiteX105" fmla="*/ 4824201 w 4965117"/>
                <a:gd name="connsiteY105" fmla="*/ 8405010 h 10754714"/>
                <a:gd name="connsiteX106" fmla="*/ 4720438 w 4965117"/>
                <a:gd name="connsiteY106" fmla="*/ 7442321 h 10754714"/>
                <a:gd name="connsiteX107" fmla="*/ 4705086 w 4965117"/>
                <a:gd name="connsiteY107" fmla="*/ 6839978 h 10754714"/>
                <a:gd name="connsiteX108" fmla="*/ 4633144 w 4965117"/>
                <a:gd name="connsiteY108" fmla="*/ 6291786 h 10754714"/>
                <a:gd name="connsiteX109" fmla="*/ 4509423 w 4965117"/>
                <a:gd name="connsiteY109" fmla="*/ 5707864 h 10754714"/>
                <a:gd name="connsiteX110" fmla="*/ 4468950 w 4965117"/>
                <a:gd name="connsiteY110" fmla="*/ 4447075 h 10754714"/>
                <a:gd name="connsiteX111" fmla="*/ 4486334 w 4965117"/>
                <a:gd name="connsiteY111" fmla="*/ 3700756 h 10754714"/>
                <a:gd name="connsiteX112" fmla="*/ 4249079 w 4965117"/>
                <a:gd name="connsiteY112" fmla="*/ 3250383 h 10754714"/>
                <a:gd name="connsiteX113" fmla="*/ 3999320 w 4965117"/>
                <a:gd name="connsiteY113" fmla="*/ 3044455 h 10754714"/>
                <a:gd name="connsiteX114" fmla="*/ 3678324 w 4965117"/>
                <a:gd name="connsiteY114" fmla="*/ 2912933 h 10754714"/>
                <a:gd name="connsiteX115" fmla="*/ 3402429 w 4965117"/>
                <a:gd name="connsiteY115" fmla="*/ 2746113 h 10754714"/>
                <a:gd name="connsiteX116" fmla="*/ 3024779 w 4965117"/>
                <a:gd name="connsiteY116" fmla="*/ 2528957 h 10754714"/>
                <a:gd name="connsiteX117" fmla="*/ 2932566 w 4965117"/>
                <a:gd name="connsiteY117" fmla="*/ 2231809 h 10754714"/>
                <a:gd name="connsiteX118" fmla="*/ 2940426 w 4965117"/>
                <a:gd name="connsiteY118" fmla="*/ 1958709 h 10754714"/>
                <a:gd name="connsiteX119" fmla="*/ 3087631 w 4965117"/>
                <a:gd name="connsiteY119" fmla="*/ 1962420 h 10754714"/>
                <a:gd name="connsiteX120" fmla="*/ 3308412 w 4965117"/>
                <a:gd name="connsiteY120" fmla="*/ 2007437 h 10754714"/>
                <a:gd name="connsiteX121" fmla="*/ 3380634 w 4965117"/>
                <a:gd name="connsiteY121" fmla="*/ 1815438 h 10754714"/>
                <a:gd name="connsiteX122" fmla="*/ 3432360 w 4965117"/>
                <a:gd name="connsiteY122" fmla="*/ 1750548 h 10754714"/>
                <a:gd name="connsiteX123" fmla="*/ 3485784 w 4965117"/>
                <a:gd name="connsiteY123" fmla="*/ 1690329 h 10754714"/>
                <a:gd name="connsiteX124" fmla="*/ 3439004 w 4965117"/>
                <a:gd name="connsiteY124" fmla="*/ 1631133 h 10754714"/>
                <a:gd name="connsiteX125" fmla="*/ 3365938 w 4965117"/>
                <a:gd name="connsiteY125" fmla="*/ 1619405 h 10754714"/>
                <a:gd name="connsiteX126" fmla="*/ 3477932 w 4965117"/>
                <a:gd name="connsiteY126" fmla="*/ 1610647 h 10754714"/>
                <a:gd name="connsiteX127" fmla="*/ 3518349 w 4965117"/>
                <a:gd name="connsiteY127" fmla="*/ 1565149 h 10754714"/>
                <a:gd name="connsiteX128" fmla="*/ 3503574 w 4965117"/>
                <a:gd name="connsiteY128" fmla="*/ 1494543 h 10754714"/>
                <a:gd name="connsiteX129" fmla="*/ 3500145 w 4965117"/>
                <a:gd name="connsiteY129" fmla="*/ 1378545 h 10754714"/>
                <a:gd name="connsiteX130" fmla="*/ 3603161 w 4965117"/>
                <a:gd name="connsiteY130" fmla="*/ 1363631 h 10754714"/>
                <a:gd name="connsiteX131" fmla="*/ 3675904 w 4965117"/>
                <a:gd name="connsiteY131" fmla="*/ 1325671 h 10754714"/>
                <a:gd name="connsiteX132" fmla="*/ 3712134 w 4965117"/>
                <a:gd name="connsiteY132" fmla="*/ 1250378 h 10754714"/>
                <a:gd name="connsiteX133" fmla="*/ 3641346 w 4965117"/>
                <a:gd name="connsiteY133" fmla="*/ 1169402 h 10754714"/>
                <a:gd name="connsiteX134" fmla="*/ 3571294 w 4965117"/>
                <a:gd name="connsiteY134" fmla="*/ 1072201 h 10754714"/>
                <a:gd name="connsiteX135" fmla="*/ 3497984 w 4965117"/>
                <a:gd name="connsiteY135" fmla="*/ 916919 h 10754714"/>
                <a:gd name="connsiteX136" fmla="*/ 3535692 w 4965117"/>
                <a:gd name="connsiteY136" fmla="*/ 753285 h 10754714"/>
                <a:gd name="connsiteX137" fmla="*/ 3540116 w 4965117"/>
                <a:gd name="connsiteY137" fmla="*/ 414462 h 10754714"/>
                <a:gd name="connsiteX138" fmla="*/ 3230480 w 4965117"/>
                <a:gd name="connsiteY138" fmla="*/ 125796 h 10754714"/>
                <a:gd name="connsiteX139" fmla="*/ 2731150 w 4965117"/>
                <a:gd name="connsiteY139" fmla="*/ 9659 h 10754714"/>
                <a:gd name="connsiteX140" fmla="*/ 2127852 w 4965117"/>
                <a:gd name="connsiteY140" fmla="*/ 37014 h 10754714"/>
                <a:gd name="connsiteX141" fmla="*/ 1776271 w 4965117"/>
                <a:gd name="connsiteY141" fmla="*/ 278126 h 10754714"/>
                <a:gd name="connsiteX142" fmla="*/ 1639257 w 4965117"/>
                <a:gd name="connsiteY142" fmla="*/ 602343 h 10754714"/>
                <a:gd name="connsiteX143" fmla="*/ 1628634 w 4965117"/>
                <a:gd name="connsiteY143" fmla="*/ 1121429 h 10754714"/>
                <a:gd name="connsiteX144" fmla="*/ 1852730 w 4965117"/>
                <a:gd name="connsiteY144" fmla="*/ 1530531 h 10754714"/>
                <a:gd name="connsiteX145" fmla="*/ 2061231 w 4965117"/>
                <a:gd name="connsiteY145" fmla="*/ 1763495 h 10754714"/>
                <a:gd name="connsiteX146" fmla="*/ 2082540 w 4965117"/>
                <a:gd name="connsiteY146" fmla="*/ 2078352 h 10754714"/>
                <a:gd name="connsiteX147" fmla="*/ 2004871 w 4965117"/>
                <a:gd name="connsiteY147" fmla="*/ 2423449 h 10754714"/>
                <a:gd name="connsiteX148" fmla="*/ 1562185 w 4965117"/>
                <a:gd name="connsiteY148" fmla="*/ 2723226 h 10754714"/>
                <a:gd name="connsiteX149" fmla="*/ 1139317 w 4965117"/>
                <a:gd name="connsiteY149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45703 w 4965117"/>
                <a:gd name="connsiteY90" fmla="*/ 9317996 h 10754714"/>
                <a:gd name="connsiteX91" fmla="*/ 4275114 w 4965117"/>
                <a:gd name="connsiteY91" fmla="*/ 9363254 h 10754714"/>
                <a:gd name="connsiteX92" fmla="*/ 4346016 w 4965117"/>
                <a:gd name="connsiteY92" fmla="*/ 9349959 h 10754714"/>
                <a:gd name="connsiteX93" fmla="*/ 4446670 w 4965117"/>
                <a:gd name="connsiteY93" fmla="*/ 9172774 h 10754714"/>
                <a:gd name="connsiteX94" fmla="*/ 4472430 w 4965117"/>
                <a:gd name="connsiteY94" fmla="*/ 8881777 h 10754714"/>
                <a:gd name="connsiteX95" fmla="*/ 4568712 w 4965117"/>
                <a:gd name="connsiteY95" fmla="*/ 8803648 h 10754714"/>
                <a:gd name="connsiteX96" fmla="*/ 4736775 w 4965117"/>
                <a:gd name="connsiteY96" fmla="*/ 8965943 h 10754714"/>
                <a:gd name="connsiteX97" fmla="*/ 4616605 w 4965117"/>
                <a:gd name="connsiteY97" fmla="*/ 9388144 h 10754714"/>
                <a:gd name="connsiteX98" fmla="*/ 4456047 w 4965117"/>
                <a:gd name="connsiteY98" fmla="*/ 9599160 h 10754714"/>
                <a:gd name="connsiteX99" fmla="*/ 4381796 w 4965117"/>
                <a:gd name="connsiteY99" fmla="*/ 9715307 h 10754714"/>
                <a:gd name="connsiteX100" fmla="*/ 4463665 w 4965117"/>
                <a:gd name="connsiteY100" fmla="*/ 9751115 h 10754714"/>
                <a:gd name="connsiteX101" fmla="*/ 4839240 w 4965117"/>
                <a:gd name="connsiteY101" fmla="*/ 9406112 h 10754714"/>
                <a:gd name="connsiteX102" fmla="*/ 4919657 w 4965117"/>
                <a:gd name="connsiteY102" fmla="*/ 9169971 h 10754714"/>
                <a:gd name="connsiteX103" fmla="*/ 4955131 w 4965117"/>
                <a:gd name="connsiteY103" fmla="*/ 8962035 h 10754714"/>
                <a:gd name="connsiteX104" fmla="*/ 4953488 w 4965117"/>
                <a:gd name="connsiteY104" fmla="*/ 8787763 h 10754714"/>
                <a:gd name="connsiteX105" fmla="*/ 4824201 w 4965117"/>
                <a:gd name="connsiteY105" fmla="*/ 8405010 h 10754714"/>
                <a:gd name="connsiteX106" fmla="*/ 4720438 w 4965117"/>
                <a:gd name="connsiteY106" fmla="*/ 7442321 h 10754714"/>
                <a:gd name="connsiteX107" fmla="*/ 4705086 w 4965117"/>
                <a:gd name="connsiteY107" fmla="*/ 6839978 h 10754714"/>
                <a:gd name="connsiteX108" fmla="*/ 4633144 w 4965117"/>
                <a:gd name="connsiteY108" fmla="*/ 6291786 h 10754714"/>
                <a:gd name="connsiteX109" fmla="*/ 4509423 w 4965117"/>
                <a:gd name="connsiteY109" fmla="*/ 5707864 h 10754714"/>
                <a:gd name="connsiteX110" fmla="*/ 4468950 w 4965117"/>
                <a:gd name="connsiteY110" fmla="*/ 4447075 h 10754714"/>
                <a:gd name="connsiteX111" fmla="*/ 4486334 w 4965117"/>
                <a:gd name="connsiteY111" fmla="*/ 3700756 h 10754714"/>
                <a:gd name="connsiteX112" fmla="*/ 4249079 w 4965117"/>
                <a:gd name="connsiteY112" fmla="*/ 3250383 h 10754714"/>
                <a:gd name="connsiteX113" fmla="*/ 3999320 w 4965117"/>
                <a:gd name="connsiteY113" fmla="*/ 3044455 h 10754714"/>
                <a:gd name="connsiteX114" fmla="*/ 3678324 w 4965117"/>
                <a:gd name="connsiteY114" fmla="*/ 2912933 h 10754714"/>
                <a:gd name="connsiteX115" fmla="*/ 3402429 w 4965117"/>
                <a:gd name="connsiteY115" fmla="*/ 2746113 h 10754714"/>
                <a:gd name="connsiteX116" fmla="*/ 3024779 w 4965117"/>
                <a:gd name="connsiteY116" fmla="*/ 2528957 h 10754714"/>
                <a:gd name="connsiteX117" fmla="*/ 2932566 w 4965117"/>
                <a:gd name="connsiteY117" fmla="*/ 2231809 h 10754714"/>
                <a:gd name="connsiteX118" fmla="*/ 2940426 w 4965117"/>
                <a:gd name="connsiteY118" fmla="*/ 1958709 h 10754714"/>
                <a:gd name="connsiteX119" fmla="*/ 3087631 w 4965117"/>
                <a:gd name="connsiteY119" fmla="*/ 1962420 h 10754714"/>
                <a:gd name="connsiteX120" fmla="*/ 3308412 w 4965117"/>
                <a:gd name="connsiteY120" fmla="*/ 2007437 h 10754714"/>
                <a:gd name="connsiteX121" fmla="*/ 3380634 w 4965117"/>
                <a:gd name="connsiteY121" fmla="*/ 1815438 h 10754714"/>
                <a:gd name="connsiteX122" fmla="*/ 3432360 w 4965117"/>
                <a:gd name="connsiteY122" fmla="*/ 1750548 h 10754714"/>
                <a:gd name="connsiteX123" fmla="*/ 3485784 w 4965117"/>
                <a:gd name="connsiteY123" fmla="*/ 1690329 h 10754714"/>
                <a:gd name="connsiteX124" fmla="*/ 3439004 w 4965117"/>
                <a:gd name="connsiteY124" fmla="*/ 1631133 h 10754714"/>
                <a:gd name="connsiteX125" fmla="*/ 3365938 w 4965117"/>
                <a:gd name="connsiteY125" fmla="*/ 1619405 h 10754714"/>
                <a:gd name="connsiteX126" fmla="*/ 3477932 w 4965117"/>
                <a:gd name="connsiteY126" fmla="*/ 1610647 h 10754714"/>
                <a:gd name="connsiteX127" fmla="*/ 3518349 w 4965117"/>
                <a:gd name="connsiteY127" fmla="*/ 1565149 h 10754714"/>
                <a:gd name="connsiteX128" fmla="*/ 3503574 w 4965117"/>
                <a:gd name="connsiteY128" fmla="*/ 1494543 h 10754714"/>
                <a:gd name="connsiteX129" fmla="*/ 3500145 w 4965117"/>
                <a:gd name="connsiteY129" fmla="*/ 1378545 h 10754714"/>
                <a:gd name="connsiteX130" fmla="*/ 3603161 w 4965117"/>
                <a:gd name="connsiteY130" fmla="*/ 1363631 h 10754714"/>
                <a:gd name="connsiteX131" fmla="*/ 3675904 w 4965117"/>
                <a:gd name="connsiteY131" fmla="*/ 1325671 h 10754714"/>
                <a:gd name="connsiteX132" fmla="*/ 3712134 w 4965117"/>
                <a:gd name="connsiteY132" fmla="*/ 1250378 h 10754714"/>
                <a:gd name="connsiteX133" fmla="*/ 3641346 w 4965117"/>
                <a:gd name="connsiteY133" fmla="*/ 1169402 h 10754714"/>
                <a:gd name="connsiteX134" fmla="*/ 3571294 w 4965117"/>
                <a:gd name="connsiteY134" fmla="*/ 1072201 h 10754714"/>
                <a:gd name="connsiteX135" fmla="*/ 3497984 w 4965117"/>
                <a:gd name="connsiteY135" fmla="*/ 916919 h 10754714"/>
                <a:gd name="connsiteX136" fmla="*/ 3535692 w 4965117"/>
                <a:gd name="connsiteY136" fmla="*/ 753285 h 10754714"/>
                <a:gd name="connsiteX137" fmla="*/ 3540116 w 4965117"/>
                <a:gd name="connsiteY137" fmla="*/ 414462 h 10754714"/>
                <a:gd name="connsiteX138" fmla="*/ 3230480 w 4965117"/>
                <a:gd name="connsiteY138" fmla="*/ 125796 h 10754714"/>
                <a:gd name="connsiteX139" fmla="*/ 2731150 w 4965117"/>
                <a:gd name="connsiteY139" fmla="*/ 9659 h 10754714"/>
                <a:gd name="connsiteX140" fmla="*/ 2127852 w 4965117"/>
                <a:gd name="connsiteY140" fmla="*/ 37014 h 10754714"/>
                <a:gd name="connsiteX141" fmla="*/ 1776271 w 4965117"/>
                <a:gd name="connsiteY141" fmla="*/ 278126 h 10754714"/>
                <a:gd name="connsiteX142" fmla="*/ 1639257 w 4965117"/>
                <a:gd name="connsiteY142" fmla="*/ 602343 h 10754714"/>
                <a:gd name="connsiteX143" fmla="*/ 1628634 w 4965117"/>
                <a:gd name="connsiteY143" fmla="*/ 1121429 h 10754714"/>
                <a:gd name="connsiteX144" fmla="*/ 1852730 w 4965117"/>
                <a:gd name="connsiteY144" fmla="*/ 1530531 h 10754714"/>
                <a:gd name="connsiteX145" fmla="*/ 2061231 w 4965117"/>
                <a:gd name="connsiteY145" fmla="*/ 1763495 h 10754714"/>
                <a:gd name="connsiteX146" fmla="*/ 2082540 w 4965117"/>
                <a:gd name="connsiteY146" fmla="*/ 2078352 h 10754714"/>
                <a:gd name="connsiteX147" fmla="*/ 2004871 w 4965117"/>
                <a:gd name="connsiteY147" fmla="*/ 2423449 h 10754714"/>
                <a:gd name="connsiteX148" fmla="*/ 1562185 w 4965117"/>
                <a:gd name="connsiteY148" fmla="*/ 2723226 h 10754714"/>
                <a:gd name="connsiteX149" fmla="*/ 1139317 w 4965117"/>
                <a:gd name="connsiteY149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45703 w 4965117"/>
                <a:gd name="connsiteY90" fmla="*/ 9317996 h 10754714"/>
                <a:gd name="connsiteX91" fmla="*/ 4275114 w 4965117"/>
                <a:gd name="connsiteY91" fmla="*/ 9363254 h 10754714"/>
                <a:gd name="connsiteX92" fmla="*/ 4346016 w 4965117"/>
                <a:gd name="connsiteY92" fmla="*/ 9349959 h 10754714"/>
                <a:gd name="connsiteX93" fmla="*/ 4446670 w 4965117"/>
                <a:gd name="connsiteY93" fmla="*/ 9172774 h 10754714"/>
                <a:gd name="connsiteX94" fmla="*/ 4464689 w 4965117"/>
                <a:gd name="connsiteY94" fmla="*/ 9013821 h 10754714"/>
                <a:gd name="connsiteX95" fmla="*/ 4472430 w 4965117"/>
                <a:gd name="connsiteY95" fmla="*/ 8881777 h 10754714"/>
                <a:gd name="connsiteX96" fmla="*/ 4568712 w 4965117"/>
                <a:gd name="connsiteY96" fmla="*/ 8803648 h 10754714"/>
                <a:gd name="connsiteX97" fmla="*/ 4736775 w 4965117"/>
                <a:gd name="connsiteY97" fmla="*/ 8965943 h 10754714"/>
                <a:gd name="connsiteX98" fmla="*/ 4616605 w 4965117"/>
                <a:gd name="connsiteY98" fmla="*/ 9388144 h 10754714"/>
                <a:gd name="connsiteX99" fmla="*/ 4456047 w 4965117"/>
                <a:gd name="connsiteY99" fmla="*/ 9599160 h 10754714"/>
                <a:gd name="connsiteX100" fmla="*/ 4381796 w 4965117"/>
                <a:gd name="connsiteY100" fmla="*/ 9715307 h 10754714"/>
                <a:gd name="connsiteX101" fmla="*/ 4463665 w 4965117"/>
                <a:gd name="connsiteY101" fmla="*/ 9751115 h 10754714"/>
                <a:gd name="connsiteX102" fmla="*/ 4839240 w 4965117"/>
                <a:gd name="connsiteY102" fmla="*/ 9406112 h 10754714"/>
                <a:gd name="connsiteX103" fmla="*/ 4919657 w 4965117"/>
                <a:gd name="connsiteY103" fmla="*/ 9169971 h 10754714"/>
                <a:gd name="connsiteX104" fmla="*/ 4955131 w 4965117"/>
                <a:gd name="connsiteY104" fmla="*/ 8962035 h 10754714"/>
                <a:gd name="connsiteX105" fmla="*/ 4953488 w 4965117"/>
                <a:gd name="connsiteY105" fmla="*/ 8787763 h 10754714"/>
                <a:gd name="connsiteX106" fmla="*/ 4824201 w 4965117"/>
                <a:gd name="connsiteY106" fmla="*/ 8405010 h 10754714"/>
                <a:gd name="connsiteX107" fmla="*/ 4720438 w 4965117"/>
                <a:gd name="connsiteY107" fmla="*/ 7442321 h 10754714"/>
                <a:gd name="connsiteX108" fmla="*/ 4705086 w 4965117"/>
                <a:gd name="connsiteY108" fmla="*/ 6839978 h 10754714"/>
                <a:gd name="connsiteX109" fmla="*/ 4633144 w 4965117"/>
                <a:gd name="connsiteY109" fmla="*/ 6291786 h 10754714"/>
                <a:gd name="connsiteX110" fmla="*/ 4509423 w 4965117"/>
                <a:gd name="connsiteY110" fmla="*/ 5707864 h 10754714"/>
                <a:gd name="connsiteX111" fmla="*/ 4468950 w 4965117"/>
                <a:gd name="connsiteY111" fmla="*/ 4447075 h 10754714"/>
                <a:gd name="connsiteX112" fmla="*/ 4486334 w 4965117"/>
                <a:gd name="connsiteY112" fmla="*/ 3700756 h 10754714"/>
                <a:gd name="connsiteX113" fmla="*/ 4249079 w 4965117"/>
                <a:gd name="connsiteY113" fmla="*/ 3250383 h 10754714"/>
                <a:gd name="connsiteX114" fmla="*/ 3999320 w 4965117"/>
                <a:gd name="connsiteY114" fmla="*/ 3044455 h 10754714"/>
                <a:gd name="connsiteX115" fmla="*/ 3678324 w 4965117"/>
                <a:gd name="connsiteY115" fmla="*/ 2912933 h 10754714"/>
                <a:gd name="connsiteX116" fmla="*/ 3402429 w 4965117"/>
                <a:gd name="connsiteY116" fmla="*/ 2746113 h 10754714"/>
                <a:gd name="connsiteX117" fmla="*/ 3024779 w 4965117"/>
                <a:gd name="connsiteY117" fmla="*/ 2528957 h 10754714"/>
                <a:gd name="connsiteX118" fmla="*/ 2932566 w 4965117"/>
                <a:gd name="connsiteY118" fmla="*/ 2231809 h 10754714"/>
                <a:gd name="connsiteX119" fmla="*/ 2940426 w 4965117"/>
                <a:gd name="connsiteY119" fmla="*/ 1958709 h 10754714"/>
                <a:gd name="connsiteX120" fmla="*/ 3087631 w 4965117"/>
                <a:gd name="connsiteY120" fmla="*/ 1962420 h 10754714"/>
                <a:gd name="connsiteX121" fmla="*/ 3308412 w 4965117"/>
                <a:gd name="connsiteY121" fmla="*/ 2007437 h 10754714"/>
                <a:gd name="connsiteX122" fmla="*/ 3380634 w 4965117"/>
                <a:gd name="connsiteY122" fmla="*/ 1815438 h 10754714"/>
                <a:gd name="connsiteX123" fmla="*/ 3432360 w 4965117"/>
                <a:gd name="connsiteY123" fmla="*/ 1750548 h 10754714"/>
                <a:gd name="connsiteX124" fmla="*/ 3485784 w 4965117"/>
                <a:gd name="connsiteY124" fmla="*/ 1690329 h 10754714"/>
                <a:gd name="connsiteX125" fmla="*/ 3439004 w 4965117"/>
                <a:gd name="connsiteY125" fmla="*/ 1631133 h 10754714"/>
                <a:gd name="connsiteX126" fmla="*/ 3365938 w 4965117"/>
                <a:gd name="connsiteY126" fmla="*/ 1619405 h 10754714"/>
                <a:gd name="connsiteX127" fmla="*/ 3477932 w 4965117"/>
                <a:gd name="connsiteY127" fmla="*/ 1610647 h 10754714"/>
                <a:gd name="connsiteX128" fmla="*/ 3518349 w 4965117"/>
                <a:gd name="connsiteY128" fmla="*/ 1565149 h 10754714"/>
                <a:gd name="connsiteX129" fmla="*/ 3503574 w 4965117"/>
                <a:gd name="connsiteY129" fmla="*/ 1494543 h 10754714"/>
                <a:gd name="connsiteX130" fmla="*/ 3500145 w 4965117"/>
                <a:gd name="connsiteY130" fmla="*/ 1378545 h 10754714"/>
                <a:gd name="connsiteX131" fmla="*/ 3603161 w 4965117"/>
                <a:gd name="connsiteY131" fmla="*/ 1363631 h 10754714"/>
                <a:gd name="connsiteX132" fmla="*/ 3675904 w 4965117"/>
                <a:gd name="connsiteY132" fmla="*/ 1325671 h 10754714"/>
                <a:gd name="connsiteX133" fmla="*/ 3712134 w 4965117"/>
                <a:gd name="connsiteY133" fmla="*/ 1250378 h 10754714"/>
                <a:gd name="connsiteX134" fmla="*/ 3641346 w 4965117"/>
                <a:gd name="connsiteY134" fmla="*/ 1169402 h 10754714"/>
                <a:gd name="connsiteX135" fmla="*/ 3571294 w 4965117"/>
                <a:gd name="connsiteY135" fmla="*/ 1072201 h 10754714"/>
                <a:gd name="connsiteX136" fmla="*/ 3497984 w 4965117"/>
                <a:gd name="connsiteY136" fmla="*/ 916919 h 10754714"/>
                <a:gd name="connsiteX137" fmla="*/ 3535692 w 4965117"/>
                <a:gd name="connsiteY137" fmla="*/ 753285 h 10754714"/>
                <a:gd name="connsiteX138" fmla="*/ 3540116 w 4965117"/>
                <a:gd name="connsiteY138" fmla="*/ 414462 h 10754714"/>
                <a:gd name="connsiteX139" fmla="*/ 3230480 w 4965117"/>
                <a:gd name="connsiteY139" fmla="*/ 125796 h 10754714"/>
                <a:gd name="connsiteX140" fmla="*/ 2731150 w 4965117"/>
                <a:gd name="connsiteY140" fmla="*/ 9659 h 10754714"/>
                <a:gd name="connsiteX141" fmla="*/ 2127852 w 4965117"/>
                <a:gd name="connsiteY141" fmla="*/ 37014 h 10754714"/>
                <a:gd name="connsiteX142" fmla="*/ 1776271 w 4965117"/>
                <a:gd name="connsiteY142" fmla="*/ 278126 h 10754714"/>
                <a:gd name="connsiteX143" fmla="*/ 1639257 w 4965117"/>
                <a:gd name="connsiteY143" fmla="*/ 602343 h 10754714"/>
                <a:gd name="connsiteX144" fmla="*/ 1628634 w 4965117"/>
                <a:gd name="connsiteY144" fmla="*/ 1121429 h 10754714"/>
                <a:gd name="connsiteX145" fmla="*/ 1852730 w 4965117"/>
                <a:gd name="connsiteY145" fmla="*/ 1530531 h 10754714"/>
                <a:gd name="connsiteX146" fmla="*/ 2061231 w 4965117"/>
                <a:gd name="connsiteY146" fmla="*/ 1763495 h 10754714"/>
                <a:gd name="connsiteX147" fmla="*/ 2082540 w 4965117"/>
                <a:gd name="connsiteY147" fmla="*/ 2078352 h 10754714"/>
                <a:gd name="connsiteX148" fmla="*/ 2004871 w 4965117"/>
                <a:gd name="connsiteY148" fmla="*/ 2423449 h 10754714"/>
                <a:gd name="connsiteX149" fmla="*/ 1562185 w 4965117"/>
                <a:gd name="connsiteY149" fmla="*/ 2723226 h 10754714"/>
                <a:gd name="connsiteX150" fmla="*/ 1139317 w 4965117"/>
                <a:gd name="connsiteY150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45703 w 4965117"/>
                <a:gd name="connsiteY90" fmla="*/ 9317996 h 10754714"/>
                <a:gd name="connsiteX91" fmla="*/ 4275114 w 4965117"/>
                <a:gd name="connsiteY91" fmla="*/ 9363254 h 10754714"/>
                <a:gd name="connsiteX92" fmla="*/ 4346016 w 4965117"/>
                <a:gd name="connsiteY92" fmla="*/ 9349959 h 10754714"/>
                <a:gd name="connsiteX93" fmla="*/ 4416743 w 4965117"/>
                <a:gd name="connsiteY93" fmla="*/ 9179910 h 10754714"/>
                <a:gd name="connsiteX94" fmla="*/ 4464689 w 4965117"/>
                <a:gd name="connsiteY94" fmla="*/ 9013821 h 10754714"/>
                <a:gd name="connsiteX95" fmla="*/ 4472430 w 4965117"/>
                <a:gd name="connsiteY95" fmla="*/ 8881777 h 10754714"/>
                <a:gd name="connsiteX96" fmla="*/ 4568712 w 4965117"/>
                <a:gd name="connsiteY96" fmla="*/ 8803648 h 10754714"/>
                <a:gd name="connsiteX97" fmla="*/ 4736775 w 4965117"/>
                <a:gd name="connsiteY97" fmla="*/ 8965943 h 10754714"/>
                <a:gd name="connsiteX98" fmla="*/ 4616605 w 4965117"/>
                <a:gd name="connsiteY98" fmla="*/ 9388144 h 10754714"/>
                <a:gd name="connsiteX99" fmla="*/ 4456047 w 4965117"/>
                <a:gd name="connsiteY99" fmla="*/ 9599160 h 10754714"/>
                <a:gd name="connsiteX100" fmla="*/ 4381796 w 4965117"/>
                <a:gd name="connsiteY100" fmla="*/ 9715307 h 10754714"/>
                <a:gd name="connsiteX101" fmla="*/ 4463665 w 4965117"/>
                <a:gd name="connsiteY101" fmla="*/ 9751115 h 10754714"/>
                <a:gd name="connsiteX102" fmla="*/ 4839240 w 4965117"/>
                <a:gd name="connsiteY102" fmla="*/ 9406112 h 10754714"/>
                <a:gd name="connsiteX103" fmla="*/ 4919657 w 4965117"/>
                <a:gd name="connsiteY103" fmla="*/ 9169971 h 10754714"/>
                <a:gd name="connsiteX104" fmla="*/ 4955131 w 4965117"/>
                <a:gd name="connsiteY104" fmla="*/ 8962035 h 10754714"/>
                <a:gd name="connsiteX105" fmla="*/ 4953488 w 4965117"/>
                <a:gd name="connsiteY105" fmla="*/ 8787763 h 10754714"/>
                <a:gd name="connsiteX106" fmla="*/ 4824201 w 4965117"/>
                <a:gd name="connsiteY106" fmla="*/ 8405010 h 10754714"/>
                <a:gd name="connsiteX107" fmla="*/ 4720438 w 4965117"/>
                <a:gd name="connsiteY107" fmla="*/ 7442321 h 10754714"/>
                <a:gd name="connsiteX108" fmla="*/ 4705086 w 4965117"/>
                <a:gd name="connsiteY108" fmla="*/ 6839978 h 10754714"/>
                <a:gd name="connsiteX109" fmla="*/ 4633144 w 4965117"/>
                <a:gd name="connsiteY109" fmla="*/ 6291786 h 10754714"/>
                <a:gd name="connsiteX110" fmla="*/ 4509423 w 4965117"/>
                <a:gd name="connsiteY110" fmla="*/ 5707864 h 10754714"/>
                <a:gd name="connsiteX111" fmla="*/ 4468950 w 4965117"/>
                <a:gd name="connsiteY111" fmla="*/ 4447075 h 10754714"/>
                <a:gd name="connsiteX112" fmla="*/ 4486334 w 4965117"/>
                <a:gd name="connsiteY112" fmla="*/ 3700756 h 10754714"/>
                <a:gd name="connsiteX113" fmla="*/ 4249079 w 4965117"/>
                <a:gd name="connsiteY113" fmla="*/ 3250383 h 10754714"/>
                <a:gd name="connsiteX114" fmla="*/ 3999320 w 4965117"/>
                <a:gd name="connsiteY114" fmla="*/ 3044455 h 10754714"/>
                <a:gd name="connsiteX115" fmla="*/ 3678324 w 4965117"/>
                <a:gd name="connsiteY115" fmla="*/ 2912933 h 10754714"/>
                <a:gd name="connsiteX116" fmla="*/ 3402429 w 4965117"/>
                <a:gd name="connsiteY116" fmla="*/ 2746113 h 10754714"/>
                <a:gd name="connsiteX117" fmla="*/ 3024779 w 4965117"/>
                <a:gd name="connsiteY117" fmla="*/ 2528957 h 10754714"/>
                <a:gd name="connsiteX118" fmla="*/ 2932566 w 4965117"/>
                <a:gd name="connsiteY118" fmla="*/ 2231809 h 10754714"/>
                <a:gd name="connsiteX119" fmla="*/ 2940426 w 4965117"/>
                <a:gd name="connsiteY119" fmla="*/ 1958709 h 10754714"/>
                <a:gd name="connsiteX120" fmla="*/ 3087631 w 4965117"/>
                <a:gd name="connsiteY120" fmla="*/ 1962420 h 10754714"/>
                <a:gd name="connsiteX121" fmla="*/ 3308412 w 4965117"/>
                <a:gd name="connsiteY121" fmla="*/ 2007437 h 10754714"/>
                <a:gd name="connsiteX122" fmla="*/ 3380634 w 4965117"/>
                <a:gd name="connsiteY122" fmla="*/ 1815438 h 10754714"/>
                <a:gd name="connsiteX123" fmla="*/ 3432360 w 4965117"/>
                <a:gd name="connsiteY123" fmla="*/ 1750548 h 10754714"/>
                <a:gd name="connsiteX124" fmla="*/ 3485784 w 4965117"/>
                <a:gd name="connsiteY124" fmla="*/ 1690329 h 10754714"/>
                <a:gd name="connsiteX125" fmla="*/ 3439004 w 4965117"/>
                <a:gd name="connsiteY125" fmla="*/ 1631133 h 10754714"/>
                <a:gd name="connsiteX126" fmla="*/ 3365938 w 4965117"/>
                <a:gd name="connsiteY126" fmla="*/ 1619405 h 10754714"/>
                <a:gd name="connsiteX127" fmla="*/ 3477932 w 4965117"/>
                <a:gd name="connsiteY127" fmla="*/ 1610647 h 10754714"/>
                <a:gd name="connsiteX128" fmla="*/ 3518349 w 4965117"/>
                <a:gd name="connsiteY128" fmla="*/ 1565149 h 10754714"/>
                <a:gd name="connsiteX129" fmla="*/ 3503574 w 4965117"/>
                <a:gd name="connsiteY129" fmla="*/ 1494543 h 10754714"/>
                <a:gd name="connsiteX130" fmla="*/ 3500145 w 4965117"/>
                <a:gd name="connsiteY130" fmla="*/ 1378545 h 10754714"/>
                <a:gd name="connsiteX131" fmla="*/ 3603161 w 4965117"/>
                <a:gd name="connsiteY131" fmla="*/ 1363631 h 10754714"/>
                <a:gd name="connsiteX132" fmla="*/ 3675904 w 4965117"/>
                <a:gd name="connsiteY132" fmla="*/ 1325671 h 10754714"/>
                <a:gd name="connsiteX133" fmla="*/ 3712134 w 4965117"/>
                <a:gd name="connsiteY133" fmla="*/ 1250378 h 10754714"/>
                <a:gd name="connsiteX134" fmla="*/ 3641346 w 4965117"/>
                <a:gd name="connsiteY134" fmla="*/ 1169402 h 10754714"/>
                <a:gd name="connsiteX135" fmla="*/ 3571294 w 4965117"/>
                <a:gd name="connsiteY135" fmla="*/ 1072201 h 10754714"/>
                <a:gd name="connsiteX136" fmla="*/ 3497984 w 4965117"/>
                <a:gd name="connsiteY136" fmla="*/ 916919 h 10754714"/>
                <a:gd name="connsiteX137" fmla="*/ 3535692 w 4965117"/>
                <a:gd name="connsiteY137" fmla="*/ 753285 h 10754714"/>
                <a:gd name="connsiteX138" fmla="*/ 3540116 w 4965117"/>
                <a:gd name="connsiteY138" fmla="*/ 414462 h 10754714"/>
                <a:gd name="connsiteX139" fmla="*/ 3230480 w 4965117"/>
                <a:gd name="connsiteY139" fmla="*/ 125796 h 10754714"/>
                <a:gd name="connsiteX140" fmla="*/ 2731150 w 4965117"/>
                <a:gd name="connsiteY140" fmla="*/ 9659 h 10754714"/>
                <a:gd name="connsiteX141" fmla="*/ 2127852 w 4965117"/>
                <a:gd name="connsiteY141" fmla="*/ 37014 h 10754714"/>
                <a:gd name="connsiteX142" fmla="*/ 1776271 w 4965117"/>
                <a:gd name="connsiteY142" fmla="*/ 278126 h 10754714"/>
                <a:gd name="connsiteX143" fmla="*/ 1639257 w 4965117"/>
                <a:gd name="connsiteY143" fmla="*/ 602343 h 10754714"/>
                <a:gd name="connsiteX144" fmla="*/ 1628634 w 4965117"/>
                <a:gd name="connsiteY144" fmla="*/ 1121429 h 10754714"/>
                <a:gd name="connsiteX145" fmla="*/ 1852730 w 4965117"/>
                <a:gd name="connsiteY145" fmla="*/ 1530531 h 10754714"/>
                <a:gd name="connsiteX146" fmla="*/ 2061231 w 4965117"/>
                <a:gd name="connsiteY146" fmla="*/ 1763495 h 10754714"/>
                <a:gd name="connsiteX147" fmla="*/ 2082540 w 4965117"/>
                <a:gd name="connsiteY147" fmla="*/ 2078352 h 10754714"/>
                <a:gd name="connsiteX148" fmla="*/ 2004871 w 4965117"/>
                <a:gd name="connsiteY148" fmla="*/ 2423449 h 10754714"/>
                <a:gd name="connsiteX149" fmla="*/ 1562185 w 4965117"/>
                <a:gd name="connsiteY149" fmla="*/ 2723226 h 10754714"/>
                <a:gd name="connsiteX150" fmla="*/ 1139317 w 4965117"/>
                <a:gd name="connsiteY150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45703 w 4965117"/>
                <a:gd name="connsiteY90" fmla="*/ 9317996 h 10754714"/>
                <a:gd name="connsiteX91" fmla="*/ 4275114 w 4965117"/>
                <a:gd name="connsiteY91" fmla="*/ 9363254 h 10754714"/>
                <a:gd name="connsiteX92" fmla="*/ 4346016 w 4965117"/>
                <a:gd name="connsiteY92" fmla="*/ 9349959 h 10754714"/>
                <a:gd name="connsiteX93" fmla="*/ 4416743 w 4965117"/>
                <a:gd name="connsiteY93" fmla="*/ 9179910 h 10754714"/>
                <a:gd name="connsiteX94" fmla="*/ 4432268 w 4965117"/>
                <a:gd name="connsiteY94" fmla="*/ 9009063 h 10754714"/>
                <a:gd name="connsiteX95" fmla="*/ 4472430 w 4965117"/>
                <a:gd name="connsiteY95" fmla="*/ 8881777 h 10754714"/>
                <a:gd name="connsiteX96" fmla="*/ 4568712 w 4965117"/>
                <a:gd name="connsiteY96" fmla="*/ 8803648 h 10754714"/>
                <a:gd name="connsiteX97" fmla="*/ 4736775 w 4965117"/>
                <a:gd name="connsiteY97" fmla="*/ 8965943 h 10754714"/>
                <a:gd name="connsiteX98" fmla="*/ 4616605 w 4965117"/>
                <a:gd name="connsiteY98" fmla="*/ 9388144 h 10754714"/>
                <a:gd name="connsiteX99" fmla="*/ 4456047 w 4965117"/>
                <a:gd name="connsiteY99" fmla="*/ 9599160 h 10754714"/>
                <a:gd name="connsiteX100" fmla="*/ 4381796 w 4965117"/>
                <a:gd name="connsiteY100" fmla="*/ 9715307 h 10754714"/>
                <a:gd name="connsiteX101" fmla="*/ 4463665 w 4965117"/>
                <a:gd name="connsiteY101" fmla="*/ 9751115 h 10754714"/>
                <a:gd name="connsiteX102" fmla="*/ 4839240 w 4965117"/>
                <a:gd name="connsiteY102" fmla="*/ 9406112 h 10754714"/>
                <a:gd name="connsiteX103" fmla="*/ 4919657 w 4965117"/>
                <a:gd name="connsiteY103" fmla="*/ 9169971 h 10754714"/>
                <a:gd name="connsiteX104" fmla="*/ 4955131 w 4965117"/>
                <a:gd name="connsiteY104" fmla="*/ 8962035 h 10754714"/>
                <a:gd name="connsiteX105" fmla="*/ 4953488 w 4965117"/>
                <a:gd name="connsiteY105" fmla="*/ 8787763 h 10754714"/>
                <a:gd name="connsiteX106" fmla="*/ 4824201 w 4965117"/>
                <a:gd name="connsiteY106" fmla="*/ 8405010 h 10754714"/>
                <a:gd name="connsiteX107" fmla="*/ 4720438 w 4965117"/>
                <a:gd name="connsiteY107" fmla="*/ 7442321 h 10754714"/>
                <a:gd name="connsiteX108" fmla="*/ 4705086 w 4965117"/>
                <a:gd name="connsiteY108" fmla="*/ 6839978 h 10754714"/>
                <a:gd name="connsiteX109" fmla="*/ 4633144 w 4965117"/>
                <a:gd name="connsiteY109" fmla="*/ 6291786 h 10754714"/>
                <a:gd name="connsiteX110" fmla="*/ 4509423 w 4965117"/>
                <a:gd name="connsiteY110" fmla="*/ 5707864 h 10754714"/>
                <a:gd name="connsiteX111" fmla="*/ 4468950 w 4965117"/>
                <a:gd name="connsiteY111" fmla="*/ 4447075 h 10754714"/>
                <a:gd name="connsiteX112" fmla="*/ 4486334 w 4965117"/>
                <a:gd name="connsiteY112" fmla="*/ 3700756 h 10754714"/>
                <a:gd name="connsiteX113" fmla="*/ 4249079 w 4965117"/>
                <a:gd name="connsiteY113" fmla="*/ 3250383 h 10754714"/>
                <a:gd name="connsiteX114" fmla="*/ 3999320 w 4965117"/>
                <a:gd name="connsiteY114" fmla="*/ 3044455 h 10754714"/>
                <a:gd name="connsiteX115" fmla="*/ 3678324 w 4965117"/>
                <a:gd name="connsiteY115" fmla="*/ 2912933 h 10754714"/>
                <a:gd name="connsiteX116" fmla="*/ 3402429 w 4965117"/>
                <a:gd name="connsiteY116" fmla="*/ 2746113 h 10754714"/>
                <a:gd name="connsiteX117" fmla="*/ 3024779 w 4965117"/>
                <a:gd name="connsiteY117" fmla="*/ 2528957 h 10754714"/>
                <a:gd name="connsiteX118" fmla="*/ 2932566 w 4965117"/>
                <a:gd name="connsiteY118" fmla="*/ 2231809 h 10754714"/>
                <a:gd name="connsiteX119" fmla="*/ 2940426 w 4965117"/>
                <a:gd name="connsiteY119" fmla="*/ 1958709 h 10754714"/>
                <a:gd name="connsiteX120" fmla="*/ 3087631 w 4965117"/>
                <a:gd name="connsiteY120" fmla="*/ 1962420 h 10754714"/>
                <a:gd name="connsiteX121" fmla="*/ 3308412 w 4965117"/>
                <a:gd name="connsiteY121" fmla="*/ 2007437 h 10754714"/>
                <a:gd name="connsiteX122" fmla="*/ 3380634 w 4965117"/>
                <a:gd name="connsiteY122" fmla="*/ 1815438 h 10754714"/>
                <a:gd name="connsiteX123" fmla="*/ 3432360 w 4965117"/>
                <a:gd name="connsiteY123" fmla="*/ 1750548 h 10754714"/>
                <a:gd name="connsiteX124" fmla="*/ 3485784 w 4965117"/>
                <a:gd name="connsiteY124" fmla="*/ 1690329 h 10754714"/>
                <a:gd name="connsiteX125" fmla="*/ 3439004 w 4965117"/>
                <a:gd name="connsiteY125" fmla="*/ 1631133 h 10754714"/>
                <a:gd name="connsiteX126" fmla="*/ 3365938 w 4965117"/>
                <a:gd name="connsiteY126" fmla="*/ 1619405 h 10754714"/>
                <a:gd name="connsiteX127" fmla="*/ 3477932 w 4965117"/>
                <a:gd name="connsiteY127" fmla="*/ 1610647 h 10754714"/>
                <a:gd name="connsiteX128" fmla="*/ 3518349 w 4965117"/>
                <a:gd name="connsiteY128" fmla="*/ 1565149 h 10754714"/>
                <a:gd name="connsiteX129" fmla="*/ 3503574 w 4965117"/>
                <a:gd name="connsiteY129" fmla="*/ 1494543 h 10754714"/>
                <a:gd name="connsiteX130" fmla="*/ 3500145 w 4965117"/>
                <a:gd name="connsiteY130" fmla="*/ 1378545 h 10754714"/>
                <a:gd name="connsiteX131" fmla="*/ 3603161 w 4965117"/>
                <a:gd name="connsiteY131" fmla="*/ 1363631 h 10754714"/>
                <a:gd name="connsiteX132" fmla="*/ 3675904 w 4965117"/>
                <a:gd name="connsiteY132" fmla="*/ 1325671 h 10754714"/>
                <a:gd name="connsiteX133" fmla="*/ 3712134 w 4965117"/>
                <a:gd name="connsiteY133" fmla="*/ 1250378 h 10754714"/>
                <a:gd name="connsiteX134" fmla="*/ 3641346 w 4965117"/>
                <a:gd name="connsiteY134" fmla="*/ 1169402 h 10754714"/>
                <a:gd name="connsiteX135" fmla="*/ 3571294 w 4965117"/>
                <a:gd name="connsiteY135" fmla="*/ 1072201 h 10754714"/>
                <a:gd name="connsiteX136" fmla="*/ 3497984 w 4965117"/>
                <a:gd name="connsiteY136" fmla="*/ 916919 h 10754714"/>
                <a:gd name="connsiteX137" fmla="*/ 3535692 w 4965117"/>
                <a:gd name="connsiteY137" fmla="*/ 753285 h 10754714"/>
                <a:gd name="connsiteX138" fmla="*/ 3540116 w 4965117"/>
                <a:gd name="connsiteY138" fmla="*/ 414462 h 10754714"/>
                <a:gd name="connsiteX139" fmla="*/ 3230480 w 4965117"/>
                <a:gd name="connsiteY139" fmla="*/ 125796 h 10754714"/>
                <a:gd name="connsiteX140" fmla="*/ 2731150 w 4965117"/>
                <a:gd name="connsiteY140" fmla="*/ 9659 h 10754714"/>
                <a:gd name="connsiteX141" fmla="*/ 2127852 w 4965117"/>
                <a:gd name="connsiteY141" fmla="*/ 37014 h 10754714"/>
                <a:gd name="connsiteX142" fmla="*/ 1776271 w 4965117"/>
                <a:gd name="connsiteY142" fmla="*/ 278126 h 10754714"/>
                <a:gd name="connsiteX143" fmla="*/ 1639257 w 4965117"/>
                <a:gd name="connsiteY143" fmla="*/ 602343 h 10754714"/>
                <a:gd name="connsiteX144" fmla="*/ 1628634 w 4965117"/>
                <a:gd name="connsiteY144" fmla="*/ 1121429 h 10754714"/>
                <a:gd name="connsiteX145" fmla="*/ 1852730 w 4965117"/>
                <a:gd name="connsiteY145" fmla="*/ 1530531 h 10754714"/>
                <a:gd name="connsiteX146" fmla="*/ 2061231 w 4965117"/>
                <a:gd name="connsiteY146" fmla="*/ 1763495 h 10754714"/>
                <a:gd name="connsiteX147" fmla="*/ 2082540 w 4965117"/>
                <a:gd name="connsiteY147" fmla="*/ 2078352 h 10754714"/>
                <a:gd name="connsiteX148" fmla="*/ 2004871 w 4965117"/>
                <a:gd name="connsiteY148" fmla="*/ 2423449 h 10754714"/>
                <a:gd name="connsiteX149" fmla="*/ 1562185 w 4965117"/>
                <a:gd name="connsiteY149" fmla="*/ 2723226 h 10754714"/>
                <a:gd name="connsiteX150" fmla="*/ 1139317 w 4965117"/>
                <a:gd name="connsiteY150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45703 w 4965117"/>
                <a:gd name="connsiteY90" fmla="*/ 9317996 h 10754714"/>
                <a:gd name="connsiteX91" fmla="*/ 4275114 w 4965117"/>
                <a:gd name="connsiteY91" fmla="*/ 9363254 h 10754714"/>
                <a:gd name="connsiteX92" fmla="*/ 4370955 w 4965117"/>
                <a:gd name="connsiteY92" fmla="*/ 9254814 h 10754714"/>
                <a:gd name="connsiteX93" fmla="*/ 4416743 w 4965117"/>
                <a:gd name="connsiteY93" fmla="*/ 9179910 h 10754714"/>
                <a:gd name="connsiteX94" fmla="*/ 4432268 w 4965117"/>
                <a:gd name="connsiteY94" fmla="*/ 9009063 h 10754714"/>
                <a:gd name="connsiteX95" fmla="*/ 4472430 w 4965117"/>
                <a:gd name="connsiteY95" fmla="*/ 8881777 h 10754714"/>
                <a:gd name="connsiteX96" fmla="*/ 4568712 w 4965117"/>
                <a:gd name="connsiteY96" fmla="*/ 8803648 h 10754714"/>
                <a:gd name="connsiteX97" fmla="*/ 4736775 w 4965117"/>
                <a:gd name="connsiteY97" fmla="*/ 8965943 h 10754714"/>
                <a:gd name="connsiteX98" fmla="*/ 4616605 w 4965117"/>
                <a:gd name="connsiteY98" fmla="*/ 9388144 h 10754714"/>
                <a:gd name="connsiteX99" fmla="*/ 4456047 w 4965117"/>
                <a:gd name="connsiteY99" fmla="*/ 9599160 h 10754714"/>
                <a:gd name="connsiteX100" fmla="*/ 4381796 w 4965117"/>
                <a:gd name="connsiteY100" fmla="*/ 9715307 h 10754714"/>
                <a:gd name="connsiteX101" fmla="*/ 4463665 w 4965117"/>
                <a:gd name="connsiteY101" fmla="*/ 9751115 h 10754714"/>
                <a:gd name="connsiteX102" fmla="*/ 4839240 w 4965117"/>
                <a:gd name="connsiteY102" fmla="*/ 9406112 h 10754714"/>
                <a:gd name="connsiteX103" fmla="*/ 4919657 w 4965117"/>
                <a:gd name="connsiteY103" fmla="*/ 9169971 h 10754714"/>
                <a:gd name="connsiteX104" fmla="*/ 4955131 w 4965117"/>
                <a:gd name="connsiteY104" fmla="*/ 8962035 h 10754714"/>
                <a:gd name="connsiteX105" fmla="*/ 4953488 w 4965117"/>
                <a:gd name="connsiteY105" fmla="*/ 8787763 h 10754714"/>
                <a:gd name="connsiteX106" fmla="*/ 4824201 w 4965117"/>
                <a:gd name="connsiteY106" fmla="*/ 8405010 h 10754714"/>
                <a:gd name="connsiteX107" fmla="*/ 4720438 w 4965117"/>
                <a:gd name="connsiteY107" fmla="*/ 7442321 h 10754714"/>
                <a:gd name="connsiteX108" fmla="*/ 4705086 w 4965117"/>
                <a:gd name="connsiteY108" fmla="*/ 6839978 h 10754714"/>
                <a:gd name="connsiteX109" fmla="*/ 4633144 w 4965117"/>
                <a:gd name="connsiteY109" fmla="*/ 6291786 h 10754714"/>
                <a:gd name="connsiteX110" fmla="*/ 4509423 w 4965117"/>
                <a:gd name="connsiteY110" fmla="*/ 5707864 h 10754714"/>
                <a:gd name="connsiteX111" fmla="*/ 4468950 w 4965117"/>
                <a:gd name="connsiteY111" fmla="*/ 4447075 h 10754714"/>
                <a:gd name="connsiteX112" fmla="*/ 4486334 w 4965117"/>
                <a:gd name="connsiteY112" fmla="*/ 3700756 h 10754714"/>
                <a:gd name="connsiteX113" fmla="*/ 4249079 w 4965117"/>
                <a:gd name="connsiteY113" fmla="*/ 3250383 h 10754714"/>
                <a:gd name="connsiteX114" fmla="*/ 3999320 w 4965117"/>
                <a:gd name="connsiteY114" fmla="*/ 3044455 h 10754714"/>
                <a:gd name="connsiteX115" fmla="*/ 3678324 w 4965117"/>
                <a:gd name="connsiteY115" fmla="*/ 2912933 h 10754714"/>
                <a:gd name="connsiteX116" fmla="*/ 3402429 w 4965117"/>
                <a:gd name="connsiteY116" fmla="*/ 2746113 h 10754714"/>
                <a:gd name="connsiteX117" fmla="*/ 3024779 w 4965117"/>
                <a:gd name="connsiteY117" fmla="*/ 2528957 h 10754714"/>
                <a:gd name="connsiteX118" fmla="*/ 2932566 w 4965117"/>
                <a:gd name="connsiteY118" fmla="*/ 2231809 h 10754714"/>
                <a:gd name="connsiteX119" fmla="*/ 2940426 w 4965117"/>
                <a:gd name="connsiteY119" fmla="*/ 1958709 h 10754714"/>
                <a:gd name="connsiteX120" fmla="*/ 3087631 w 4965117"/>
                <a:gd name="connsiteY120" fmla="*/ 1962420 h 10754714"/>
                <a:gd name="connsiteX121" fmla="*/ 3308412 w 4965117"/>
                <a:gd name="connsiteY121" fmla="*/ 2007437 h 10754714"/>
                <a:gd name="connsiteX122" fmla="*/ 3380634 w 4965117"/>
                <a:gd name="connsiteY122" fmla="*/ 1815438 h 10754714"/>
                <a:gd name="connsiteX123" fmla="*/ 3432360 w 4965117"/>
                <a:gd name="connsiteY123" fmla="*/ 1750548 h 10754714"/>
                <a:gd name="connsiteX124" fmla="*/ 3485784 w 4965117"/>
                <a:gd name="connsiteY124" fmla="*/ 1690329 h 10754714"/>
                <a:gd name="connsiteX125" fmla="*/ 3439004 w 4965117"/>
                <a:gd name="connsiteY125" fmla="*/ 1631133 h 10754714"/>
                <a:gd name="connsiteX126" fmla="*/ 3365938 w 4965117"/>
                <a:gd name="connsiteY126" fmla="*/ 1619405 h 10754714"/>
                <a:gd name="connsiteX127" fmla="*/ 3477932 w 4965117"/>
                <a:gd name="connsiteY127" fmla="*/ 1610647 h 10754714"/>
                <a:gd name="connsiteX128" fmla="*/ 3518349 w 4965117"/>
                <a:gd name="connsiteY128" fmla="*/ 1565149 h 10754714"/>
                <a:gd name="connsiteX129" fmla="*/ 3503574 w 4965117"/>
                <a:gd name="connsiteY129" fmla="*/ 1494543 h 10754714"/>
                <a:gd name="connsiteX130" fmla="*/ 3500145 w 4965117"/>
                <a:gd name="connsiteY130" fmla="*/ 1378545 h 10754714"/>
                <a:gd name="connsiteX131" fmla="*/ 3603161 w 4965117"/>
                <a:gd name="connsiteY131" fmla="*/ 1363631 h 10754714"/>
                <a:gd name="connsiteX132" fmla="*/ 3675904 w 4965117"/>
                <a:gd name="connsiteY132" fmla="*/ 1325671 h 10754714"/>
                <a:gd name="connsiteX133" fmla="*/ 3712134 w 4965117"/>
                <a:gd name="connsiteY133" fmla="*/ 1250378 h 10754714"/>
                <a:gd name="connsiteX134" fmla="*/ 3641346 w 4965117"/>
                <a:gd name="connsiteY134" fmla="*/ 1169402 h 10754714"/>
                <a:gd name="connsiteX135" fmla="*/ 3571294 w 4965117"/>
                <a:gd name="connsiteY135" fmla="*/ 1072201 h 10754714"/>
                <a:gd name="connsiteX136" fmla="*/ 3497984 w 4965117"/>
                <a:gd name="connsiteY136" fmla="*/ 916919 h 10754714"/>
                <a:gd name="connsiteX137" fmla="*/ 3535692 w 4965117"/>
                <a:gd name="connsiteY137" fmla="*/ 753285 h 10754714"/>
                <a:gd name="connsiteX138" fmla="*/ 3540116 w 4965117"/>
                <a:gd name="connsiteY138" fmla="*/ 414462 h 10754714"/>
                <a:gd name="connsiteX139" fmla="*/ 3230480 w 4965117"/>
                <a:gd name="connsiteY139" fmla="*/ 125796 h 10754714"/>
                <a:gd name="connsiteX140" fmla="*/ 2731150 w 4965117"/>
                <a:gd name="connsiteY140" fmla="*/ 9659 h 10754714"/>
                <a:gd name="connsiteX141" fmla="*/ 2127852 w 4965117"/>
                <a:gd name="connsiteY141" fmla="*/ 37014 h 10754714"/>
                <a:gd name="connsiteX142" fmla="*/ 1776271 w 4965117"/>
                <a:gd name="connsiteY142" fmla="*/ 278126 h 10754714"/>
                <a:gd name="connsiteX143" fmla="*/ 1639257 w 4965117"/>
                <a:gd name="connsiteY143" fmla="*/ 602343 h 10754714"/>
                <a:gd name="connsiteX144" fmla="*/ 1628634 w 4965117"/>
                <a:gd name="connsiteY144" fmla="*/ 1121429 h 10754714"/>
                <a:gd name="connsiteX145" fmla="*/ 1852730 w 4965117"/>
                <a:gd name="connsiteY145" fmla="*/ 1530531 h 10754714"/>
                <a:gd name="connsiteX146" fmla="*/ 2061231 w 4965117"/>
                <a:gd name="connsiteY146" fmla="*/ 1763495 h 10754714"/>
                <a:gd name="connsiteX147" fmla="*/ 2082540 w 4965117"/>
                <a:gd name="connsiteY147" fmla="*/ 2078352 h 10754714"/>
                <a:gd name="connsiteX148" fmla="*/ 2004871 w 4965117"/>
                <a:gd name="connsiteY148" fmla="*/ 2423449 h 10754714"/>
                <a:gd name="connsiteX149" fmla="*/ 1562185 w 4965117"/>
                <a:gd name="connsiteY149" fmla="*/ 2723226 h 10754714"/>
                <a:gd name="connsiteX150" fmla="*/ 1139317 w 4965117"/>
                <a:gd name="connsiteY150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45703 w 4965117"/>
                <a:gd name="connsiteY90" fmla="*/ 9317996 h 10754714"/>
                <a:gd name="connsiteX91" fmla="*/ 4275114 w 4965117"/>
                <a:gd name="connsiteY91" fmla="*/ 9363254 h 10754714"/>
                <a:gd name="connsiteX92" fmla="*/ 4312556 w 4965117"/>
                <a:gd name="connsiteY92" fmla="*/ 9304013 h 10754714"/>
                <a:gd name="connsiteX93" fmla="*/ 4370955 w 4965117"/>
                <a:gd name="connsiteY93" fmla="*/ 9254814 h 10754714"/>
                <a:gd name="connsiteX94" fmla="*/ 4416743 w 4965117"/>
                <a:gd name="connsiteY94" fmla="*/ 9179910 h 10754714"/>
                <a:gd name="connsiteX95" fmla="*/ 4432268 w 4965117"/>
                <a:gd name="connsiteY95" fmla="*/ 9009063 h 10754714"/>
                <a:gd name="connsiteX96" fmla="*/ 4472430 w 4965117"/>
                <a:gd name="connsiteY96" fmla="*/ 8881777 h 10754714"/>
                <a:gd name="connsiteX97" fmla="*/ 4568712 w 4965117"/>
                <a:gd name="connsiteY97" fmla="*/ 8803648 h 10754714"/>
                <a:gd name="connsiteX98" fmla="*/ 4736775 w 4965117"/>
                <a:gd name="connsiteY98" fmla="*/ 8965943 h 10754714"/>
                <a:gd name="connsiteX99" fmla="*/ 4616605 w 4965117"/>
                <a:gd name="connsiteY99" fmla="*/ 9388144 h 10754714"/>
                <a:gd name="connsiteX100" fmla="*/ 4456047 w 4965117"/>
                <a:gd name="connsiteY100" fmla="*/ 9599160 h 10754714"/>
                <a:gd name="connsiteX101" fmla="*/ 4381796 w 4965117"/>
                <a:gd name="connsiteY101" fmla="*/ 9715307 h 10754714"/>
                <a:gd name="connsiteX102" fmla="*/ 4463665 w 4965117"/>
                <a:gd name="connsiteY102" fmla="*/ 9751115 h 10754714"/>
                <a:gd name="connsiteX103" fmla="*/ 4839240 w 4965117"/>
                <a:gd name="connsiteY103" fmla="*/ 9406112 h 10754714"/>
                <a:gd name="connsiteX104" fmla="*/ 4919657 w 4965117"/>
                <a:gd name="connsiteY104" fmla="*/ 9169971 h 10754714"/>
                <a:gd name="connsiteX105" fmla="*/ 4955131 w 4965117"/>
                <a:gd name="connsiteY105" fmla="*/ 8962035 h 10754714"/>
                <a:gd name="connsiteX106" fmla="*/ 4953488 w 4965117"/>
                <a:gd name="connsiteY106" fmla="*/ 8787763 h 10754714"/>
                <a:gd name="connsiteX107" fmla="*/ 4824201 w 4965117"/>
                <a:gd name="connsiteY107" fmla="*/ 8405010 h 10754714"/>
                <a:gd name="connsiteX108" fmla="*/ 4720438 w 4965117"/>
                <a:gd name="connsiteY108" fmla="*/ 7442321 h 10754714"/>
                <a:gd name="connsiteX109" fmla="*/ 4705086 w 4965117"/>
                <a:gd name="connsiteY109" fmla="*/ 6839978 h 10754714"/>
                <a:gd name="connsiteX110" fmla="*/ 4633144 w 4965117"/>
                <a:gd name="connsiteY110" fmla="*/ 6291786 h 10754714"/>
                <a:gd name="connsiteX111" fmla="*/ 4509423 w 4965117"/>
                <a:gd name="connsiteY111" fmla="*/ 5707864 h 10754714"/>
                <a:gd name="connsiteX112" fmla="*/ 4468950 w 4965117"/>
                <a:gd name="connsiteY112" fmla="*/ 4447075 h 10754714"/>
                <a:gd name="connsiteX113" fmla="*/ 4486334 w 4965117"/>
                <a:gd name="connsiteY113" fmla="*/ 3700756 h 10754714"/>
                <a:gd name="connsiteX114" fmla="*/ 4249079 w 4965117"/>
                <a:gd name="connsiteY114" fmla="*/ 3250383 h 10754714"/>
                <a:gd name="connsiteX115" fmla="*/ 3999320 w 4965117"/>
                <a:gd name="connsiteY115" fmla="*/ 3044455 h 10754714"/>
                <a:gd name="connsiteX116" fmla="*/ 3678324 w 4965117"/>
                <a:gd name="connsiteY116" fmla="*/ 2912933 h 10754714"/>
                <a:gd name="connsiteX117" fmla="*/ 3402429 w 4965117"/>
                <a:gd name="connsiteY117" fmla="*/ 2746113 h 10754714"/>
                <a:gd name="connsiteX118" fmla="*/ 3024779 w 4965117"/>
                <a:gd name="connsiteY118" fmla="*/ 2528957 h 10754714"/>
                <a:gd name="connsiteX119" fmla="*/ 2932566 w 4965117"/>
                <a:gd name="connsiteY119" fmla="*/ 2231809 h 10754714"/>
                <a:gd name="connsiteX120" fmla="*/ 2940426 w 4965117"/>
                <a:gd name="connsiteY120" fmla="*/ 1958709 h 10754714"/>
                <a:gd name="connsiteX121" fmla="*/ 3087631 w 4965117"/>
                <a:gd name="connsiteY121" fmla="*/ 1962420 h 10754714"/>
                <a:gd name="connsiteX122" fmla="*/ 3308412 w 4965117"/>
                <a:gd name="connsiteY122" fmla="*/ 2007437 h 10754714"/>
                <a:gd name="connsiteX123" fmla="*/ 3380634 w 4965117"/>
                <a:gd name="connsiteY123" fmla="*/ 1815438 h 10754714"/>
                <a:gd name="connsiteX124" fmla="*/ 3432360 w 4965117"/>
                <a:gd name="connsiteY124" fmla="*/ 1750548 h 10754714"/>
                <a:gd name="connsiteX125" fmla="*/ 3485784 w 4965117"/>
                <a:gd name="connsiteY125" fmla="*/ 1690329 h 10754714"/>
                <a:gd name="connsiteX126" fmla="*/ 3439004 w 4965117"/>
                <a:gd name="connsiteY126" fmla="*/ 1631133 h 10754714"/>
                <a:gd name="connsiteX127" fmla="*/ 3365938 w 4965117"/>
                <a:gd name="connsiteY127" fmla="*/ 1619405 h 10754714"/>
                <a:gd name="connsiteX128" fmla="*/ 3477932 w 4965117"/>
                <a:gd name="connsiteY128" fmla="*/ 1610647 h 10754714"/>
                <a:gd name="connsiteX129" fmla="*/ 3518349 w 4965117"/>
                <a:gd name="connsiteY129" fmla="*/ 1565149 h 10754714"/>
                <a:gd name="connsiteX130" fmla="*/ 3503574 w 4965117"/>
                <a:gd name="connsiteY130" fmla="*/ 1494543 h 10754714"/>
                <a:gd name="connsiteX131" fmla="*/ 3500145 w 4965117"/>
                <a:gd name="connsiteY131" fmla="*/ 1378545 h 10754714"/>
                <a:gd name="connsiteX132" fmla="*/ 3603161 w 4965117"/>
                <a:gd name="connsiteY132" fmla="*/ 1363631 h 10754714"/>
                <a:gd name="connsiteX133" fmla="*/ 3675904 w 4965117"/>
                <a:gd name="connsiteY133" fmla="*/ 1325671 h 10754714"/>
                <a:gd name="connsiteX134" fmla="*/ 3712134 w 4965117"/>
                <a:gd name="connsiteY134" fmla="*/ 1250378 h 10754714"/>
                <a:gd name="connsiteX135" fmla="*/ 3641346 w 4965117"/>
                <a:gd name="connsiteY135" fmla="*/ 1169402 h 10754714"/>
                <a:gd name="connsiteX136" fmla="*/ 3571294 w 4965117"/>
                <a:gd name="connsiteY136" fmla="*/ 1072201 h 10754714"/>
                <a:gd name="connsiteX137" fmla="*/ 3497984 w 4965117"/>
                <a:gd name="connsiteY137" fmla="*/ 916919 h 10754714"/>
                <a:gd name="connsiteX138" fmla="*/ 3535692 w 4965117"/>
                <a:gd name="connsiteY138" fmla="*/ 753285 h 10754714"/>
                <a:gd name="connsiteX139" fmla="*/ 3540116 w 4965117"/>
                <a:gd name="connsiteY139" fmla="*/ 414462 h 10754714"/>
                <a:gd name="connsiteX140" fmla="*/ 3230480 w 4965117"/>
                <a:gd name="connsiteY140" fmla="*/ 125796 h 10754714"/>
                <a:gd name="connsiteX141" fmla="*/ 2731150 w 4965117"/>
                <a:gd name="connsiteY141" fmla="*/ 9659 h 10754714"/>
                <a:gd name="connsiteX142" fmla="*/ 2127852 w 4965117"/>
                <a:gd name="connsiteY142" fmla="*/ 37014 h 10754714"/>
                <a:gd name="connsiteX143" fmla="*/ 1776271 w 4965117"/>
                <a:gd name="connsiteY143" fmla="*/ 278126 h 10754714"/>
                <a:gd name="connsiteX144" fmla="*/ 1639257 w 4965117"/>
                <a:gd name="connsiteY144" fmla="*/ 602343 h 10754714"/>
                <a:gd name="connsiteX145" fmla="*/ 1628634 w 4965117"/>
                <a:gd name="connsiteY145" fmla="*/ 1121429 h 10754714"/>
                <a:gd name="connsiteX146" fmla="*/ 1852730 w 4965117"/>
                <a:gd name="connsiteY146" fmla="*/ 1530531 h 10754714"/>
                <a:gd name="connsiteX147" fmla="*/ 2061231 w 4965117"/>
                <a:gd name="connsiteY147" fmla="*/ 1763495 h 10754714"/>
                <a:gd name="connsiteX148" fmla="*/ 2082540 w 4965117"/>
                <a:gd name="connsiteY148" fmla="*/ 2078352 h 10754714"/>
                <a:gd name="connsiteX149" fmla="*/ 2004871 w 4965117"/>
                <a:gd name="connsiteY149" fmla="*/ 2423449 h 10754714"/>
                <a:gd name="connsiteX150" fmla="*/ 1562185 w 4965117"/>
                <a:gd name="connsiteY150" fmla="*/ 2723226 h 10754714"/>
                <a:gd name="connsiteX151" fmla="*/ 1139317 w 4965117"/>
                <a:gd name="connsiteY151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75630 w 4965117"/>
                <a:gd name="connsiteY90" fmla="*/ 9161008 h 10754714"/>
                <a:gd name="connsiteX91" fmla="*/ 4275114 w 4965117"/>
                <a:gd name="connsiteY91" fmla="*/ 9363254 h 10754714"/>
                <a:gd name="connsiteX92" fmla="*/ 4312556 w 4965117"/>
                <a:gd name="connsiteY92" fmla="*/ 9304013 h 10754714"/>
                <a:gd name="connsiteX93" fmla="*/ 4370955 w 4965117"/>
                <a:gd name="connsiteY93" fmla="*/ 9254814 h 10754714"/>
                <a:gd name="connsiteX94" fmla="*/ 4416743 w 4965117"/>
                <a:gd name="connsiteY94" fmla="*/ 9179910 h 10754714"/>
                <a:gd name="connsiteX95" fmla="*/ 4432268 w 4965117"/>
                <a:gd name="connsiteY95" fmla="*/ 9009063 h 10754714"/>
                <a:gd name="connsiteX96" fmla="*/ 4472430 w 4965117"/>
                <a:gd name="connsiteY96" fmla="*/ 8881777 h 10754714"/>
                <a:gd name="connsiteX97" fmla="*/ 4568712 w 4965117"/>
                <a:gd name="connsiteY97" fmla="*/ 8803648 h 10754714"/>
                <a:gd name="connsiteX98" fmla="*/ 4736775 w 4965117"/>
                <a:gd name="connsiteY98" fmla="*/ 8965943 h 10754714"/>
                <a:gd name="connsiteX99" fmla="*/ 4616605 w 4965117"/>
                <a:gd name="connsiteY99" fmla="*/ 9388144 h 10754714"/>
                <a:gd name="connsiteX100" fmla="*/ 4456047 w 4965117"/>
                <a:gd name="connsiteY100" fmla="*/ 9599160 h 10754714"/>
                <a:gd name="connsiteX101" fmla="*/ 4381796 w 4965117"/>
                <a:gd name="connsiteY101" fmla="*/ 9715307 h 10754714"/>
                <a:gd name="connsiteX102" fmla="*/ 4463665 w 4965117"/>
                <a:gd name="connsiteY102" fmla="*/ 9751115 h 10754714"/>
                <a:gd name="connsiteX103" fmla="*/ 4839240 w 4965117"/>
                <a:gd name="connsiteY103" fmla="*/ 9406112 h 10754714"/>
                <a:gd name="connsiteX104" fmla="*/ 4919657 w 4965117"/>
                <a:gd name="connsiteY104" fmla="*/ 9169971 h 10754714"/>
                <a:gd name="connsiteX105" fmla="*/ 4955131 w 4965117"/>
                <a:gd name="connsiteY105" fmla="*/ 8962035 h 10754714"/>
                <a:gd name="connsiteX106" fmla="*/ 4953488 w 4965117"/>
                <a:gd name="connsiteY106" fmla="*/ 8787763 h 10754714"/>
                <a:gd name="connsiteX107" fmla="*/ 4824201 w 4965117"/>
                <a:gd name="connsiteY107" fmla="*/ 8405010 h 10754714"/>
                <a:gd name="connsiteX108" fmla="*/ 4720438 w 4965117"/>
                <a:gd name="connsiteY108" fmla="*/ 7442321 h 10754714"/>
                <a:gd name="connsiteX109" fmla="*/ 4705086 w 4965117"/>
                <a:gd name="connsiteY109" fmla="*/ 6839978 h 10754714"/>
                <a:gd name="connsiteX110" fmla="*/ 4633144 w 4965117"/>
                <a:gd name="connsiteY110" fmla="*/ 6291786 h 10754714"/>
                <a:gd name="connsiteX111" fmla="*/ 4509423 w 4965117"/>
                <a:gd name="connsiteY111" fmla="*/ 5707864 h 10754714"/>
                <a:gd name="connsiteX112" fmla="*/ 4468950 w 4965117"/>
                <a:gd name="connsiteY112" fmla="*/ 4447075 h 10754714"/>
                <a:gd name="connsiteX113" fmla="*/ 4486334 w 4965117"/>
                <a:gd name="connsiteY113" fmla="*/ 3700756 h 10754714"/>
                <a:gd name="connsiteX114" fmla="*/ 4249079 w 4965117"/>
                <a:gd name="connsiteY114" fmla="*/ 3250383 h 10754714"/>
                <a:gd name="connsiteX115" fmla="*/ 3999320 w 4965117"/>
                <a:gd name="connsiteY115" fmla="*/ 3044455 h 10754714"/>
                <a:gd name="connsiteX116" fmla="*/ 3678324 w 4965117"/>
                <a:gd name="connsiteY116" fmla="*/ 2912933 h 10754714"/>
                <a:gd name="connsiteX117" fmla="*/ 3402429 w 4965117"/>
                <a:gd name="connsiteY117" fmla="*/ 2746113 h 10754714"/>
                <a:gd name="connsiteX118" fmla="*/ 3024779 w 4965117"/>
                <a:gd name="connsiteY118" fmla="*/ 2528957 h 10754714"/>
                <a:gd name="connsiteX119" fmla="*/ 2932566 w 4965117"/>
                <a:gd name="connsiteY119" fmla="*/ 2231809 h 10754714"/>
                <a:gd name="connsiteX120" fmla="*/ 2940426 w 4965117"/>
                <a:gd name="connsiteY120" fmla="*/ 1958709 h 10754714"/>
                <a:gd name="connsiteX121" fmla="*/ 3087631 w 4965117"/>
                <a:gd name="connsiteY121" fmla="*/ 1962420 h 10754714"/>
                <a:gd name="connsiteX122" fmla="*/ 3308412 w 4965117"/>
                <a:gd name="connsiteY122" fmla="*/ 2007437 h 10754714"/>
                <a:gd name="connsiteX123" fmla="*/ 3380634 w 4965117"/>
                <a:gd name="connsiteY123" fmla="*/ 1815438 h 10754714"/>
                <a:gd name="connsiteX124" fmla="*/ 3432360 w 4965117"/>
                <a:gd name="connsiteY124" fmla="*/ 1750548 h 10754714"/>
                <a:gd name="connsiteX125" fmla="*/ 3485784 w 4965117"/>
                <a:gd name="connsiteY125" fmla="*/ 1690329 h 10754714"/>
                <a:gd name="connsiteX126" fmla="*/ 3439004 w 4965117"/>
                <a:gd name="connsiteY126" fmla="*/ 1631133 h 10754714"/>
                <a:gd name="connsiteX127" fmla="*/ 3365938 w 4965117"/>
                <a:gd name="connsiteY127" fmla="*/ 1619405 h 10754714"/>
                <a:gd name="connsiteX128" fmla="*/ 3477932 w 4965117"/>
                <a:gd name="connsiteY128" fmla="*/ 1610647 h 10754714"/>
                <a:gd name="connsiteX129" fmla="*/ 3518349 w 4965117"/>
                <a:gd name="connsiteY129" fmla="*/ 1565149 h 10754714"/>
                <a:gd name="connsiteX130" fmla="*/ 3503574 w 4965117"/>
                <a:gd name="connsiteY130" fmla="*/ 1494543 h 10754714"/>
                <a:gd name="connsiteX131" fmla="*/ 3500145 w 4965117"/>
                <a:gd name="connsiteY131" fmla="*/ 1378545 h 10754714"/>
                <a:gd name="connsiteX132" fmla="*/ 3603161 w 4965117"/>
                <a:gd name="connsiteY132" fmla="*/ 1363631 h 10754714"/>
                <a:gd name="connsiteX133" fmla="*/ 3675904 w 4965117"/>
                <a:gd name="connsiteY133" fmla="*/ 1325671 h 10754714"/>
                <a:gd name="connsiteX134" fmla="*/ 3712134 w 4965117"/>
                <a:gd name="connsiteY134" fmla="*/ 1250378 h 10754714"/>
                <a:gd name="connsiteX135" fmla="*/ 3641346 w 4965117"/>
                <a:gd name="connsiteY135" fmla="*/ 1169402 h 10754714"/>
                <a:gd name="connsiteX136" fmla="*/ 3571294 w 4965117"/>
                <a:gd name="connsiteY136" fmla="*/ 1072201 h 10754714"/>
                <a:gd name="connsiteX137" fmla="*/ 3497984 w 4965117"/>
                <a:gd name="connsiteY137" fmla="*/ 916919 h 10754714"/>
                <a:gd name="connsiteX138" fmla="*/ 3535692 w 4965117"/>
                <a:gd name="connsiteY138" fmla="*/ 753285 h 10754714"/>
                <a:gd name="connsiteX139" fmla="*/ 3540116 w 4965117"/>
                <a:gd name="connsiteY139" fmla="*/ 414462 h 10754714"/>
                <a:gd name="connsiteX140" fmla="*/ 3230480 w 4965117"/>
                <a:gd name="connsiteY140" fmla="*/ 125796 h 10754714"/>
                <a:gd name="connsiteX141" fmla="*/ 2731150 w 4965117"/>
                <a:gd name="connsiteY141" fmla="*/ 9659 h 10754714"/>
                <a:gd name="connsiteX142" fmla="*/ 2127852 w 4965117"/>
                <a:gd name="connsiteY142" fmla="*/ 37014 h 10754714"/>
                <a:gd name="connsiteX143" fmla="*/ 1776271 w 4965117"/>
                <a:gd name="connsiteY143" fmla="*/ 278126 h 10754714"/>
                <a:gd name="connsiteX144" fmla="*/ 1639257 w 4965117"/>
                <a:gd name="connsiteY144" fmla="*/ 602343 h 10754714"/>
                <a:gd name="connsiteX145" fmla="*/ 1628634 w 4965117"/>
                <a:gd name="connsiteY145" fmla="*/ 1121429 h 10754714"/>
                <a:gd name="connsiteX146" fmla="*/ 1852730 w 4965117"/>
                <a:gd name="connsiteY146" fmla="*/ 1530531 h 10754714"/>
                <a:gd name="connsiteX147" fmla="*/ 2061231 w 4965117"/>
                <a:gd name="connsiteY147" fmla="*/ 1763495 h 10754714"/>
                <a:gd name="connsiteX148" fmla="*/ 2082540 w 4965117"/>
                <a:gd name="connsiteY148" fmla="*/ 2078352 h 10754714"/>
                <a:gd name="connsiteX149" fmla="*/ 2004871 w 4965117"/>
                <a:gd name="connsiteY149" fmla="*/ 2423449 h 10754714"/>
                <a:gd name="connsiteX150" fmla="*/ 1562185 w 4965117"/>
                <a:gd name="connsiteY150" fmla="*/ 2723226 h 10754714"/>
                <a:gd name="connsiteX151" fmla="*/ 1139317 w 4965117"/>
                <a:gd name="connsiteY151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75630 w 4965117"/>
                <a:gd name="connsiteY90" fmla="*/ 9161008 h 10754714"/>
                <a:gd name="connsiteX91" fmla="*/ 4260150 w 4965117"/>
                <a:gd name="connsiteY91" fmla="*/ 9258595 h 10754714"/>
                <a:gd name="connsiteX92" fmla="*/ 4312556 w 4965117"/>
                <a:gd name="connsiteY92" fmla="*/ 9304013 h 10754714"/>
                <a:gd name="connsiteX93" fmla="*/ 4370955 w 4965117"/>
                <a:gd name="connsiteY93" fmla="*/ 9254814 h 10754714"/>
                <a:gd name="connsiteX94" fmla="*/ 4416743 w 4965117"/>
                <a:gd name="connsiteY94" fmla="*/ 9179910 h 10754714"/>
                <a:gd name="connsiteX95" fmla="*/ 4432268 w 4965117"/>
                <a:gd name="connsiteY95" fmla="*/ 9009063 h 10754714"/>
                <a:gd name="connsiteX96" fmla="*/ 4472430 w 4965117"/>
                <a:gd name="connsiteY96" fmla="*/ 8881777 h 10754714"/>
                <a:gd name="connsiteX97" fmla="*/ 4568712 w 4965117"/>
                <a:gd name="connsiteY97" fmla="*/ 8803648 h 10754714"/>
                <a:gd name="connsiteX98" fmla="*/ 4736775 w 4965117"/>
                <a:gd name="connsiteY98" fmla="*/ 8965943 h 10754714"/>
                <a:gd name="connsiteX99" fmla="*/ 4616605 w 4965117"/>
                <a:gd name="connsiteY99" fmla="*/ 9388144 h 10754714"/>
                <a:gd name="connsiteX100" fmla="*/ 4456047 w 4965117"/>
                <a:gd name="connsiteY100" fmla="*/ 9599160 h 10754714"/>
                <a:gd name="connsiteX101" fmla="*/ 4381796 w 4965117"/>
                <a:gd name="connsiteY101" fmla="*/ 9715307 h 10754714"/>
                <a:gd name="connsiteX102" fmla="*/ 4463665 w 4965117"/>
                <a:gd name="connsiteY102" fmla="*/ 9751115 h 10754714"/>
                <a:gd name="connsiteX103" fmla="*/ 4839240 w 4965117"/>
                <a:gd name="connsiteY103" fmla="*/ 9406112 h 10754714"/>
                <a:gd name="connsiteX104" fmla="*/ 4919657 w 4965117"/>
                <a:gd name="connsiteY104" fmla="*/ 9169971 h 10754714"/>
                <a:gd name="connsiteX105" fmla="*/ 4955131 w 4965117"/>
                <a:gd name="connsiteY105" fmla="*/ 8962035 h 10754714"/>
                <a:gd name="connsiteX106" fmla="*/ 4953488 w 4965117"/>
                <a:gd name="connsiteY106" fmla="*/ 8787763 h 10754714"/>
                <a:gd name="connsiteX107" fmla="*/ 4824201 w 4965117"/>
                <a:gd name="connsiteY107" fmla="*/ 8405010 h 10754714"/>
                <a:gd name="connsiteX108" fmla="*/ 4720438 w 4965117"/>
                <a:gd name="connsiteY108" fmla="*/ 7442321 h 10754714"/>
                <a:gd name="connsiteX109" fmla="*/ 4705086 w 4965117"/>
                <a:gd name="connsiteY109" fmla="*/ 6839978 h 10754714"/>
                <a:gd name="connsiteX110" fmla="*/ 4633144 w 4965117"/>
                <a:gd name="connsiteY110" fmla="*/ 6291786 h 10754714"/>
                <a:gd name="connsiteX111" fmla="*/ 4509423 w 4965117"/>
                <a:gd name="connsiteY111" fmla="*/ 5707864 h 10754714"/>
                <a:gd name="connsiteX112" fmla="*/ 4468950 w 4965117"/>
                <a:gd name="connsiteY112" fmla="*/ 4447075 h 10754714"/>
                <a:gd name="connsiteX113" fmla="*/ 4486334 w 4965117"/>
                <a:gd name="connsiteY113" fmla="*/ 3700756 h 10754714"/>
                <a:gd name="connsiteX114" fmla="*/ 4249079 w 4965117"/>
                <a:gd name="connsiteY114" fmla="*/ 3250383 h 10754714"/>
                <a:gd name="connsiteX115" fmla="*/ 3999320 w 4965117"/>
                <a:gd name="connsiteY115" fmla="*/ 3044455 h 10754714"/>
                <a:gd name="connsiteX116" fmla="*/ 3678324 w 4965117"/>
                <a:gd name="connsiteY116" fmla="*/ 2912933 h 10754714"/>
                <a:gd name="connsiteX117" fmla="*/ 3402429 w 4965117"/>
                <a:gd name="connsiteY117" fmla="*/ 2746113 h 10754714"/>
                <a:gd name="connsiteX118" fmla="*/ 3024779 w 4965117"/>
                <a:gd name="connsiteY118" fmla="*/ 2528957 h 10754714"/>
                <a:gd name="connsiteX119" fmla="*/ 2932566 w 4965117"/>
                <a:gd name="connsiteY119" fmla="*/ 2231809 h 10754714"/>
                <a:gd name="connsiteX120" fmla="*/ 2940426 w 4965117"/>
                <a:gd name="connsiteY120" fmla="*/ 1958709 h 10754714"/>
                <a:gd name="connsiteX121" fmla="*/ 3087631 w 4965117"/>
                <a:gd name="connsiteY121" fmla="*/ 1962420 h 10754714"/>
                <a:gd name="connsiteX122" fmla="*/ 3308412 w 4965117"/>
                <a:gd name="connsiteY122" fmla="*/ 2007437 h 10754714"/>
                <a:gd name="connsiteX123" fmla="*/ 3380634 w 4965117"/>
                <a:gd name="connsiteY123" fmla="*/ 1815438 h 10754714"/>
                <a:gd name="connsiteX124" fmla="*/ 3432360 w 4965117"/>
                <a:gd name="connsiteY124" fmla="*/ 1750548 h 10754714"/>
                <a:gd name="connsiteX125" fmla="*/ 3485784 w 4965117"/>
                <a:gd name="connsiteY125" fmla="*/ 1690329 h 10754714"/>
                <a:gd name="connsiteX126" fmla="*/ 3439004 w 4965117"/>
                <a:gd name="connsiteY126" fmla="*/ 1631133 h 10754714"/>
                <a:gd name="connsiteX127" fmla="*/ 3365938 w 4965117"/>
                <a:gd name="connsiteY127" fmla="*/ 1619405 h 10754714"/>
                <a:gd name="connsiteX128" fmla="*/ 3477932 w 4965117"/>
                <a:gd name="connsiteY128" fmla="*/ 1610647 h 10754714"/>
                <a:gd name="connsiteX129" fmla="*/ 3518349 w 4965117"/>
                <a:gd name="connsiteY129" fmla="*/ 1565149 h 10754714"/>
                <a:gd name="connsiteX130" fmla="*/ 3503574 w 4965117"/>
                <a:gd name="connsiteY130" fmla="*/ 1494543 h 10754714"/>
                <a:gd name="connsiteX131" fmla="*/ 3500145 w 4965117"/>
                <a:gd name="connsiteY131" fmla="*/ 1378545 h 10754714"/>
                <a:gd name="connsiteX132" fmla="*/ 3603161 w 4965117"/>
                <a:gd name="connsiteY132" fmla="*/ 1363631 h 10754714"/>
                <a:gd name="connsiteX133" fmla="*/ 3675904 w 4965117"/>
                <a:gd name="connsiteY133" fmla="*/ 1325671 h 10754714"/>
                <a:gd name="connsiteX134" fmla="*/ 3712134 w 4965117"/>
                <a:gd name="connsiteY134" fmla="*/ 1250378 h 10754714"/>
                <a:gd name="connsiteX135" fmla="*/ 3641346 w 4965117"/>
                <a:gd name="connsiteY135" fmla="*/ 1169402 h 10754714"/>
                <a:gd name="connsiteX136" fmla="*/ 3571294 w 4965117"/>
                <a:gd name="connsiteY136" fmla="*/ 1072201 h 10754714"/>
                <a:gd name="connsiteX137" fmla="*/ 3497984 w 4965117"/>
                <a:gd name="connsiteY137" fmla="*/ 916919 h 10754714"/>
                <a:gd name="connsiteX138" fmla="*/ 3535692 w 4965117"/>
                <a:gd name="connsiteY138" fmla="*/ 753285 h 10754714"/>
                <a:gd name="connsiteX139" fmla="*/ 3540116 w 4965117"/>
                <a:gd name="connsiteY139" fmla="*/ 414462 h 10754714"/>
                <a:gd name="connsiteX140" fmla="*/ 3230480 w 4965117"/>
                <a:gd name="connsiteY140" fmla="*/ 125796 h 10754714"/>
                <a:gd name="connsiteX141" fmla="*/ 2731150 w 4965117"/>
                <a:gd name="connsiteY141" fmla="*/ 9659 h 10754714"/>
                <a:gd name="connsiteX142" fmla="*/ 2127852 w 4965117"/>
                <a:gd name="connsiteY142" fmla="*/ 37014 h 10754714"/>
                <a:gd name="connsiteX143" fmla="*/ 1776271 w 4965117"/>
                <a:gd name="connsiteY143" fmla="*/ 278126 h 10754714"/>
                <a:gd name="connsiteX144" fmla="*/ 1639257 w 4965117"/>
                <a:gd name="connsiteY144" fmla="*/ 602343 h 10754714"/>
                <a:gd name="connsiteX145" fmla="*/ 1628634 w 4965117"/>
                <a:gd name="connsiteY145" fmla="*/ 1121429 h 10754714"/>
                <a:gd name="connsiteX146" fmla="*/ 1852730 w 4965117"/>
                <a:gd name="connsiteY146" fmla="*/ 1530531 h 10754714"/>
                <a:gd name="connsiteX147" fmla="*/ 2061231 w 4965117"/>
                <a:gd name="connsiteY147" fmla="*/ 1763495 h 10754714"/>
                <a:gd name="connsiteX148" fmla="*/ 2082540 w 4965117"/>
                <a:gd name="connsiteY148" fmla="*/ 2078352 h 10754714"/>
                <a:gd name="connsiteX149" fmla="*/ 2004871 w 4965117"/>
                <a:gd name="connsiteY149" fmla="*/ 2423449 h 10754714"/>
                <a:gd name="connsiteX150" fmla="*/ 1562185 w 4965117"/>
                <a:gd name="connsiteY150" fmla="*/ 2723226 h 10754714"/>
                <a:gd name="connsiteX151" fmla="*/ 1139317 w 4965117"/>
                <a:gd name="connsiteY151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75630 w 4965117"/>
                <a:gd name="connsiteY90" fmla="*/ 9161008 h 10754714"/>
                <a:gd name="connsiteX91" fmla="*/ 4260150 w 4965117"/>
                <a:gd name="connsiteY91" fmla="*/ 9258595 h 10754714"/>
                <a:gd name="connsiteX92" fmla="*/ 4315050 w 4965117"/>
                <a:gd name="connsiteY92" fmla="*/ 9296877 h 10754714"/>
                <a:gd name="connsiteX93" fmla="*/ 4370955 w 4965117"/>
                <a:gd name="connsiteY93" fmla="*/ 9254814 h 10754714"/>
                <a:gd name="connsiteX94" fmla="*/ 4416743 w 4965117"/>
                <a:gd name="connsiteY94" fmla="*/ 9179910 h 10754714"/>
                <a:gd name="connsiteX95" fmla="*/ 4432268 w 4965117"/>
                <a:gd name="connsiteY95" fmla="*/ 9009063 h 10754714"/>
                <a:gd name="connsiteX96" fmla="*/ 4472430 w 4965117"/>
                <a:gd name="connsiteY96" fmla="*/ 8881777 h 10754714"/>
                <a:gd name="connsiteX97" fmla="*/ 4568712 w 4965117"/>
                <a:gd name="connsiteY97" fmla="*/ 8803648 h 10754714"/>
                <a:gd name="connsiteX98" fmla="*/ 4736775 w 4965117"/>
                <a:gd name="connsiteY98" fmla="*/ 8965943 h 10754714"/>
                <a:gd name="connsiteX99" fmla="*/ 4616605 w 4965117"/>
                <a:gd name="connsiteY99" fmla="*/ 9388144 h 10754714"/>
                <a:gd name="connsiteX100" fmla="*/ 4456047 w 4965117"/>
                <a:gd name="connsiteY100" fmla="*/ 9599160 h 10754714"/>
                <a:gd name="connsiteX101" fmla="*/ 4381796 w 4965117"/>
                <a:gd name="connsiteY101" fmla="*/ 9715307 h 10754714"/>
                <a:gd name="connsiteX102" fmla="*/ 4463665 w 4965117"/>
                <a:gd name="connsiteY102" fmla="*/ 9751115 h 10754714"/>
                <a:gd name="connsiteX103" fmla="*/ 4839240 w 4965117"/>
                <a:gd name="connsiteY103" fmla="*/ 9406112 h 10754714"/>
                <a:gd name="connsiteX104" fmla="*/ 4919657 w 4965117"/>
                <a:gd name="connsiteY104" fmla="*/ 9169971 h 10754714"/>
                <a:gd name="connsiteX105" fmla="*/ 4955131 w 4965117"/>
                <a:gd name="connsiteY105" fmla="*/ 8962035 h 10754714"/>
                <a:gd name="connsiteX106" fmla="*/ 4953488 w 4965117"/>
                <a:gd name="connsiteY106" fmla="*/ 8787763 h 10754714"/>
                <a:gd name="connsiteX107" fmla="*/ 4824201 w 4965117"/>
                <a:gd name="connsiteY107" fmla="*/ 8405010 h 10754714"/>
                <a:gd name="connsiteX108" fmla="*/ 4720438 w 4965117"/>
                <a:gd name="connsiteY108" fmla="*/ 7442321 h 10754714"/>
                <a:gd name="connsiteX109" fmla="*/ 4705086 w 4965117"/>
                <a:gd name="connsiteY109" fmla="*/ 6839978 h 10754714"/>
                <a:gd name="connsiteX110" fmla="*/ 4633144 w 4965117"/>
                <a:gd name="connsiteY110" fmla="*/ 6291786 h 10754714"/>
                <a:gd name="connsiteX111" fmla="*/ 4509423 w 4965117"/>
                <a:gd name="connsiteY111" fmla="*/ 5707864 h 10754714"/>
                <a:gd name="connsiteX112" fmla="*/ 4468950 w 4965117"/>
                <a:gd name="connsiteY112" fmla="*/ 4447075 h 10754714"/>
                <a:gd name="connsiteX113" fmla="*/ 4486334 w 4965117"/>
                <a:gd name="connsiteY113" fmla="*/ 3700756 h 10754714"/>
                <a:gd name="connsiteX114" fmla="*/ 4249079 w 4965117"/>
                <a:gd name="connsiteY114" fmla="*/ 3250383 h 10754714"/>
                <a:gd name="connsiteX115" fmla="*/ 3999320 w 4965117"/>
                <a:gd name="connsiteY115" fmla="*/ 3044455 h 10754714"/>
                <a:gd name="connsiteX116" fmla="*/ 3678324 w 4965117"/>
                <a:gd name="connsiteY116" fmla="*/ 2912933 h 10754714"/>
                <a:gd name="connsiteX117" fmla="*/ 3402429 w 4965117"/>
                <a:gd name="connsiteY117" fmla="*/ 2746113 h 10754714"/>
                <a:gd name="connsiteX118" fmla="*/ 3024779 w 4965117"/>
                <a:gd name="connsiteY118" fmla="*/ 2528957 h 10754714"/>
                <a:gd name="connsiteX119" fmla="*/ 2932566 w 4965117"/>
                <a:gd name="connsiteY119" fmla="*/ 2231809 h 10754714"/>
                <a:gd name="connsiteX120" fmla="*/ 2940426 w 4965117"/>
                <a:gd name="connsiteY120" fmla="*/ 1958709 h 10754714"/>
                <a:gd name="connsiteX121" fmla="*/ 3087631 w 4965117"/>
                <a:gd name="connsiteY121" fmla="*/ 1962420 h 10754714"/>
                <a:gd name="connsiteX122" fmla="*/ 3308412 w 4965117"/>
                <a:gd name="connsiteY122" fmla="*/ 2007437 h 10754714"/>
                <a:gd name="connsiteX123" fmla="*/ 3380634 w 4965117"/>
                <a:gd name="connsiteY123" fmla="*/ 1815438 h 10754714"/>
                <a:gd name="connsiteX124" fmla="*/ 3432360 w 4965117"/>
                <a:gd name="connsiteY124" fmla="*/ 1750548 h 10754714"/>
                <a:gd name="connsiteX125" fmla="*/ 3485784 w 4965117"/>
                <a:gd name="connsiteY125" fmla="*/ 1690329 h 10754714"/>
                <a:gd name="connsiteX126" fmla="*/ 3439004 w 4965117"/>
                <a:gd name="connsiteY126" fmla="*/ 1631133 h 10754714"/>
                <a:gd name="connsiteX127" fmla="*/ 3365938 w 4965117"/>
                <a:gd name="connsiteY127" fmla="*/ 1619405 h 10754714"/>
                <a:gd name="connsiteX128" fmla="*/ 3477932 w 4965117"/>
                <a:gd name="connsiteY128" fmla="*/ 1610647 h 10754714"/>
                <a:gd name="connsiteX129" fmla="*/ 3518349 w 4965117"/>
                <a:gd name="connsiteY129" fmla="*/ 1565149 h 10754714"/>
                <a:gd name="connsiteX130" fmla="*/ 3503574 w 4965117"/>
                <a:gd name="connsiteY130" fmla="*/ 1494543 h 10754714"/>
                <a:gd name="connsiteX131" fmla="*/ 3500145 w 4965117"/>
                <a:gd name="connsiteY131" fmla="*/ 1378545 h 10754714"/>
                <a:gd name="connsiteX132" fmla="*/ 3603161 w 4965117"/>
                <a:gd name="connsiteY132" fmla="*/ 1363631 h 10754714"/>
                <a:gd name="connsiteX133" fmla="*/ 3675904 w 4965117"/>
                <a:gd name="connsiteY133" fmla="*/ 1325671 h 10754714"/>
                <a:gd name="connsiteX134" fmla="*/ 3712134 w 4965117"/>
                <a:gd name="connsiteY134" fmla="*/ 1250378 h 10754714"/>
                <a:gd name="connsiteX135" fmla="*/ 3641346 w 4965117"/>
                <a:gd name="connsiteY135" fmla="*/ 1169402 h 10754714"/>
                <a:gd name="connsiteX136" fmla="*/ 3571294 w 4965117"/>
                <a:gd name="connsiteY136" fmla="*/ 1072201 h 10754714"/>
                <a:gd name="connsiteX137" fmla="*/ 3497984 w 4965117"/>
                <a:gd name="connsiteY137" fmla="*/ 916919 h 10754714"/>
                <a:gd name="connsiteX138" fmla="*/ 3535692 w 4965117"/>
                <a:gd name="connsiteY138" fmla="*/ 753285 h 10754714"/>
                <a:gd name="connsiteX139" fmla="*/ 3540116 w 4965117"/>
                <a:gd name="connsiteY139" fmla="*/ 414462 h 10754714"/>
                <a:gd name="connsiteX140" fmla="*/ 3230480 w 4965117"/>
                <a:gd name="connsiteY140" fmla="*/ 125796 h 10754714"/>
                <a:gd name="connsiteX141" fmla="*/ 2731150 w 4965117"/>
                <a:gd name="connsiteY141" fmla="*/ 9659 h 10754714"/>
                <a:gd name="connsiteX142" fmla="*/ 2127852 w 4965117"/>
                <a:gd name="connsiteY142" fmla="*/ 37014 h 10754714"/>
                <a:gd name="connsiteX143" fmla="*/ 1776271 w 4965117"/>
                <a:gd name="connsiteY143" fmla="*/ 278126 h 10754714"/>
                <a:gd name="connsiteX144" fmla="*/ 1639257 w 4965117"/>
                <a:gd name="connsiteY144" fmla="*/ 602343 h 10754714"/>
                <a:gd name="connsiteX145" fmla="*/ 1628634 w 4965117"/>
                <a:gd name="connsiteY145" fmla="*/ 1121429 h 10754714"/>
                <a:gd name="connsiteX146" fmla="*/ 1852730 w 4965117"/>
                <a:gd name="connsiteY146" fmla="*/ 1530531 h 10754714"/>
                <a:gd name="connsiteX147" fmla="*/ 2061231 w 4965117"/>
                <a:gd name="connsiteY147" fmla="*/ 1763495 h 10754714"/>
                <a:gd name="connsiteX148" fmla="*/ 2082540 w 4965117"/>
                <a:gd name="connsiteY148" fmla="*/ 2078352 h 10754714"/>
                <a:gd name="connsiteX149" fmla="*/ 2004871 w 4965117"/>
                <a:gd name="connsiteY149" fmla="*/ 2423449 h 10754714"/>
                <a:gd name="connsiteX150" fmla="*/ 1562185 w 4965117"/>
                <a:gd name="connsiteY150" fmla="*/ 2723226 h 10754714"/>
                <a:gd name="connsiteX151" fmla="*/ 1139317 w 4965117"/>
                <a:gd name="connsiteY151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75630 w 4965117"/>
                <a:gd name="connsiteY90" fmla="*/ 9161008 h 10754714"/>
                <a:gd name="connsiteX91" fmla="*/ 4260150 w 4965117"/>
                <a:gd name="connsiteY91" fmla="*/ 9258595 h 10754714"/>
                <a:gd name="connsiteX92" fmla="*/ 4315050 w 4965117"/>
                <a:gd name="connsiteY92" fmla="*/ 9296877 h 10754714"/>
                <a:gd name="connsiteX93" fmla="*/ 4370955 w 4965117"/>
                <a:gd name="connsiteY93" fmla="*/ 9254814 h 10754714"/>
                <a:gd name="connsiteX94" fmla="*/ 4416743 w 4965117"/>
                <a:gd name="connsiteY94" fmla="*/ 9179910 h 10754714"/>
                <a:gd name="connsiteX95" fmla="*/ 4432268 w 4965117"/>
                <a:gd name="connsiteY95" fmla="*/ 9009063 h 10754714"/>
                <a:gd name="connsiteX96" fmla="*/ 4472430 w 4965117"/>
                <a:gd name="connsiteY96" fmla="*/ 8881777 h 10754714"/>
                <a:gd name="connsiteX97" fmla="*/ 4568712 w 4965117"/>
                <a:gd name="connsiteY97" fmla="*/ 8803648 h 10754714"/>
                <a:gd name="connsiteX98" fmla="*/ 4736775 w 4965117"/>
                <a:gd name="connsiteY98" fmla="*/ 8965943 h 10754714"/>
                <a:gd name="connsiteX99" fmla="*/ 4616605 w 4965117"/>
                <a:gd name="connsiteY99" fmla="*/ 9388144 h 10754714"/>
                <a:gd name="connsiteX100" fmla="*/ 4456047 w 4965117"/>
                <a:gd name="connsiteY100" fmla="*/ 9599160 h 10754714"/>
                <a:gd name="connsiteX101" fmla="*/ 4381796 w 4965117"/>
                <a:gd name="connsiteY101" fmla="*/ 9715307 h 10754714"/>
                <a:gd name="connsiteX102" fmla="*/ 4463665 w 4965117"/>
                <a:gd name="connsiteY102" fmla="*/ 9751115 h 10754714"/>
                <a:gd name="connsiteX103" fmla="*/ 4839240 w 4965117"/>
                <a:gd name="connsiteY103" fmla="*/ 9406112 h 10754714"/>
                <a:gd name="connsiteX104" fmla="*/ 4919657 w 4965117"/>
                <a:gd name="connsiteY104" fmla="*/ 9169971 h 10754714"/>
                <a:gd name="connsiteX105" fmla="*/ 4955131 w 4965117"/>
                <a:gd name="connsiteY105" fmla="*/ 8962035 h 10754714"/>
                <a:gd name="connsiteX106" fmla="*/ 4953488 w 4965117"/>
                <a:gd name="connsiteY106" fmla="*/ 8787763 h 10754714"/>
                <a:gd name="connsiteX107" fmla="*/ 4824201 w 4965117"/>
                <a:gd name="connsiteY107" fmla="*/ 8405010 h 10754714"/>
                <a:gd name="connsiteX108" fmla="*/ 4720438 w 4965117"/>
                <a:gd name="connsiteY108" fmla="*/ 7442321 h 10754714"/>
                <a:gd name="connsiteX109" fmla="*/ 4705086 w 4965117"/>
                <a:gd name="connsiteY109" fmla="*/ 6839978 h 10754714"/>
                <a:gd name="connsiteX110" fmla="*/ 4633144 w 4965117"/>
                <a:gd name="connsiteY110" fmla="*/ 6291786 h 10754714"/>
                <a:gd name="connsiteX111" fmla="*/ 4509423 w 4965117"/>
                <a:gd name="connsiteY111" fmla="*/ 5707864 h 10754714"/>
                <a:gd name="connsiteX112" fmla="*/ 4468950 w 4965117"/>
                <a:gd name="connsiteY112" fmla="*/ 4447075 h 10754714"/>
                <a:gd name="connsiteX113" fmla="*/ 4486334 w 4965117"/>
                <a:gd name="connsiteY113" fmla="*/ 3700756 h 10754714"/>
                <a:gd name="connsiteX114" fmla="*/ 4249079 w 4965117"/>
                <a:gd name="connsiteY114" fmla="*/ 3250383 h 10754714"/>
                <a:gd name="connsiteX115" fmla="*/ 3999320 w 4965117"/>
                <a:gd name="connsiteY115" fmla="*/ 3044455 h 10754714"/>
                <a:gd name="connsiteX116" fmla="*/ 3678324 w 4965117"/>
                <a:gd name="connsiteY116" fmla="*/ 2912933 h 10754714"/>
                <a:gd name="connsiteX117" fmla="*/ 3402429 w 4965117"/>
                <a:gd name="connsiteY117" fmla="*/ 2746113 h 10754714"/>
                <a:gd name="connsiteX118" fmla="*/ 3024779 w 4965117"/>
                <a:gd name="connsiteY118" fmla="*/ 2528957 h 10754714"/>
                <a:gd name="connsiteX119" fmla="*/ 2932566 w 4965117"/>
                <a:gd name="connsiteY119" fmla="*/ 2231809 h 10754714"/>
                <a:gd name="connsiteX120" fmla="*/ 2940426 w 4965117"/>
                <a:gd name="connsiteY120" fmla="*/ 1958709 h 10754714"/>
                <a:gd name="connsiteX121" fmla="*/ 3087631 w 4965117"/>
                <a:gd name="connsiteY121" fmla="*/ 1962420 h 10754714"/>
                <a:gd name="connsiteX122" fmla="*/ 3308412 w 4965117"/>
                <a:gd name="connsiteY122" fmla="*/ 2007437 h 10754714"/>
                <a:gd name="connsiteX123" fmla="*/ 3380634 w 4965117"/>
                <a:gd name="connsiteY123" fmla="*/ 1815438 h 10754714"/>
                <a:gd name="connsiteX124" fmla="*/ 3432360 w 4965117"/>
                <a:gd name="connsiteY124" fmla="*/ 1750548 h 10754714"/>
                <a:gd name="connsiteX125" fmla="*/ 3485784 w 4965117"/>
                <a:gd name="connsiteY125" fmla="*/ 1690329 h 10754714"/>
                <a:gd name="connsiteX126" fmla="*/ 3439004 w 4965117"/>
                <a:gd name="connsiteY126" fmla="*/ 1631133 h 10754714"/>
                <a:gd name="connsiteX127" fmla="*/ 3365938 w 4965117"/>
                <a:gd name="connsiteY127" fmla="*/ 1619405 h 10754714"/>
                <a:gd name="connsiteX128" fmla="*/ 3477932 w 4965117"/>
                <a:gd name="connsiteY128" fmla="*/ 1610647 h 10754714"/>
                <a:gd name="connsiteX129" fmla="*/ 3518349 w 4965117"/>
                <a:gd name="connsiteY129" fmla="*/ 1565149 h 10754714"/>
                <a:gd name="connsiteX130" fmla="*/ 3503574 w 4965117"/>
                <a:gd name="connsiteY130" fmla="*/ 1494543 h 10754714"/>
                <a:gd name="connsiteX131" fmla="*/ 3500145 w 4965117"/>
                <a:gd name="connsiteY131" fmla="*/ 1378545 h 10754714"/>
                <a:gd name="connsiteX132" fmla="*/ 3603161 w 4965117"/>
                <a:gd name="connsiteY132" fmla="*/ 1363631 h 10754714"/>
                <a:gd name="connsiteX133" fmla="*/ 3675904 w 4965117"/>
                <a:gd name="connsiteY133" fmla="*/ 1325671 h 10754714"/>
                <a:gd name="connsiteX134" fmla="*/ 3712134 w 4965117"/>
                <a:gd name="connsiteY134" fmla="*/ 1250378 h 10754714"/>
                <a:gd name="connsiteX135" fmla="*/ 3641346 w 4965117"/>
                <a:gd name="connsiteY135" fmla="*/ 1169402 h 10754714"/>
                <a:gd name="connsiteX136" fmla="*/ 3571294 w 4965117"/>
                <a:gd name="connsiteY136" fmla="*/ 1072201 h 10754714"/>
                <a:gd name="connsiteX137" fmla="*/ 3497984 w 4965117"/>
                <a:gd name="connsiteY137" fmla="*/ 916919 h 10754714"/>
                <a:gd name="connsiteX138" fmla="*/ 3535692 w 4965117"/>
                <a:gd name="connsiteY138" fmla="*/ 753285 h 10754714"/>
                <a:gd name="connsiteX139" fmla="*/ 3540116 w 4965117"/>
                <a:gd name="connsiteY139" fmla="*/ 414462 h 10754714"/>
                <a:gd name="connsiteX140" fmla="*/ 3230480 w 4965117"/>
                <a:gd name="connsiteY140" fmla="*/ 125796 h 10754714"/>
                <a:gd name="connsiteX141" fmla="*/ 2731150 w 4965117"/>
                <a:gd name="connsiteY141" fmla="*/ 9659 h 10754714"/>
                <a:gd name="connsiteX142" fmla="*/ 2127852 w 4965117"/>
                <a:gd name="connsiteY142" fmla="*/ 37014 h 10754714"/>
                <a:gd name="connsiteX143" fmla="*/ 1776271 w 4965117"/>
                <a:gd name="connsiteY143" fmla="*/ 278126 h 10754714"/>
                <a:gd name="connsiteX144" fmla="*/ 1639257 w 4965117"/>
                <a:gd name="connsiteY144" fmla="*/ 602343 h 10754714"/>
                <a:gd name="connsiteX145" fmla="*/ 1628634 w 4965117"/>
                <a:gd name="connsiteY145" fmla="*/ 1121429 h 10754714"/>
                <a:gd name="connsiteX146" fmla="*/ 1852730 w 4965117"/>
                <a:gd name="connsiteY146" fmla="*/ 1530531 h 10754714"/>
                <a:gd name="connsiteX147" fmla="*/ 2061231 w 4965117"/>
                <a:gd name="connsiteY147" fmla="*/ 1763495 h 10754714"/>
                <a:gd name="connsiteX148" fmla="*/ 2082540 w 4965117"/>
                <a:gd name="connsiteY148" fmla="*/ 2078352 h 10754714"/>
                <a:gd name="connsiteX149" fmla="*/ 2004871 w 4965117"/>
                <a:gd name="connsiteY149" fmla="*/ 2423449 h 10754714"/>
                <a:gd name="connsiteX150" fmla="*/ 1562185 w 4965117"/>
                <a:gd name="connsiteY150" fmla="*/ 2723226 h 10754714"/>
                <a:gd name="connsiteX151" fmla="*/ 1139317 w 4965117"/>
                <a:gd name="connsiteY151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75630 w 4965117"/>
                <a:gd name="connsiteY90" fmla="*/ 9161008 h 10754714"/>
                <a:gd name="connsiteX91" fmla="*/ 4260150 w 4965117"/>
                <a:gd name="connsiteY91" fmla="*/ 9258595 h 10754714"/>
                <a:gd name="connsiteX92" fmla="*/ 4315050 w 4965117"/>
                <a:gd name="connsiteY92" fmla="*/ 9296877 h 10754714"/>
                <a:gd name="connsiteX93" fmla="*/ 4370955 w 4965117"/>
                <a:gd name="connsiteY93" fmla="*/ 9254814 h 10754714"/>
                <a:gd name="connsiteX94" fmla="*/ 4416743 w 4965117"/>
                <a:gd name="connsiteY94" fmla="*/ 9179910 h 10754714"/>
                <a:gd name="connsiteX95" fmla="*/ 4432268 w 4965117"/>
                <a:gd name="connsiteY95" fmla="*/ 9009063 h 10754714"/>
                <a:gd name="connsiteX96" fmla="*/ 4472430 w 4965117"/>
                <a:gd name="connsiteY96" fmla="*/ 8881777 h 10754714"/>
                <a:gd name="connsiteX97" fmla="*/ 4568712 w 4965117"/>
                <a:gd name="connsiteY97" fmla="*/ 8803648 h 10754714"/>
                <a:gd name="connsiteX98" fmla="*/ 4736775 w 4965117"/>
                <a:gd name="connsiteY98" fmla="*/ 8965943 h 10754714"/>
                <a:gd name="connsiteX99" fmla="*/ 4616605 w 4965117"/>
                <a:gd name="connsiteY99" fmla="*/ 9388144 h 10754714"/>
                <a:gd name="connsiteX100" fmla="*/ 4456047 w 4965117"/>
                <a:gd name="connsiteY100" fmla="*/ 9599160 h 10754714"/>
                <a:gd name="connsiteX101" fmla="*/ 4381796 w 4965117"/>
                <a:gd name="connsiteY101" fmla="*/ 9715307 h 10754714"/>
                <a:gd name="connsiteX102" fmla="*/ 4463665 w 4965117"/>
                <a:gd name="connsiteY102" fmla="*/ 9751115 h 10754714"/>
                <a:gd name="connsiteX103" fmla="*/ 4839240 w 4965117"/>
                <a:gd name="connsiteY103" fmla="*/ 9406112 h 10754714"/>
                <a:gd name="connsiteX104" fmla="*/ 4919657 w 4965117"/>
                <a:gd name="connsiteY104" fmla="*/ 9169971 h 10754714"/>
                <a:gd name="connsiteX105" fmla="*/ 4955131 w 4965117"/>
                <a:gd name="connsiteY105" fmla="*/ 8962035 h 10754714"/>
                <a:gd name="connsiteX106" fmla="*/ 4953488 w 4965117"/>
                <a:gd name="connsiteY106" fmla="*/ 8787763 h 10754714"/>
                <a:gd name="connsiteX107" fmla="*/ 4824201 w 4965117"/>
                <a:gd name="connsiteY107" fmla="*/ 8405010 h 10754714"/>
                <a:gd name="connsiteX108" fmla="*/ 4720438 w 4965117"/>
                <a:gd name="connsiteY108" fmla="*/ 7442321 h 10754714"/>
                <a:gd name="connsiteX109" fmla="*/ 4705086 w 4965117"/>
                <a:gd name="connsiteY109" fmla="*/ 6839978 h 10754714"/>
                <a:gd name="connsiteX110" fmla="*/ 4633144 w 4965117"/>
                <a:gd name="connsiteY110" fmla="*/ 6291786 h 10754714"/>
                <a:gd name="connsiteX111" fmla="*/ 4509423 w 4965117"/>
                <a:gd name="connsiteY111" fmla="*/ 5707864 h 10754714"/>
                <a:gd name="connsiteX112" fmla="*/ 4468950 w 4965117"/>
                <a:gd name="connsiteY112" fmla="*/ 4447075 h 10754714"/>
                <a:gd name="connsiteX113" fmla="*/ 4486334 w 4965117"/>
                <a:gd name="connsiteY113" fmla="*/ 3700756 h 10754714"/>
                <a:gd name="connsiteX114" fmla="*/ 4249079 w 4965117"/>
                <a:gd name="connsiteY114" fmla="*/ 3250383 h 10754714"/>
                <a:gd name="connsiteX115" fmla="*/ 3999320 w 4965117"/>
                <a:gd name="connsiteY115" fmla="*/ 3044455 h 10754714"/>
                <a:gd name="connsiteX116" fmla="*/ 3678324 w 4965117"/>
                <a:gd name="connsiteY116" fmla="*/ 2912933 h 10754714"/>
                <a:gd name="connsiteX117" fmla="*/ 3402429 w 4965117"/>
                <a:gd name="connsiteY117" fmla="*/ 2746113 h 10754714"/>
                <a:gd name="connsiteX118" fmla="*/ 3024779 w 4965117"/>
                <a:gd name="connsiteY118" fmla="*/ 2528957 h 10754714"/>
                <a:gd name="connsiteX119" fmla="*/ 2932566 w 4965117"/>
                <a:gd name="connsiteY119" fmla="*/ 2231809 h 10754714"/>
                <a:gd name="connsiteX120" fmla="*/ 2940426 w 4965117"/>
                <a:gd name="connsiteY120" fmla="*/ 1958709 h 10754714"/>
                <a:gd name="connsiteX121" fmla="*/ 3087631 w 4965117"/>
                <a:gd name="connsiteY121" fmla="*/ 1962420 h 10754714"/>
                <a:gd name="connsiteX122" fmla="*/ 3308412 w 4965117"/>
                <a:gd name="connsiteY122" fmla="*/ 2007437 h 10754714"/>
                <a:gd name="connsiteX123" fmla="*/ 3380634 w 4965117"/>
                <a:gd name="connsiteY123" fmla="*/ 1815438 h 10754714"/>
                <a:gd name="connsiteX124" fmla="*/ 3432360 w 4965117"/>
                <a:gd name="connsiteY124" fmla="*/ 1750548 h 10754714"/>
                <a:gd name="connsiteX125" fmla="*/ 3485784 w 4965117"/>
                <a:gd name="connsiteY125" fmla="*/ 1690329 h 10754714"/>
                <a:gd name="connsiteX126" fmla="*/ 3439004 w 4965117"/>
                <a:gd name="connsiteY126" fmla="*/ 1631133 h 10754714"/>
                <a:gd name="connsiteX127" fmla="*/ 3365938 w 4965117"/>
                <a:gd name="connsiteY127" fmla="*/ 1619405 h 10754714"/>
                <a:gd name="connsiteX128" fmla="*/ 3477932 w 4965117"/>
                <a:gd name="connsiteY128" fmla="*/ 1610647 h 10754714"/>
                <a:gd name="connsiteX129" fmla="*/ 3518349 w 4965117"/>
                <a:gd name="connsiteY129" fmla="*/ 1565149 h 10754714"/>
                <a:gd name="connsiteX130" fmla="*/ 3503574 w 4965117"/>
                <a:gd name="connsiteY130" fmla="*/ 1494543 h 10754714"/>
                <a:gd name="connsiteX131" fmla="*/ 3500145 w 4965117"/>
                <a:gd name="connsiteY131" fmla="*/ 1378545 h 10754714"/>
                <a:gd name="connsiteX132" fmla="*/ 3603161 w 4965117"/>
                <a:gd name="connsiteY132" fmla="*/ 1363631 h 10754714"/>
                <a:gd name="connsiteX133" fmla="*/ 3675904 w 4965117"/>
                <a:gd name="connsiteY133" fmla="*/ 1325671 h 10754714"/>
                <a:gd name="connsiteX134" fmla="*/ 3712134 w 4965117"/>
                <a:gd name="connsiteY134" fmla="*/ 1250378 h 10754714"/>
                <a:gd name="connsiteX135" fmla="*/ 3641346 w 4965117"/>
                <a:gd name="connsiteY135" fmla="*/ 1169402 h 10754714"/>
                <a:gd name="connsiteX136" fmla="*/ 3571294 w 4965117"/>
                <a:gd name="connsiteY136" fmla="*/ 1072201 h 10754714"/>
                <a:gd name="connsiteX137" fmla="*/ 3497984 w 4965117"/>
                <a:gd name="connsiteY137" fmla="*/ 916919 h 10754714"/>
                <a:gd name="connsiteX138" fmla="*/ 3535692 w 4965117"/>
                <a:gd name="connsiteY138" fmla="*/ 753285 h 10754714"/>
                <a:gd name="connsiteX139" fmla="*/ 3540116 w 4965117"/>
                <a:gd name="connsiteY139" fmla="*/ 414462 h 10754714"/>
                <a:gd name="connsiteX140" fmla="*/ 3230480 w 4965117"/>
                <a:gd name="connsiteY140" fmla="*/ 125796 h 10754714"/>
                <a:gd name="connsiteX141" fmla="*/ 2731150 w 4965117"/>
                <a:gd name="connsiteY141" fmla="*/ 9659 h 10754714"/>
                <a:gd name="connsiteX142" fmla="*/ 2127852 w 4965117"/>
                <a:gd name="connsiteY142" fmla="*/ 37014 h 10754714"/>
                <a:gd name="connsiteX143" fmla="*/ 1776271 w 4965117"/>
                <a:gd name="connsiteY143" fmla="*/ 278126 h 10754714"/>
                <a:gd name="connsiteX144" fmla="*/ 1639257 w 4965117"/>
                <a:gd name="connsiteY144" fmla="*/ 602343 h 10754714"/>
                <a:gd name="connsiteX145" fmla="*/ 1628634 w 4965117"/>
                <a:gd name="connsiteY145" fmla="*/ 1121429 h 10754714"/>
                <a:gd name="connsiteX146" fmla="*/ 1852730 w 4965117"/>
                <a:gd name="connsiteY146" fmla="*/ 1530531 h 10754714"/>
                <a:gd name="connsiteX147" fmla="*/ 2061231 w 4965117"/>
                <a:gd name="connsiteY147" fmla="*/ 1763495 h 10754714"/>
                <a:gd name="connsiteX148" fmla="*/ 2082540 w 4965117"/>
                <a:gd name="connsiteY148" fmla="*/ 2078352 h 10754714"/>
                <a:gd name="connsiteX149" fmla="*/ 2004871 w 4965117"/>
                <a:gd name="connsiteY149" fmla="*/ 2423449 h 10754714"/>
                <a:gd name="connsiteX150" fmla="*/ 1562185 w 4965117"/>
                <a:gd name="connsiteY150" fmla="*/ 2723226 h 10754714"/>
                <a:gd name="connsiteX151" fmla="*/ 1139317 w 4965117"/>
                <a:gd name="connsiteY151" fmla="*/ 2931170 h 10754714"/>
                <a:gd name="connsiteX0" fmla="*/ 1139317 w 4981983"/>
                <a:gd name="connsiteY0" fmla="*/ 2931170 h 10754714"/>
                <a:gd name="connsiteX1" fmla="*/ 521192 w 4981983"/>
                <a:gd name="connsiteY1" fmla="*/ 3258731 h 10754714"/>
                <a:gd name="connsiteX2" fmla="*/ 332099 w 4981983"/>
                <a:gd name="connsiteY2" fmla="*/ 4073332 h 10754714"/>
                <a:gd name="connsiteX3" fmla="*/ 354011 w 4981983"/>
                <a:gd name="connsiteY3" fmla="*/ 5051233 h 10754714"/>
                <a:gd name="connsiteX4" fmla="*/ 305583 w 4981983"/>
                <a:gd name="connsiteY4" fmla="*/ 5637805 h 10754714"/>
                <a:gd name="connsiteX5" fmla="*/ 145298 w 4981983"/>
                <a:gd name="connsiteY5" fmla="*/ 6479982 h 10754714"/>
                <a:gd name="connsiteX6" fmla="*/ 95824 w 4981983"/>
                <a:gd name="connsiteY6" fmla="*/ 7343234 h 10754714"/>
                <a:gd name="connsiteX7" fmla="*/ 83682 w 4981983"/>
                <a:gd name="connsiteY7" fmla="*/ 7974605 h 10754714"/>
                <a:gd name="connsiteX8" fmla="*/ 51583 w 4981983"/>
                <a:gd name="connsiteY8" fmla="*/ 8241724 h 10754714"/>
                <a:gd name="connsiteX9" fmla="*/ 51583 w 4981983"/>
                <a:gd name="connsiteY9" fmla="*/ 8511634 h 10754714"/>
                <a:gd name="connsiteX10" fmla="*/ 158486 w 4981983"/>
                <a:gd name="connsiteY10" fmla="*/ 8665988 h 10754714"/>
                <a:gd name="connsiteX11" fmla="*/ 105733 w 4981983"/>
                <a:gd name="connsiteY11" fmla="*/ 8718741 h 10754714"/>
                <a:gd name="connsiteX12" fmla="*/ 193656 w 4981983"/>
                <a:gd name="connsiteY12" fmla="*/ 8789080 h 10754714"/>
                <a:gd name="connsiteX13" fmla="*/ 211240 w 4981983"/>
                <a:gd name="connsiteY13" fmla="*/ 8859418 h 10754714"/>
                <a:gd name="connsiteX14" fmla="*/ 211240 w 4981983"/>
                <a:gd name="connsiteY14" fmla="*/ 8912172 h 10754714"/>
                <a:gd name="connsiteX15" fmla="*/ 158486 w 4981983"/>
                <a:gd name="connsiteY15" fmla="*/ 8982511 h 10754714"/>
                <a:gd name="connsiteX16" fmla="*/ 105733 w 4981983"/>
                <a:gd name="connsiteY16" fmla="*/ 9088018 h 10754714"/>
                <a:gd name="connsiteX17" fmla="*/ 52979 w 4981983"/>
                <a:gd name="connsiteY17" fmla="*/ 9422126 h 10754714"/>
                <a:gd name="connsiteX18" fmla="*/ 225 w 4981983"/>
                <a:gd name="connsiteY18" fmla="*/ 9685895 h 10754714"/>
                <a:gd name="connsiteX19" fmla="*/ 35394 w 4981983"/>
                <a:gd name="connsiteY19" fmla="*/ 9808988 h 10754714"/>
                <a:gd name="connsiteX20" fmla="*/ 70563 w 4981983"/>
                <a:gd name="connsiteY20" fmla="*/ 9967249 h 10754714"/>
                <a:gd name="connsiteX21" fmla="*/ 228825 w 4981983"/>
                <a:gd name="connsiteY21" fmla="*/ 10213434 h 10754714"/>
                <a:gd name="connsiteX22" fmla="*/ 422256 w 4981983"/>
                <a:gd name="connsiteY22" fmla="*/ 10389280 h 10754714"/>
                <a:gd name="connsiteX23" fmla="*/ 527763 w 4981983"/>
                <a:gd name="connsiteY23" fmla="*/ 10406864 h 10754714"/>
                <a:gd name="connsiteX24" fmla="*/ 562933 w 4981983"/>
                <a:gd name="connsiteY24" fmla="*/ 10389280 h 10754714"/>
                <a:gd name="connsiteX25" fmla="*/ 510179 w 4981983"/>
                <a:gd name="connsiteY25" fmla="*/ 10266188 h 10754714"/>
                <a:gd name="connsiteX26" fmla="*/ 457425 w 4981983"/>
                <a:gd name="connsiteY26" fmla="*/ 10195849 h 10754714"/>
                <a:gd name="connsiteX27" fmla="*/ 369502 w 4981983"/>
                <a:gd name="connsiteY27" fmla="*/ 10072757 h 10754714"/>
                <a:gd name="connsiteX28" fmla="*/ 351917 w 4981983"/>
                <a:gd name="connsiteY28" fmla="*/ 9756234 h 10754714"/>
                <a:gd name="connsiteX29" fmla="*/ 422256 w 4981983"/>
                <a:gd name="connsiteY29" fmla="*/ 9562803 h 10754714"/>
                <a:gd name="connsiteX30" fmla="*/ 422256 w 4981983"/>
                <a:gd name="connsiteY30" fmla="*/ 9527634 h 10754714"/>
                <a:gd name="connsiteX31" fmla="*/ 527763 w 4981983"/>
                <a:gd name="connsiteY31" fmla="*/ 9685895 h 10754714"/>
                <a:gd name="connsiteX32" fmla="*/ 510179 w 4981983"/>
                <a:gd name="connsiteY32" fmla="*/ 9844157 h 10754714"/>
                <a:gd name="connsiteX33" fmla="*/ 492594 w 4981983"/>
                <a:gd name="connsiteY33" fmla="*/ 10002418 h 10754714"/>
                <a:gd name="connsiteX34" fmla="*/ 492594 w 4981983"/>
                <a:gd name="connsiteY34" fmla="*/ 10072757 h 10754714"/>
                <a:gd name="connsiteX35" fmla="*/ 562933 w 4981983"/>
                <a:gd name="connsiteY35" fmla="*/ 10090341 h 10754714"/>
                <a:gd name="connsiteX36" fmla="*/ 615686 w 4981983"/>
                <a:gd name="connsiteY36" fmla="*/ 9844157 h 10754714"/>
                <a:gd name="connsiteX37" fmla="*/ 615686 w 4981983"/>
                <a:gd name="connsiteY37" fmla="*/ 9580388 h 10754714"/>
                <a:gd name="connsiteX38" fmla="*/ 562933 w 4981983"/>
                <a:gd name="connsiteY38" fmla="*/ 9228695 h 10754714"/>
                <a:gd name="connsiteX39" fmla="*/ 527763 w 4981983"/>
                <a:gd name="connsiteY39" fmla="*/ 9000095 h 10754714"/>
                <a:gd name="connsiteX40" fmla="*/ 492594 w 4981983"/>
                <a:gd name="connsiteY40" fmla="*/ 8771495 h 10754714"/>
                <a:gd name="connsiteX41" fmla="*/ 562933 w 4981983"/>
                <a:gd name="connsiteY41" fmla="*/ 8490141 h 10754714"/>
                <a:gd name="connsiteX42" fmla="*/ 502642 w 4981983"/>
                <a:gd name="connsiteY42" fmla="*/ 8128400 h 10754714"/>
                <a:gd name="connsiteX43" fmla="*/ 974382 w 4981983"/>
                <a:gd name="connsiteY43" fmla="*/ 6406581 h 10754714"/>
                <a:gd name="connsiteX44" fmla="*/ 1067405 w 4981983"/>
                <a:gd name="connsiteY44" fmla="*/ 5523365 h 10754714"/>
                <a:gd name="connsiteX45" fmla="*/ 1093998 w 4981983"/>
                <a:gd name="connsiteY45" fmla="*/ 5025719 h 10754714"/>
                <a:gd name="connsiteX46" fmla="*/ 1130115 w 4981983"/>
                <a:gd name="connsiteY46" fmla="*/ 5097781 h 10754714"/>
                <a:gd name="connsiteX47" fmla="*/ 1207423 w 4981983"/>
                <a:gd name="connsiteY47" fmla="*/ 5550695 h 10754714"/>
                <a:gd name="connsiteX48" fmla="*/ 1325236 w 4981983"/>
                <a:gd name="connsiteY48" fmla="*/ 6216246 h 10754714"/>
                <a:gd name="connsiteX49" fmla="*/ 1193086 w 4981983"/>
                <a:gd name="connsiteY49" fmla="*/ 6648629 h 10754714"/>
                <a:gd name="connsiteX50" fmla="*/ 822515 w 4981983"/>
                <a:gd name="connsiteY50" fmla="*/ 7682873 h 10754714"/>
                <a:gd name="connsiteX51" fmla="*/ 698306 w 4981983"/>
                <a:gd name="connsiteY51" fmla="*/ 8704786 h 10754714"/>
                <a:gd name="connsiteX52" fmla="*/ 861871 w 4981983"/>
                <a:gd name="connsiteY52" fmla="*/ 9773818 h 10754714"/>
                <a:gd name="connsiteX53" fmla="*/ 1020133 w 4981983"/>
                <a:gd name="connsiteY53" fmla="*/ 10512372 h 10754714"/>
                <a:gd name="connsiteX54" fmla="*/ 1090471 w 4981983"/>
                <a:gd name="connsiteY54" fmla="*/ 10723388 h 10754714"/>
                <a:gd name="connsiteX55" fmla="*/ 1178394 w 4981983"/>
                <a:gd name="connsiteY55" fmla="*/ 10723388 h 10754714"/>
                <a:gd name="connsiteX56" fmla="*/ 1948698 w 4981983"/>
                <a:gd name="connsiteY56" fmla="*/ 10748788 h 10754714"/>
                <a:gd name="connsiteX57" fmla="*/ 2338979 w 4981983"/>
                <a:gd name="connsiteY57" fmla="*/ 10731203 h 10754714"/>
                <a:gd name="connsiteX58" fmla="*/ 2356563 w 4981983"/>
                <a:gd name="connsiteY58" fmla="*/ 9914495 h 10754714"/>
                <a:gd name="connsiteX59" fmla="*/ 2338979 w 4981983"/>
                <a:gd name="connsiteY59" fmla="*/ 9351788 h 10754714"/>
                <a:gd name="connsiteX60" fmla="*/ 2310160 w 4981983"/>
                <a:gd name="connsiteY60" fmla="*/ 8936107 h 10754714"/>
                <a:gd name="connsiteX61" fmla="*/ 2479656 w 4981983"/>
                <a:gd name="connsiteY61" fmla="*/ 8947341 h 10754714"/>
                <a:gd name="connsiteX62" fmla="*/ 2549994 w 4981983"/>
                <a:gd name="connsiteY62" fmla="*/ 8964926 h 10754714"/>
                <a:gd name="connsiteX63" fmla="*/ 2532410 w 4981983"/>
                <a:gd name="connsiteY63" fmla="*/ 9175941 h 10754714"/>
                <a:gd name="connsiteX64" fmla="*/ 2497240 w 4981983"/>
                <a:gd name="connsiteY64" fmla="*/ 9685895 h 10754714"/>
                <a:gd name="connsiteX65" fmla="*/ 2514825 w 4981983"/>
                <a:gd name="connsiteY65" fmla="*/ 10740972 h 10754714"/>
                <a:gd name="connsiteX66" fmla="*/ 2757590 w 4981983"/>
                <a:gd name="connsiteY66" fmla="*/ 10742438 h 10754714"/>
                <a:gd name="connsiteX67" fmla="*/ 3499563 w 4981983"/>
                <a:gd name="connsiteY67" fmla="*/ 10740972 h 10754714"/>
                <a:gd name="connsiteX68" fmla="*/ 3820483 w 4981983"/>
                <a:gd name="connsiteY68" fmla="*/ 10724853 h 10754714"/>
                <a:gd name="connsiteX69" fmla="*/ 3863467 w 4981983"/>
                <a:gd name="connsiteY69" fmla="*/ 10651095 h 10754714"/>
                <a:gd name="connsiteX70" fmla="*/ 3914756 w 4981983"/>
                <a:gd name="connsiteY70" fmla="*/ 10276934 h 10754714"/>
                <a:gd name="connsiteX71" fmla="*/ 4117956 w 4981983"/>
                <a:gd name="connsiteY71" fmla="*/ 9082645 h 10754714"/>
                <a:gd name="connsiteX72" fmla="*/ 4170011 w 4981983"/>
                <a:gd name="connsiteY72" fmla="*/ 8647566 h 10754714"/>
                <a:gd name="connsiteX73" fmla="*/ 4161486 w 4981983"/>
                <a:gd name="connsiteY73" fmla="*/ 7988815 h 10754714"/>
                <a:gd name="connsiteX74" fmla="*/ 4048340 w 4981983"/>
                <a:gd name="connsiteY74" fmla="*/ 7278630 h 10754714"/>
                <a:gd name="connsiteX75" fmla="*/ 3752447 w 4981983"/>
                <a:gd name="connsiteY75" fmla="*/ 6620032 h 10754714"/>
                <a:gd name="connsiteX76" fmla="*/ 3576297 w 4981983"/>
                <a:gd name="connsiteY76" fmla="*/ 6197379 h 10754714"/>
                <a:gd name="connsiteX77" fmla="*/ 3622656 w 4981983"/>
                <a:gd name="connsiteY77" fmla="*/ 5799695 h 10754714"/>
                <a:gd name="connsiteX78" fmla="*/ 3692994 w 4981983"/>
                <a:gd name="connsiteY78" fmla="*/ 5307326 h 10754714"/>
                <a:gd name="connsiteX79" fmla="*/ 3710579 w 4981983"/>
                <a:gd name="connsiteY79" fmla="*/ 5025972 h 10754714"/>
                <a:gd name="connsiteX80" fmla="*/ 3734304 w 4981983"/>
                <a:gd name="connsiteY80" fmla="*/ 5274111 h 10754714"/>
                <a:gd name="connsiteX81" fmla="*/ 3766752 w 4981983"/>
                <a:gd name="connsiteY81" fmla="*/ 5969680 h 10754714"/>
                <a:gd name="connsiteX82" fmla="*/ 3779452 w 4981983"/>
                <a:gd name="connsiteY82" fmla="*/ 6297438 h 10754714"/>
                <a:gd name="connsiteX83" fmla="*/ 3921594 w 4981983"/>
                <a:gd name="connsiteY83" fmla="*/ 6889941 h 10754714"/>
                <a:gd name="connsiteX84" fmla="*/ 4079856 w 4981983"/>
                <a:gd name="connsiteY84" fmla="*/ 7452649 h 10754714"/>
                <a:gd name="connsiteX85" fmla="*/ 4417591 w 4981983"/>
                <a:gd name="connsiteY85" fmla="*/ 8224698 h 10754714"/>
                <a:gd name="connsiteX86" fmla="*/ 4337935 w 4981983"/>
                <a:gd name="connsiteY86" fmla="*/ 8527032 h 10754714"/>
                <a:gd name="connsiteX87" fmla="*/ 4270177 w 4981983"/>
                <a:gd name="connsiteY87" fmla="*/ 8711945 h 10754714"/>
                <a:gd name="connsiteX88" fmla="*/ 4262676 w 4981983"/>
                <a:gd name="connsiteY88" fmla="*/ 8835424 h 10754714"/>
                <a:gd name="connsiteX89" fmla="*/ 4285709 w 4981983"/>
                <a:gd name="connsiteY89" fmla="*/ 8999839 h 10754714"/>
                <a:gd name="connsiteX90" fmla="*/ 4275630 w 4981983"/>
                <a:gd name="connsiteY90" fmla="*/ 9161008 h 10754714"/>
                <a:gd name="connsiteX91" fmla="*/ 4260150 w 4981983"/>
                <a:gd name="connsiteY91" fmla="*/ 9258595 h 10754714"/>
                <a:gd name="connsiteX92" fmla="*/ 4315050 w 4981983"/>
                <a:gd name="connsiteY92" fmla="*/ 9296877 h 10754714"/>
                <a:gd name="connsiteX93" fmla="*/ 4370955 w 4981983"/>
                <a:gd name="connsiteY93" fmla="*/ 9254814 h 10754714"/>
                <a:gd name="connsiteX94" fmla="*/ 4416743 w 4981983"/>
                <a:gd name="connsiteY94" fmla="*/ 9179910 h 10754714"/>
                <a:gd name="connsiteX95" fmla="*/ 4432268 w 4981983"/>
                <a:gd name="connsiteY95" fmla="*/ 9009063 h 10754714"/>
                <a:gd name="connsiteX96" fmla="*/ 4472430 w 4981983"/>
                <a:gd name="connsiteY96" fmla="*/ 8881777 h 10754714"/>
                <a:gd name="connsiteX97" fmla="*/ 4568712 w 4981983"/>
                <a:gd name="connsiteY97" fmla="*/ 8803648 h 10754714"/>
                <a:gd name="connsiteX98" fmla="*/ 4736775 w 4981983"/>
                <a:gd name="connsiteY98" fmla="*/ 8965943 h 10754714"/>
                <a:gd name="connsiteX99" fmla="*/ 4616605 w 4981983"/>
                <a:gd name="connsiteY99" fmla="*/ 9388144 h 10754714"/>
                <a:gd name="connsiteX100" fmla="*/ 4456047 w 4981983"/>
                <a:gd name="connsiteY100" fmla="*/ 9599160 h 10754714"/>
                <a:gd name="connsiteX101" fmla="*/ 4381796 w 4981983"/>
                <a:gd name="connsiteY101" fmla="*/ 9715307 h 10754714"/>
                <a:gd name="connsiteX102" fmla="*/ 4463665 w 4981983"/>
                <a:gd name="connsiteY102" fmla="*/ 9751115 h 10754714"/>
                <a:gd name="connsiteX103" fmla="*/ 4839240 w 4981983"/>
                <a:gd name="connsiteY103" fmla="*/ 9406112 h 10754714"/>
                <a:gd name="connsiteX104" fmla="*/ 4919657 w 4981983"/>
                <a:gd name="connsiteY104" fmla="*/ 9169971 h 10754714"/>
                <a:gd name="connsiteX105" fmla="*/ 4980071 w 4981983"/>
                <a:gd name="connsiteY105" fmla="*/ 8971549 h 10754714"/>
                <a:gd name="connsiteX106" fmla="*/ 4953488 w 4981983"/>
                <a:gd name="connsiteY106" fmla="*/ 8787763 h 10754714"/>
                <a:gd name="connsiteX107" fmla="*/ 4824201 w 4981983"/>
                <a:gd name="connsiteY107" fmla="*/ 8405010 h 10754714"/>
                <a:gd name="connsiteX108" fmla="*/ 4720438 w 4981983"/>
                <a:gd name="connsiteY108" fmla="*/ 7442321 h 10754714"/>
                <a:gd name="connsiteX109" fmla="*/ 4705086 w 4981983"/>
                <a:gd name="connsiteY109" fmla="*/ 6839978 h 10754714"/>
                <a:gd name="connsiteX110" fmla="*/ 4633144 w 4981983"/>
                <a:gd name="connsiteY110" fmla="*/ 6291786 h 10754714"/>
                <a:gd name="connsiteX111" fmla="*/ 4509423 w 4981983"/>
                <a:gd name="connsiteY111" fmla="*/ 5707864 h 10754714"/>
                <a:gd name="connsiteX112" fmla="*/ 4468950 w 4981983"/>
                <a:gd name="connsiteY112" fmla="*/ 4447075 h 10754714"/>
                <a:gd name="connsiteX113" fmla="*/ 4486334 w 4981983"/>
                <a:gd name="connsiteY113" fmla="*/ 3700756 h 10754714"/>
                <a:gd name="connsiteX114" fmla="*/ 4249079 w 4981983"/>
                <a:gd name="connsiteY114" fmla="*/ 3250383 h 10754714"/>
                <a:gd name="connsiteX115" fmla="*/ 3999320 w 4981983"/>
                <a:gd name="connsiteY115" fmla="*/ 3044455 h 10754714"/>
                <a:gd name="connsiteX116" fmla="*/ 3678324 w 4981983"/>
                <a:gd name="connsiteY116" fmla="*/ 2912933 h 10754714"/>
                <a:gd name="connsiteX117" fmla="*/ 3402429 w 4981983"/>
                <a:gd name="connsiteY117" fmla="*/ 2746113 h 10754714"/>
                <a:gd name="connsiteX118" fmla="*/ 3024779 w 4981983"/>
                <a:gd name="connsiteY118" fmla="*/ 2528957 h 10754714"/>
                <a:gd name="connsiteX119" fmla="*/ 2932566 w 4981983"/>
                <a:gd name="connsiteY119" fmla="*/ 2231809 h 10754714"/>
                <a:gd name="connsiteX120" fmla="*/ 2940426 w 4981983"/>
                <a:gd name="connsiteY120" fmla="*/ 1958709 h 10754714"/>
                <a:gd name="connsiteX121" fmla="*/ 3087631 w 4981983"/>
                <a:gd name="connsiteY121" fmla="*/ 1962420 h 10754714"/>
                <a:gd name="connsiteX122" fmla="*/ 3308412 w 4981983"/>
                <a:gd name="connsiteY122" fmla="*/ 2007437 h 10754714"/>
                <a:gd name="connsiteX123" fmla="*/ 3380634 w 4981983"/>
                <a:gd name="connsiteY123" fmla="*/ 1815438 h 10754714"/>
                <a:gd name="connsiteX124" fmla="*/ 3432360 w 4981983"/>
                <a:gd name="connsiteY124" fmla="*/ 1750548 h 10754714"/>
                <a:gd name="connsiteX125" fmla="*/ 3485784 w 4981983"/>
                <a:gd name="connsiteY125" fmla="*/ 1690329 h 10754714"/>
                <a:gd name="connsiteX126" fmla="*/ 3439004 w 4981983"/>
                <a:gd name="connsiteY126" fmla="*/ 1631133 h 10754714"/>
                <a:gd name="connsiteX127" fmla="*/ 3365938 w 4981983"/>
                <a:gd name="connsiteY127" fmla="*/ 1619405 h 10754714"/>
                <a:gd name="connsiteX128" fmla="*/ 3477932 w 4981983"/>
                <a:gd name="connsiteY128" fmla="*/ 1610647 h 10754714"/>
                <a:gd name="connsiteX129" fmla="*/ 3518349 w 4981983"/>
                <a:gd name="connsiteY129" fmla="*/ 1565149 h 10754714"/>
                <a:gd name="connsiteX130" fmla="*/ 3503574 w 4981983"/>
                <a:gd name="connsiteY130" fmla="*/ 1494543 h 10754714"/>
                <a:gd name="connsiteX131" fmla="*/ 3500145 w 4981983"/>
                <a:gd name="connsiteY131" fmla="*/ 1378545 h 10754714"/>
                <a:gd name="connsiteX132" fmla="*/ 3603161 w 4981983"/>
                <a:gd name="connsiteY132" fmla="*/ 1363631 h 10754714"/>
                <a:gd name="connsiteX133" fmla="*/ 3675904 w 4981983"/>
                <a:gd name="connsiteY133" fmla="*/ 1325671 h 10754714"/>
                <a:gd name="connsiteX134" fmla="*/ 3712134 w 4981983"/>
                <a:gd name="connsiteY134" fmla="*/ 1250378 h 10754714"/>
                <a:gd name="connsiteX135" fmla="*/ 3641346 w 4981983"/>
                <a:gd name="connsiteY135" fmla="*/ 1169402 h 10754714"/>
                <a:gd name="connsiteX136" fmla="*/ 3571294 w 4981983"/>
                <a:gd name="connsiteY136" fmla="*/ 1072201 h 10754714"/>
                <a:gd name="connsiteX137" fmla="*/ 3497984 w 4981983"/>
                <a:gd name="connsiteY137" fmla="*/ 916919 h 10754714"/>
                <a:gd name="connsiteX138" fmla="*/ 3535692 w 4981983"/>
                <a:gd name="connsiteY138" fmla="*/ 753285 h 10754714"/>
                <a:gd name="connsiteX139" fmla="*/ 3540116 w 4981983"/>
                <a:gd name="connsiteY139" fmla="*/ 414462 h 10754714"/>
                <a:gd name="connsiteX140" fmla="*/ 3230480 w 4981983"/>
                <a:gd name="connsiteY140" fmla="*/ 125796 h 10754714"/>
                <a:gd name="connsiteX141" fmla="*/ 2731150 w 4981983"/>
                <a:gd name="connsiteY141" fmla="*/ 9659 h 10754714"/>
                <a:gd name="connsiteX142" fmla="*/ 2127852 w 4981983"/>
                <a:gd name="connsiteY142" fmla="*/ 37014 h 10754714"/>
                <a:gd name="connsiteX143" fmla="*/ 1776271 w 4981983"/>
                <a:gd name="connsiteY143" fmla="*/ 278126 h 10754714"/>
                <a:gd name="connsiteX144" fmla="*/ 1639257 w 4981983"/>
                <a:gd name="connsiteY144" fmla="*/ 602343 h 10754714"/>
                <a:gd name="connsiteX145" fmla="*/ 1628634 w 4981983"/>
                <a:gd name="connsiteY145" fmla="*/ 1121429 h 10754714"/>
                <a:gd name="connsiteX146" fmla="*/ 1852730 w 4981983"/>
                <a:gd name="connsiteY146" fmla="*/ 1530531 h 10754714"/>
                <a:gd name="connsiteX147" fmla="*/ 2061231 w 4981983"/>
                <a:gd name="connsiteY147" fmla="*/ 1763495 h 10754714"/>
                <a:gd name="connsiteX148" fmla="*/ 2082540 w 4981983"/>
                <a:gd name="connsiteY148" fmla="*/ 2078352 h 10754714"/>
                <a:gd name="connsiteX149" fmla="*/ 2004871 w 4981983"/>
                <a:gd name="connsiteY149" fmla="*/ 2423449 h 10754714"/>
                <a:gd name="connsiteX150" fmla="*/ 1562185 w 4981983"/>
                <a:gd name="connsiteY150" fmla="*/ 2723226 h 10754714"/>
                <a:gd name="connsiteX151" fmla="*/ 1139317 w 4981983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16743 w 4980565"/>
                <a:gd name="connsiteY94" fmla="*/ 9179910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16605 w 4980565"/>
                <a:gd name="connsiteY99" fmla="*/ 9388144 h 10754714"/>
                <a:gd name="connsiteX100" fmla="*/ 4456047 w 4980565"/>
                <a:gd name="connsiteY100" fmla="*/ 9599160 h 10754714"/>
                <a:gd name="connsiteX101" fmla="*/ 4381796 w 4980565"/>
                <a:gd name="connsiteY101" fmla="*/ 9715307 h 10754714"/>
                <a:gd name="connsiteX102" fmla="*/ 4463665 w 4980565"/>
                <a:gd name="connsiteY102" fmla="*/ 9751115 h 10754714"/>
                <a:gd name="connsiteX103" fmla="*/ 4839240 w 4980565"/>
                <a:gd name="connsiteY103" fmla="*/ 9406112 h 10754714"/>
                <a:gd name="connsiteX104" fmla="*/ 4942103 w 4980565"/>
                <a:gd name="connsiteY104" fmla="*/ 9177107 h 10754714"/>
                <a:gd name="connsiteX105" fmla="*/ 4980071 w 4980565"/>
                <a:gd name="connsiteY105" fmla="*/ 8971549 h 10754714"/>
                <a:gd name="connsiteX106" fmla="*/ 4953488 w 4980565"/>
                <a:gd name="connsiteY106" fmla="*/ 8787763 h 10754714"/>
                <a:gd name="connsiteX107" fmla="*/ 4824201 w 4980565"/>
                <a:gd name="connsiteY107" fmla="*/ 8405010 h 10754714"/>
                <a:gd name="connsiteX108" fmla="*/ 4720438 w 4980565"/>
                <a:gd name="connsiteY108" fmla="*/ 7442321 h 10754714"/>
                <a:gd name="connsiteX109" fmla="*/ 4705086 w 4980565"/>
                <a:gd name="connsiteY109" fmla="*/ 6839978 h 10754714"/>
                <a:gd name="connsiteX110" fmla="*/ 4633144 w 4980565"/>
                <a:gd name="connsiteY110" fmla="*/ 6291786 h 10754714"/>
                <a:gd name="connsiteX111" fmla="*/ 4509423 w 4980565"/>
                <a:gd name="connsiteY111" fmla="*/ 5707864 h 10754714"/>
                <a:gd name="connsiteX112" fmla="*/ 4468950 w 4980565"/>
                <a:gd name="connsiteY112" fmla="*/ 4447075 h 10754714"/>
                <a:gd name="connsiteX113" fmla="*/ 4486334 w 4980565"/>
                <a:gd name="connsiteY113" fmla="*/ 3700756 h 10754714"/>
                <a:gd name="connsiteX114" fmla="*/ 4249079 w 4980565"/>
                <a:gd name="connsiteY114" fmla="*/ 3250383 h 10754714"/>
                <a:gd name="connsiteX115" fmla="*/ 3999320 w 4980565"/>
                <a:gd name="connsiteY115" fmla="*/ 3044455 h 10754714"/>
                <a:gd name="connsiteX116" fmla="*/ 3678324 w 4980565"/>
                <a:gd name="connsiteY116" fmla="*/ 2912933 h 10754714"/>
                <a:gd name="connsiteX117" fmla="*/ 3402429 w 4980565"/>
                <a:gd name="connsiteY117" fmla="*/ 2746113 h 10754714"/>
                <a:gd name="connsiteX118" fmla="*/ 3024779 w 4980565"/>
                <a:gd name="connsiteY118" fmla="*/ 2528957 h 10754714"/>
                <a:gd name="connsiteX119" fmla="*/ 2932566 w 4980565"/>
                <a:gd name="connsiteY119" fmla="*/ 2231809 h 10754714"/>
                <a:gd name="connsiteX120" fmla="*/ 2940426 w 4980565"/>
                <a:gd name="connsiteY120" fmla="*/ 1958709 h 10754714"/>
                <a:gd name="connsiteX121" fmla="*/ 3087631 w 4980565"/>
                <a:gd name="connsiteY121" fmla="*/ 1962420 h 10754714"/>
                <a:gd name="connsiteX122" fmla="*/ 3308412 w 4980565"/>
                <a:gd name="connsiteY122" fmla="*/ 2007437 h 10754714"/>
                <a:gd name="connsiteX123" fmla="*/ 3380634 w 4980565"/>
                <a:gd name="connsiteY123" fmla="*/ 1815438 h 10754714"/>
                <a:gd name="connsiteX124" fmla="*/ 3432360 w 4980565"/>
                <a:gd name="connsiteY124" fmla="*/ 1750548 h 10754714"/>
                <a:gd name="connsiteX125" fmla="*/ 3485784 w 4980565"/>
                <a:gd name="connsiteY125" fmla="*/ 1690329 h 10754714"/>
                <a:gd name="connsiteX126" fmla="*/ 3439004 w 4980565"/>
                <a:gd name="connsiteY126" fmla="*/ 1631133 h 10754714"/>
                <a:gd name="connsiteX127" fmla="*/ 3365938 w 4980565"/>
                <a:gd name="connsiteY127" fmla="*/ 1619405 h 10754714"/>
                <a:gd name="connsiteX128" fmla="*/ 3477932 w 4980565"/>
                <a:gd name="connsiteY128" fmla="*/ 1610647 h 10754714"/>
                <a:gd name="connsiteX129" fmla="*/ 3518349 w 4980565"/>
                <a:gd name="connsiteY129" fmla="*/ 1565149 h 10754714"/>
                <a:gd name="connsiteX130" fmla="*/ 3503574 w 4980565"/>
                <a:gd name="connsiteY130" fmla="*/ 1494543 h 10754714"/>
                <a:gd name="connsiteX131" fmla="*/ 3500145 w 4980565"/>
                <a:gd name="connsiteY131" fmla="*/ 1378545 h 10754714"/>
                <a:gd name="connsiteX132" fmla="*/ 3603161 w 4980565"/>
                <a:gd name="connsiteY132" fmla="*/ 1363631 h 10754714"/>
                <a:gd name="connsiteX133" fmla="*/ 3675904 w 4980565"/>
                <a:gd name="connsiteY133" fmla="*/ 1325671 h 10754714"/>
                <a:gd name="connsiteX134" fmla="*/ 3712134 w 4980565"/>
                <a:gd name="connsiteY134" fmla="*/ 1250378 h 10754714"/>
                <a:gd name="connsiteX135" fmla="*/ 3641346 w 4980565"/>
                <a:gd name="connsiteY135" fmla="*/ 1169402 h 10754714"/>
                <a:gd name="connsiteX136" fmla="*/ 3571294 w 4980565"/>
                <a:gd name="connsiteY136" fmla="*/ 1072201 h 10754714"/>
                <a:gd name="connsiteX137" fmla="*/ 3497984 w 4980565"/>
                <a:gd name="connsiteY137" fmla="*/ 916919 h 10754714"/>
                <a:gd name="connsiteX138" fmla="*/ 3535692 w 4980565"/>
                <a:gd name="connsiteY138" fmla="*/ 753285 h 10754714"/>
                <a:gd name="connsiteX139" fmla="*/ 3540116 w 4980565"/>
                <a:gd name="connsiteY139" fmla="*/ 414462 h 10754714"/>
                <a:gd name="connsiteX140" fmla="*/ 3230480 w 4980565"/>
                <a:gd name="connsiteY140" fmla="*/ 125796 h 10754714"/>
                <a:gd name="connsiteX141" fmla="*/ 2731150 w 4980565"/>
                <a:gd name="connsiteY141" fmla="*/ 9659 h 10754714"/>
                <a:gd name="connsiteX142" fmla="*/ 2127852 w 4980565"/>
                <a:gd name="connsiteY142" fmla="*/ 37014 h 10754714"/>
                <a:gd name="connsiteX143" fmla="*/ 1776271 w 4980565"/>
                <a:gd name="connsiteY143" fmla="*/ 278126 h 10754714"/>
                <a:gd name="connsiteX144" fmla="*/ 1639257 w 4980565"/>
                <a:gd name="connsiteY144" fmla="*/ 602343 h 10754714"/>
                <a:gd name="connsiteX145" fmla="*/ 1628634 w 4980565"/>
                <a:gd name="connsiteY145" fmla="*/ 1121429 h 10754714"/>
                <a:gd name="connsiteX146" fmla="*/ 1852730 w 4980565"/>
                <a:gd name="connsiteY146" fmla="*/ 1530531 h 10754714"/>
                <a:gd name="connsiteX147" fmla="*/ 2061231 w 4980565"/>
                <a:gd name="connsiteY147" fmla="*/ 1763495 h 10754714"/>
                <a:gd name="connsiteX148" fmla="*/ 2082540 w 4980565"/>
                <a:gd name="connsiteY148" fmla="*/ 2078352 h 10754714"/>
                <a:gd name="connsiteX149" fmla="*/ 2004871 w 4980565"/>
                <a:gd name="connsiteY149" fmla="*/ 2423449 h 10754714"/>
                <a:gd name="connsiteX150" fmla="*/ 1562185 w 4980565"/>
                <a:gd name="connsiteY150" fmla="*/ 2723226 h 10754714"/>
                <a:gd name="connsiteX151" fmla="*/ 1139317 w 4980565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16605 w 4980565"/>
                <a:gd name="connsiteY99" fmla="*/ 9388144 h 10754714"/>
                <a:gd name="connsiteX100" fmla="*/ 4456047 w 4980565"/>
                <a:gd name="connsiteY100" fmla="*/ 9599160 h 10754714"/>
                <a:gd name="connsiteX101" fmla="*/ 4381796 w 4980565"/>
                <a:gd name="connsiteY101" fmla="*/ 9715307 h 10754714"/>
                <a:gd name="connsiteX102" fmla="*/ 4463665 w 4980565"/>
                <a:gd name="connsiteY102" fmla="*/ 9751115 h 10754714"/>
                <a:gd name="connsiteX103" fmla="*/ 4839240 w 4980565"/>
                <a:gd name="connsiteY103" fmla="*/ 9406112 h 10754714"/>
                <a:gd name="connsiteX104" fmla="*/ 4942103 w 4980565"/>
                <a:gd name="connsiteY104" fmla="*/ 9177107 h 10754714"/>
                <a:gd name="connsiteX105" fmla="*/ 4980071 w 4980565"/>
                <a:gd name="connsiteY105" fmla="*/ 8971549 h 10754714"/>
                <a:gd name="connsiteX106" fmla="*/ 4953488 w 4980565"/>
                <a:gd name="connsiteY106" fmla="*/ 8787763 h 10754714"/>
                <a:gd name="connsiteX107" fmla="*/ 4824201 w 4980565"/>
                <a:gd name="connsiteY107" fmla="*/ 8405010 h 10754714"/>
                <a:gd name="connsiteX108" fmla="*/ 4720438 w 4980565"/>
                <a:gd name="connsiteY108" fmla="*/ 7442321 h 10754714"/>
                <a:gd name="connsiteX109" fmla="*/ 4705086 w 4980565"/>
                <a:gd name="connsiteY109" fmla="*/ 6839978 h 10754714"/>
                <a:gd name="connsiteX110" fmla="*/ 4633144 w 4980565"/>
                <a:gd name="connsiteY110" fmla="*/ 6291786 h 10754714"/>
                <a:gd name="connsiteX111" fmla="*/ 4509423 w 4980565"/>
                <a:gd name="connsiteY111" fmla="*/ 5707864 h 10754714"/>
                <a:gd name="connsiteX112" fmla="*/ 4468950 w 4980565"/>
                <a:gd name="connsiteY112" fmla="*/ 4447075 h 10754714"/>
                <a:gd name="connsiteX113" fmla="*/ 4486334 w 4980565"/>
                <a:gd name="connsiteY113" fmla="*/ 3700756 h 10754714"/>
                <a:gd name="connsiteX114" fmla="*/ 4249079 w 4980565"/>
                <a:gd name="connsiteY114" fmla="*/ 3250383 h 10754714"/>
                <a:gd name="connsiteX115" fmla="*/ 3999320 w 4980565"/>
                <a:gd name="connsiteY115" fmla="*/ 3044455 h 10754714"/>
                <a:gd name="connsiteX116" fmla="*/ 3678324 w 4980565"/>
                <a:gd name="connsiteY116" fmla="*/ 2912933 h 10754714"/>
                <a:gd name="connsiteX117" fmla="*/ 3402429 w 4980565"/>
                <a:gd name="connsiteY117" fmla="*/ 2746113 h 10754714"/>
                <a:gd name="connsiteX118" fmla="*/ 3024779 w 4980565"/>
                <a:gd name="connsiteY118" fmla="*/ 2528957 h 10754714"/>
                <a:gd name="connsiteX119" fmla="*/ 2932566 w 4980565"/>
                <a:gd name="connsiteY119" fmla="*/ 2231809 h 10754714"/>
                <a:gd name="connsiteX120" fmla="*/ 2940426 w 4980565"/>
                <a:gd name="connsiteY120" fmla="*/ 1958709 h 10754714"/>
                <a:gd name="connsiteX121" fmla="*/ 3087631 w 4980565"/>
                <a:gd name="connsiteY121" fmla="*/ 1962420 h 10754714"/>
                <a:gd name="connsiteX122" fmla="*/ 3308412 w 4980565"/>
                <a:gd name="connsiteY122" fmla="*/ 2007437 h 10754714"/>
                <a:gd name="connsiteX123" fmla="*/ 3380634 w 4980565"/>
                <a:gd name="connsiteY123" fmla="*/ 1815438 h 10754714"/>
                <a:gd name="connsiteX124" fmla="*/ 3432360 w 4980565"/>
                <a:gd name="connsiteY124" fmla="*/ 1750548 h 10754714"/>
                <a:gd name="connsiteX125" fmla="*/ 3485784 w 4980565"/>
                <a:gd name="connsiteY125" fmla="*/ 1690329 h 10754714"/>
                <a:gd name="connsiteX126" fmla="*/ 3439004 w 4980565"/>
                <a:gd name="connsiteY126" fmla="*/ 1631133 h 10754714"/>
                <a:gd name="connsiteX127" fmla="*/ 3365938 w 4980565"/>
                <a:gd name="connsiteY127" fmla="*/ 1619405 h 10754714"/>
                <a:gd name="connsiteX128" fmla="*/ 3477932 w 4980565"/>
                <a:gd name="connsiteY128" fmla="*/ 1610647 h 10754714"/>
                <a:gd name="connsiteX129" fmla="*/ 3518349 w 4980565"/>
                <a:gd name="connsiteY129" fmla="*/ 1565149 h 10754714"/>
                <a:gd name="connsiteX130" fmla="*/ 3503574 w 4980565"/>
                <a:gd name="connsiteY130" fmla="*/ 1494543 h 10754714"/>
                <a:gd name="connsiteX131" fmla="*/ 3500145 w 4980565"/>
                <a:gd name="connsiteY131" fmla="*/ 1378545 h 10754714"/>
                <a:gd name="connsiteX132" fmla="*/ 3603161 w 4980565"/>
                <a:gd name="connsiteY132" fmla="*/ 1363631 h 10754714"/>
                <a:gd name="connsiteX133" fmla="*/ 3675904 w 4980565"/>
                <a:gd name="connsiteY133" fmla="*/ 1325671 h 10754714"/>
                <a:gd name="connsiteX134" fmla="*/ 3712134 w 4980565"/>
                <a:gd name="connsiteY134" fmla="*/ 1250378 h 10754714"/>
                <a:gd name="connsiteX135" fmla="*/ 3641346 w 4980565"/>
                <a:gd name="connsiteY135" fmla="*/ 1169402 h 10754714"/>
                <a:gd name="connsiteX136" fmla="*/ 3571294 w 4980565"/>
                <a:gd name="connsiteY136" fmla="*/ 1072201 h 10754714"/>
                <a:gd name="connsiteX137" fmla="*/ 3497984 w 4980565"/>
                <a:gd name="connsiteY137" fmla="*/ 916919 h 10754714"/>
                <a:gd name="connsiteX138" fmla="*/ 3535692 w 4980565"/>
                <a:gd name="connsiteY138" fmla="*/ 753285 h 10754714"/>
                <a:gd name="connsiteX139" fmla="*/ 3540116 w 4980565"/>
                <a:gd name="connsiteY139" fmla="*/ 414462 h 10754714"/>
                <a:gd name="connsiteX140" fmla="*/ 3230480 w 4980565"/>
                <a:gd name="connsiteY140" fmla="*/ 125796 h 10754714"/>
                <a:gd name="connsiteX141" fmla="*/ 2731150 w 4980565"/>
                <a:gd name="connsiteY141" fmla="*/ 9659 h 10754714"/>
                <a:gd name="connsiteX142" fmla="*/ 2127852 w 4980565"/>
                <a:gd name="connsiteY142" fmla="*/ 37014 h 10754714"/>
                <a:gd name="connsiteX143" fmla="*/ 1776271 w 4980565"/>
                <a:gd name="connsiteY143" fmla="*/ 278126 h 10754714"/>
                <a:gd name="connsiteX144" fmla="*/ 1639257 w 4980565"/>
                <a:gd name="connsiteY144" fmla="*/ 602343 h 10754714"/>
                <a:gd name="connsiteX145" fmla="*/ 1628634 w 4980565"/>
                <a:gd name="connsiteY145" fmla="*/ 1121429 h 10754714"/>
                <a:gd name="connsiteX146" fmla="*/ 1852730 w 4980565"/>
                <a:gd name="connsiteY146" fmla="*/ 1530531 h 10754714"/>
                <a:gd name="connsiteX147" fmla="*/ 2061231 w 4980565"/>
                <a:gd name="connsiteY147" fmla="*/ 1763495 h 10754714"/>
                <a:gd name="connsiteX148" fmla="*/ 2082540 w 4980565"/>
                <a:gd name="connsiteY148" fmla="*/ 2078352 h 10754714"/>
                <a:gd name="connsiteX149" fmla="*/ 2004871 w 4980565"/>
                <a:gd name="connsiteY149" fmla="*/ 2423449 h 10754714"/>
                <a:gd name="connsiteX150" fmla="*/ 1562185 w 4980565"/>
                <a:gd name="connsiteY150" fmla="*/ 2723226 h 10754714"/>
                <a:gd name="connsiteX151" fmla="*/ 1139317 w 4980565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49027 w 4980565"/>
                <a:gd name="connsiteY99" fmla="*/ 9309649 h 10754714"/>
                <a:gd name="connsiteX100" fmla="*/ 4456047 w 4980565"/>
                <a:gd name="connsiteY100" fmla="*/ 9599160 h 10754714"/>
                <a:gd name="connsiteX101" fmla="*/ 4381796 w 4980565"/>
                <a:gd name="connsiteY101" fmla="*/ 9715307 h 10754714"/>
                <a:gd name="connsiteX102" fmla="*/ 4463665 w 4980565"/>
                <a:gd name="connsiteY102" fmla="*/ 9751115 h 10754714"/>
                <a:gd name="connsiteX103" fmla="*/ 4839240 w 4980565"/>
                <a:gd name="connsiteY103" fmla="*/ 9406112 h 10754714"/>
                <a:gd name="connsiteX104" fmla="*/ 4942103 w 4980565"/>
                <a:gd name="connsiteY104" fmla="*/ 9177107 h 10754714"/>
                <a:gd name="connsiteX105" fmla="*/ 4980071 w 4980565"/>
                <a:gd name="connsiteY105" fmla="*/ 8971549 h 10754714"/>
                <a:gd name="connsiteX106" fmla="*/ 4953488 w 4980565"/>
                <a:gd name="connsiteY106" fmla="*/ 8787763 h 10754714"/>
                <a:gd name="connsiteX107" fmla="*/ 4824201 w 4980565"/>
                <a:gd name="connsiteY107" fmla="*/ 8405010 h 10754714"/>
                <a:gd name="connsiteX108" fmla="*/ 4720438 w 4980565"/>
                <a:gd name="connsiteY108" fmla="*/ 7442321 h 10754714"/>
                <a:gd name="connsiteX109" fmla="*/ 4705086 w 4980565"/>
                <a:gd name="connsiteY109" fmla="*/ 6839978 h 10754714"/>
                <a:gd name="connsiteX110" fmla="*/ 4633144 w 4980565"/>
                <a:gd name="connsiteY110" fmla="*/ 6291786 h 10754714"/>
                <a:gd name="connsiteX111" fmla="*/ 4509423 w 4980565"/>
                <a:gd name="connsiteY111" fmla="*/ 5707864 h 10754714"/>
                <a:gd name="connsiteX112" fmla="*/ 4468950 w 4980565"/>
                <a:gd name="connsiteY112" fmla="*/ 4447075 h 10754714"/>
                <a:gd name="connsiteX113" fmla="*/ 4486334 w 4980565"/>
                <a:gd name="connsiteY113" fmla="*/ 3700756 h 10754714"/>
                <a:gd name="connsiteX114" fmla="*/ 4249079 w 4980565"/>
                <a:gd name="connsiteY114" fmla="*/ 3250383 h 10754714"/>
                <a:gd name="connsiteX115" fmla="*/ 3999320 w 4980565"/>
                <a:gd name="connsiteY115" fmla="*/ 3044455 h 10754714"/>
                <a:gd name="connsiteX116" fmla="*/ 3678324 w 4980565"/>
                <a:gd name="connsiteY116" fmla="*/ 2912933 h 10754714"/>
                <a:gd name="connsiteX117" fmla="*/ 3402429 w 4980565"/>
                <a:gd name="connsiteY117" fmla="*/ 2746113 h 10754714"/>
                <a:gd name="connsiteX118" fmla="*/ 3024779 w 4980565"/>
                <a:gd name="connsiteY118" fmla="*/ 2528957 h 10754714"/>
                <a:gd name="connsiteX119" fmla="*/ 2932566 w 4980565"/>
                <a:gd name="connsiteY119" fmla="*/ 2231809 h 10754714"/>
                <a:gd name="connsiteX120" fmla="*/ 2940426 w 4980565"/>
                <a:gd name="connsiteY120" fmla="*/ 1958709 h 10754714"/>
                <a:gd name="connsiteX121" fmla="*/ 3087631 w 4980565"/>
                <a:gd name="connsiteY121" fmla="*/ 1962420 h 10754714"/>
                <a:gd name="connsiteX122" fmla="*/ 3308412 w 4980565"/>
                <a:gd name="connsiteY122" fmla="*/ 2007437 h 10754714"/>
                <a:gd name="connsiteX123" fmla="*/ 3380634 w 4980565"/>
                <a:gd name="connsiteY123" fmla="*/ 1815438 h 10754714"/>
                <a:gd name="connsiteX124" fmla="*/ 3432360 w 4980565"/>
                <a:gd name="connsiteY124" fmla="*/ 1750548 h 10754714"/>
                <a:gd name="connsiteX125" fmla="*/ 3485784 w 4980565"/>
                <a:gd name="connsiteY125" fmla="*/ 1690329 h 10754714"/>
                <a:gd name="connsiteX126" fmla="*/ 3439004 w 4980565"/>
                <a:gd name="connsiteY126" fmla="*/ 1631133 h 10754714"/>
                <a:gd name="connsiteX127" fmla="*/ 3365938 w 4980565"/>
                <a:gd name="connsiteY127" fmla="*/ 1619405 h 10754714"/>
                <a:gd name="connsiteX128" fmla="*/ 3477932 w 4980565"/>
                <a:gd name="connsiteY128" fmla="*/ 1610647 h 10754714"/>
                <a:gd name="connsiteX129" fmla="*/ 3518349 w 4980565"/>
                <a:gd name="connsiteY129" fmla="*/ 1565149 h 10754714"/>
                <a:gd name="connsiteX130" fmla="*/ 3503574 w 4980565"/>
                <a:gd name="connsiteY130" fmla="*/ 1494543 h 10754714"/>
                <a:gd name="connsiteX131" fmla="*/ 3500145 w 4980565"/>
                <a:gd name="connsiteY131" fmla="*/ 1378545 h 10754714"/>
                <a:gd name="connsiteX132" fmla="*/ 3603161 w 4980565"/>
                <a:gd name="connsiteY132" fmla="*/ 1363631 h 10754714"/>
                <a:gd name="connsiteX133" fmla="*/ 3675904 w 4980565"/>
                <a:gd name="connsiteY133" fmla="*/ 1325671 h 10754714"/>
                <a:gd name="connsiteX134" fmla="*/ 3712134 w 4980565"/>
                <a:gd name="connsiteY134" fmla="*/ 1250378 h 10754714"/>
                <a:gd name="connsiteX135" fmla="*/ 3641346 w 4980565"/>
                <a:gd name="connsiteY135" fmla="*/ 1169402 h 10754714"/>
                <a:gd name="connsiteX136" fmla="*/ 3571294 w 4980565"/>
                <a:gd name="connsiteY136" fmla="*/ 1072201 h 10754714"/>
                <a:gd name="connsiteX137" fmla="*/ 3497984 w 4980565"/>
                <a:gd name="connsiteY137" fmla="*/ 916919 h 10754714"/>
                <a:gd name="connsiteX138" fmla="*/ 3535692 w 4980565"/>
                <a:gd name="connsiteY138" fmla="*/ 753285 h 10754714"/>
                <a:gd name="connsiteX139" fmla="*/ 3540116 w 4980565"/>
                <a:gd name="connsiteY139" fmla="*/ 414462 h 10754714"/>
                <a:gd name="connsiteX140" fmla="*/ 3230480 w 4980565"/>
                <a:gd name="connsiteY140" fmla="*/ 125796 h 10754714"/>
                <a:gd name="connsiteX141" fmla="*/ 2731150 w 4980565"/>
                <a:gd name="connsiteY141" fmla="*/ 9659 h 10754714"/>
                <a:gd name="connsiteX142" fmla="*/ 2127852 w 4980565"/>
                <a:gd name="connsiteY142" fmla="*/ 37014 h 10754714"/>
                <a:gd name="connsiteX143" fmla="*/ 1776271 w 4980565"/>
                <a:gd name="connsiteY143" fmla="*/ 278126 h 10754714"/>
                <a:gd name="connsiteX144" fmla="*/ 1639257 w 4980565"/>
                <a:gd name="connsiteY144" fmla="*/ 602343 h 10754714"/>
                <a:gd name="connsiteX145" fmla="*/ 1628634 w 4980565"/>
                <a:gd name="connsiteY145" fmla="*/ 1121429 h 10754714"/>
                <a:gd name="connsiteX146" fmla="*/ 1852730 w 4980565"/>
                <a:gd name="connsiteY146" fmla="*/ 1530531 h 10754714"/>
                <a:gd name="connsiteX147" fmla="*/ 2061231 w 4980565"/>
                <a:gd name="connsiteY147" fmla="*/ 1763495 h 10754714"/>
                <a:gd name="connsiteX148" fmla="*/ 2082540 w 4980565"/>
                <a:gd name="connsiteY148" fmla="*/ 2078352 h 10754714"/>
                <a:gd name="connsiteX149" fmla="*/ 2004871 w 4980565"/>
                <a:gd name="connsiteY149" fmla="*/ 2423449 h 10754714"/>
                <a:gd name="connsiteX150" fmla="*/ 1562185 w 4980565"/>
                <a:gd name="connsiteY150" fmla="*/ 2723226 h 10754714"/>
                <a:gd name="connsiteX151" fmla="*/ 1139317 w 4980565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49027 w 4980565"/>
                <a:gd name="connsiteY99" fmla="*/ 9309649 h 10754714"/>
                <a:gd name="connsiteX100" fmla="*/ 4456047 w 4980565"/>
                <a:gd name="connsiteY100" fmla="*/ 9599160 h 10754714"/>
                <a:gd name="connsiteX101" fmla="*/ 4381796 w 4980565"/>
                <a:gd name="connsiteY101" fmla="*/ 9715307 h 10754714"/>
                <a:gd name="connsiteX102" fmla="*/ 4463665 w 4980565"/>
                <a:gd name="connsiteY102" fmla="*/ 9751115 h 10754714"/>
                <a:gd name="connsiteX103" fmla="*/ 4836747 w 4980565"/>
                <a:gd name="connsiteY103" fmla="*/ 9403733 h 10754714"/>
                <a:gd name="connsiteX104" fmla="*/ 4942103 w 4980565"/>
                <a:gd name="connsiteY104" fmla="*/ 9177107 h 10754714"/>
                <a:gd name="connsiteX105" fmla="*/ 4980071 w 4980565"/>
                <a:gd name="connsiteY105" fmla="*/ 8971549 h 10754714"/>
                <a:gd name="connsiteX106" fmla="*/ 4953488 w 4980565"/>
                <a:gd name="connsiteY106" fmla="*/ 8787763 h 10754714"/>
                <a:gd name="connsiteX107" fmla="*/ 4824201 w 4980565"/>
                <a:gd name="connsiteY107" fmla="*/ 8405010 h 10754714"/>
                <a:gd name="connsiteX108" fmla="*/ 4720438 w 4980565"/>
                <a:gd name="connsiteY108" fmla="*/ 7442321 h 10754714"/>
                <a:gd name="connsiteX109" fmla="*/ 4705086 w 4980565"/>
                <a:gd name="connsiteY109" fmla="*/ 6839978 h 10754714"/>
                <a:gd name="connsiteX110" fmla="*/ 4633144 w 4980565"/>
                <a:gd name="connsiteY110" fmla="*/ 6291786 h 10754714"/>
                <a:gd name="connsiteX111" fmla="*/ 4509423 w 4980565"/>
                <a:gd name="connsiteY111" fmla="*/ 5707864 h 10754714"/>
                <a:gd name="connsiteX112" fmla="*/ 4468950 w 4980565"/>
                <a:gd name="connsiteY112" fmla="*/ 4447075 h 10754714"/>
                <a:gd name="connsiteX113" fmla="*/ 4486334 w 4980565"/>
                <a:gd name="connsiteY113" fmla="*/ 3700756 h 10754714"/>
                <a:gd name="connsiteX114" fmla="*/ 4249079 w 4980565"/>
                <a:gd name="connsiteY114" fmla="*/ 3250383 h 10754714"/>
                <a:gd name="connsiteX115" fmla="*/ 3999320 w 4980565"/>
                <a:gd name="connsiteY115" fmla="*/ 3044455 h 10754714"/>
                <a:gd name="connsiteX116" fmla="*/ 3678324 w 4980565"/>
                <a:gd name="connsiteY116" fmla="*/ 2912933 h 10754714"/>
                <a:gd name="connsiteX117" fmla="*/ 3402429 w 4980565"/>
                <a:gd name="connsiteY117" fmla="*/ 2746113 h 10754714"/>
                <a:gd name="connsiteX118" fmla="*/ 3024779 w 4980565"/>
                <a:gd name="connsiteY118" fmla="*/ 2528957 h 10754714"/>
                <a:gd name="connsiteX119" fmla="*/ 2932566 w 4980565"/>
                <a:gd name="connsiteY119" fmla="*/ 2231809 h 10754714"/>
                <a:gd name="connsiteX120" fmla="*/ 2940426 w 4980565"/>
                <a:gd name="connsiteY120" fmla="*/ 1958709 h 10754714"/>
                <a:gd name="connsiteX121" fmla="*/ 3087631 w 4980565"/>
                <a:gd name="connsiteY121" fmla="*/ 1962420 h 10754714"/>
                <a:gd name="connsiteX122" fmla="*/ 3308412 w 4980565"/>
                <a:gd name="connsiteY122" fmla="*/ 2007437 h 10754714"/>
                <a:gd name="connsiteX123" fmla="*/ 3380634 w 4980565"/>
                <a:gd name="connsiteY123" fmla="*/ 1815438 h 10754714"/>
                <a:gd name="connsiteX124" fmla="*/ 3432360 w 4980565"/>
                <a:gd name="connsiteY124" fmla="*/ 1750548 h 10754714"/>
                <a:gd name="connsiteX125" fmla="*/ 3485784 w 4980565"/>
                <a:gd name="connsiteY125" fmla="*/ 1690329 h 10754714"/>
                <a:gd name="connsiteX126" fmla="*/ 3439004 w 4980565"/>
                <a:gd name="connsiteY126" fmla="*/ 1631133 h 10754714"/>
                <a:gd name="connsiteX127" fmla="*/ 3365938 w 4980565"/>
                <a:gd name="connsiteY127" fmla="*/ 1619405 h 10754714"/>
                <a:gd name="connsiteX128" fmla="*/ 3477932 w 4980565"/>
                <a:gd name="connsiteY128" fmla="*/ 1610647 h 10754714"/>
                <a:gd name="connsiteX129" fmla="*/ 3518349 w 4980565"/>
                <a:gd name="connsiteY129" fmla="*/ 1565149 h 10754714"/>
                <a:gd name="connsiteX130" fmla="*/ 3503574 w 4980565"/>
                <a:gd name="connsiteY130" fmla="*/ 1494543 h 10754714"/>
                <a:gd name="connsiteX131" fmla="*/ 3500145 w 4980565"/>
                <a:gd name="connsiteY131" fmla="*/ 1378545 h 10754714"/>
                <a:gd name="connsiteX132" fmla="*/ 3603161 w 4980565"/>
                <a:gd name="connsiteY132" fmla="*/ 1363631 h 10754714"/>
                <a:gd name="connsiteX133" fmla="*/ 3675904 w 4980565"/>
                <a:gd name="connsiteY133" fmla="*/ 1325671 h 10754714"/>
                <a:gd name="connsiteX134" fmla="*/ 3712134 w 4980565"/>
                <a:gd name="connsiteY134" fmla="*/ 1250378 h 10754714"/>
                <a:gd name="connsiteX135" fmla="*/ 3641346 w 4980565"/>
                <a:gd name="connsiteY135" fmla="*/ 1169402 h 10754714"/>
                <a:gd name="connsiteX136" fmla="*/ 3571294 w 4980565"/>
                <a:gd name="connsiteY136" fmla="*/ 1072201 h 10754714"/>
                <a:gd name="connsiteX137" fmla="*/ 3497984 w 4980565"/>
                <a:gd name="connsiteY137" fmla="*/ 916919 h 10754714"/>
                <a:gd name="connsiteX138" fmla="*/ 3535692 w 4980565"/>
                <a:gd name="connsiteY138" fmla="*/ 753285 h 10754714"/>
                <a:gd name="connsiteX139" fmla="*/ 3540116 w 4980565"/>
                <a:gd name="connsiteY139" fmla="*/ 414462 h 10754714"/>
                <a:gd name="connsiteX140" fmla="*/ 3230480 w 4980565"/>
                <a:gd name="connsiteY140" fmla="*/ 125796 h 10754714"/>
                <a:gd name="connsiteX141" fmla="*/ 2731150 w 4980565"/>
                <a:gd name="connsiteY141" fmla="*/ 9659 h 10754714"/>
                <a:gd name="connsiteX142" fmla="*/ 2127852 w 4980565"/>
                <a:gd name="connsiteY142" fmla="*/ 37014 h 10754714"/>
                <a:gd name="connsiteX143" fmla="*/ 1776271 w 4980565"/>
                <a:gd name="connsiteY143" fmla="*/ 278126 h 10754714"/>
                <a:gd name="connsiteX144" fmla="*/ 1639257 w 4980565"/>
                <a:gd name="connsiteY144" fmla="*/ 602343 h 10754714"/>
                <a:gd name="connsiteX145" fmla="*/ 1628634 w 4980565"/>
                <a:gd name="connsiteY145" fmla="*/ 1121429 h 10754714"/>
                <a:gd name="connsiteX146" fmla="*/ 1852730 w 4980565"/>
                <a:gd name="connsiteY146" fmla="*/ 1530531 h 10754714"/>
                <a:gd name="connsiteX147" fmla="*/ 2061231 w 4980565"/>
                <a:gd name="connsiteY147" fmla="*/ 1763495 h 10754714"/>
                <a:gd name="connsiteX148" fmla="*/ 2082540 w 4980565"/>
                <a:gd name="connsiteY148" fmla="*/ 2078352 h 10754714"/>
                <a:gd name="connsiteX149" fmla="*/ 2004871 w 4980565"/>
                <a:gd name="connsiteY149" fmla="*/ 2423449 h 10754714"/>
                <a:gd name="connsiteX150" fmla="*/ 1562185 w 4980565"/>
                <a:gd name="connsiteY150" fmla="*/ 2723226 h 10754714"/>
                <a:gd name="connsiteX151" fmla="*/ 1139317 w 4980565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49027 w 4980565"/>
                <a:gd name="connsiteY99" fmla="*/ 9309649 h 10754714"/>
                <a:gd name="connsiteX100" fmla="*/ 4560793 w 4980565"/>
                <a:gd name="connsiteY100" fmla="*/ 9458822 h 10754714"/>
                <a:gd name="connsiteX101" fmla="*/ 4381796 w 4980565"/>
                <a:gd name="connsiteY101" fmla="*/ 9715307 h 10754714"/>
                <a:gd name="connsiteX102" fmla="*/ 4463665 w 4980565"/>
                <a:gd name="connsiteY102" fmla="*/ 9751115 h 10754714"/>
                <a:gd name="connsiteX103" fmla="*/ 4836747 w 4980565"/>
                <a:gd name="connsiteY103" fmla="*/ 9403733 h 10754714"/>
                <a:gd name="connsiteX104" fmla="*/ 4942103 w 4980565"/>
                <a:gd name="connsiteY104" fmla="*/ 9177107 h 10754714"/>
                <a:gd name="connsiteX105" fmla="*/ 4980071 w 4980565"/>
                <a:gd name="connsiteY105" fmla="*/ 8971549 h 10754714"/>
                <a:gd name="connsiteX106" fmla="*/ 4953488 w 4980565"/>
                <a:gd name="connsiteY106" fmla="*/ 8787763 h 10754714"/>
                <a:gd name="connsiteX107" fmla="*/ 4824201 w 4980565"/>
                <a:gd name="connsiteY107" fmla="*/ 8405010 h 10754714"/>
                <a:gd name="connsiteX108" fmla="*/ 4720438 w 4980565"/>
                <a:gd name="connsiteY108" fmla="*/ 7442321 h 10754714"/>
                <a:gd name="connsiteX109" fmla="*/ 4705086 w 4980565"/>
                <a:gd name="connsiteY109" fmla="*/ 6839978 h 10754714"/>
                <a:gd name="connsiteX110" fmla="*/ 4633144 w 4980565"/>
                <a:gd name="connsiteY110" fmla="*/ 6291786 h 10754714"/>
                <a:gd name="connsiteX111" fmla="*/ 4509423 w 4980565"/>
                <a:gd name="connsiteY111" fmla="*/ 5707864 h 10754714"/>
                <a:gd name="connsiteX112" fmla="*/ 4468950 w 4980565"/>
                <a:gd name="connsiteY112" fmla="*/ 4447075 h 10754714"/>
                <a:gd name="connsiteX113" fmla="*/ 4486334 w 4980565"/>
                <a:gd name="connsiteY113" fmla="*/ 3700756 h 10754714"/>
                <a:gd name="connsiteX114" fmla="*/ 4249079 w 4980565"/>
                <a:gd name="connsiteY114" fmla="*/ 3250383 h 10754714"/>
                <a:gd name="connsiteX115" fmla="*/ 3999320 w 4980565"/>
                <a:gd name="connsiteY115" fmla="*/ 3044455 h 10754714"/>
                <a:gd name="connsiteX116" fmla="*/ 3678324 w 4980565"/>
                <a:gd name="connsiteY116" fmla="*/ 2912933 h 10754714"/>
                <a:gd name="connsiteX117" fmla="*/ 3402429 w 4980565"/>
                <a:gd name="connsiteY117" fmla="*/ 2746113 h 10754714"/>
                <a:gd name="connsiteX118" fmla="*/ 3024779 w 4980565"/>
                <a:gd name="connsiteY118" fmla="*/ 2528957 h 10754714"/>
                <a:gd name="connsiteX119" fmla="*/ 2932566 w 4980565"/>
                <a:gd name="connsiteY119" fmla="*/ 2231809 h 10754714"/>
                <a:gd name="connsiteX120" fmla="*/ 2940426 w 4980565"/>
                <a:gd name="connsiteY120" fmla="*/ 1958709 h 10754714"/>
                <a:gd name="connsiteX121" fmla="*/ 3087631 w 4980565"/>
                <a:gd name="connsiteY121" fmla="*/ 1962420 h 10754714"/>
                <a:gd name="connsiteX122" fmla="*/ 3308412 w 4980565"/>
                <a:gd name="connsiteY122" fmla="*/ 2007437 h 10754714"/>
                <a:gd name="connsiteX123" fmla="*/ 3380634 w 4980565"/>
                <a:gd name="connsiteY123" fmla="*/ 1815438 h 10754714"/>
                <a:gd name="connsiteX124" fmla="*/ 3432360 w 4980565"/>
                <a:gd name="connsiteY124" fmla="*/ 1750548 h 10754714"/>
                <a:gd name="connsiteX125" fmla="*/ 3485784 w 4980565"/>
                <a:gd name="connsiteY125" fmla="*/ 1690329 h 10754714"/>
                <a:gd name="connsiteX126" fmla="*/ 3439004 w 4980565"/>
                <a:gd name="connsiteY126" fmla="*/ 1631133 h 10754714"/>
                <a:gd name="connsiteX127" fmla="*/ 3365938 w 4980565"/>
                <a:gd name="connsiteY127" fmla="*/ 1619405 h 10754714"/>
                <a:gd name="connsiteX128" fmla="*/ 3477932 w 4980565"/>
                <a:gd name="connsiteY128" fmla="*/ 1610647 h 10754714"/>
                <a:gd name="connsiteX129" fmla="*/ 3518349 w 4980565"/>
                <a:gd name="connsiteY129" fmla="*/ 1565149 h 10754714"/>
                <a:gd name="connsiteX130" fmla="*/ 3503574 w 4980565"/>
                <a:gd name="connsiteY130" fmla="*/ 1494543 h 10754714"/>
                <a:gd name="connsiteX131" fmla="*/ 3500145 w 4980565"/>
                <a:gd name="connsiteY131" fmla="*/ 1378545 h 10754714"/>
                <a:gd name="connsiteX132" fmla="*/ 3603161 w 4980565"/>
                <a:gd name="connsiteY132" fmla="*/ 1363631 h 10754714"/>
                <a:gd name="connsiteX133" fmla="*/ 3675904 w 4980565"/>
                <a:gd name="connsiteY133" fmla="*/ 1325671 h 10754714"/>
                <a:gd name="connsiteX134" fmla="*/ 3712134 w 4980565"/>
                <a:gd name="connsiteY134" fmla="*/ 1250378 h 10754714"/>
                <a:gd name="connsiteX135" fmla="*/ 3641346 w 4980565"/>
                <a:gd name="connsiteY135" fmla="*/ 1169402 h 10754714"/>
                <a:gd name="connsiteX136" fmla="*/ 3571294 w 4980565"/>
                <a:gd name="connsiteY136" fmla="*/ 1072201 h 10754714"/>
                <a:gd name="connsiteX137" fmla="*/ 3497984 w 4980565"/>
                <a:gd name="connsiteY137" fmla="*/ 916919 h 10754714"/>
                <a:gd name="connsiteX138" fmla="*/ 3535692 w 4980565"/>
                <a:gd name="connsiteY138" fmla="*/ 753285 h 10754714"/>
                <a:gd name="connsiteX139" fmla="*/ 3540116 w 4980565"/>
                <a:gd name="connsiteY139" fmla="*/ 414462 h 10754714"/>
                <a:gd name="connsiteX140" fmla="*/ 3230480 w 4980565"/>
                <a:gd name="connsiteY140" fmla="*/ 125796 h 10754714"/>
                <a:gd name="connsiteX141" fmla="*/ 2731150 w 4980565"/>
                <a:gd name="connsiteY141" fmla="*/ 9659 h 10754714"/>
                <a:gd name="connsiteX142" fmla="*/ 2127852 w 4980565"/>
                <a:gd name="connsiteY142" fmla="*/ 37014 h 10754714"/>
                <a:gd name="connsiteX143" fmla="*/ 1776271 w 4980565"/>
                <a:gd name="connsiteY143" fmla="*/ 278126 h 10754714"/>
                <a:gd name="connsiteX144" fmla="*/ 1639257 w 4980565"/>
                <a:gd name="connsiteY144" fmla="*/ 602343 h 10754714"/>
                <a:gd name="connsiteX145" fmla="*/ 1628634 w 4980565"/>
                <a:gd name="connsiteY145" fmla="*/ 1121429 h 10754714"/>
                <a:gd name="connsiteX146" fmla="*/ 1852730 w 4980565"/>
                <a:gd name="connsiteY146" fmla="*/ 1530531 h 10754714"/>
                <a:gd name="connsiteX147" fmla="*/ 2061231 w 4980565"/>
                <a:gd name="connsiteY147" fmla="*/ 1763495 h 10754714"/>
                <a:gd name="connsiteX148" fmla="*/ 2082540 w 4980565"/>
                <a:gd name="connsiteY148" fmla="*/ 2078352 h 10754714"/>
                <a:gd name="connsiteX149" fmla="*/ 2004871 w 4980565"/>
                <a:gd name="connsiteY149" fmla="*/ 2423449 h 10754714"/>
                <a:gd name="connsiteX150" fmla="*/ 1562185 w 4980565"/>
                <a:gd name="connsiteY150" fmla="*/ 2723226 h 10754714"/>
                <a:gd name="connsiteX151" fmla="*/ 1139317 w 4980565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49027 w 4980565"/>
                <a:gd name="connsiteY99" fmla="*/ 9309649 h 10754714"/>
                <a:gd name="connsiteX100" fmla="*/ 4560793 w 4980565"/>
                <a:gd name="connsiteY100" fmla="*/ 9458822 h 10754714"/>
                <a:gd name="connsiteX101" fmla="*/ 4489038 w 4980565"/>
                <a:gd name="connsiteY101" fmla="*/ 9577347 h 10754714"/>
                <a:gd name="connsiteX102" fmla="*/ 4463665 w 4980565"/>
                <a:gd name="connsiteY102" fmla="*/ 9751115 h 10754714"/>
                <a:gd name="connsiteX103" fmla="*/ 4836747 w 4980565"/>
                <a:gd name="connsiteY103" fmla="*/ 9403733 h 10754714"/>
                <a:gd name="connsiteX104" fmla="*/ 4942103 w 4980565"/>
                <a:gd name="connsiteY104" fmla="*/ 9177107 h 10754714"/>
                <a:gd name="connsiteX105" fmla="*/ 4980071 w 4980565"/>
                <a:gd name="connsiteY105" fmla="*/ 8971549 h 10754714"/>
                <a:gd name="connsiteX106" fmla="*/ 4953488 w 4980565"/>
                <a:gd name="connsiteY106" fmla="*/ 8787763 h 10754714"/>
                <a:gd name="connsiteX107" fmla="*/ 4824201 w 4980565"/>
                <a:gd name="connsiteY107" fmla="*/ 8405010 h 10754714"/>
                <a:gd name="connsiteX108" fmla="*/ 4720438 w 4980565"/>
                <a:gd name="connsiteY108" fmla="*/ 7442321 h 10754714"/>
                <a:gd name="connsiteX109" fmla="*/ 4705086 w 4980565"/>
                <a:gd name="connsiteY109" fmla="*/ 6839978 h 10754714"/>
                <a:gd name="connsiteX110" fmla="*/ 4633144 w 4980565"/>
                <a:gd name="connsiteY110" fmla="*/ 6291786 h 10754714"/>
                <a:gd name="connsiteX111" fmla="*/ 4509423 w 4980565"/>
                <a:gd name="connsiteY111" fmla="*/ 5707864 h 10754714"/>
                <a:gd name="connsiteX112" fmla="*/ 4468950 w 4980565"/>
                <a:gd name="connsiteY112" fmla="*/ 4447075 h 10754714"/>
                <a:gd name="connsiteX113" fmla="*/ 4486334 w 4980565"/>
                <a:gd name="connsiteY113" fmla="*/ 3700756 h 10754714"/>
                <a:gd name="connsiteX114" fmla="*/ 4249079 w 4980565"/>
                <a:gd name="connsiteY114" fmla="*/ 3250383 h 10754714"/>
                <a:gd name="connsiteX115" fmla="*/ 3999320 w 4980565"/>
                <a:gd name="connsiteY115" fmla="*/ 3044455 h 10754714"/>
                <a:gd name="connsiteX116" fmla="*/ 3678324 w 4980565"/>
                <a:gd name="connsiteY116" fmla="*/ 2912933 h 10754714"/>
                <a:gd name="connsiteX117" fmla="*/ 3402429 w 4980565"/>
                <a:gd name="connsiteY117" fmla="*/ 2746113 h 10754714"/>
                <a:gd name="connsiteX118" fmla="*/ 3024779 w 4980565"/>
                <a:gd name="connsiteY118" fmla="*/ 2528957 h 10754714"/>
                <a:gd name="connsiteX119" fmla="*/ 2932566 w 4980565"/>
                <a:gd name="connsiteY119" fmla="*/ 2231809 h 10754714"/>
                <a:gd name="connsiteX120" fmla="*/ 2940426 w 4980565"/>
                <a:gd name="connsiteY120" fmla="*/ 1958709 h 10754714"/>
                <a:gd name="connsiteX121" fmla="*/ 3087631 w 4980565"/>
                <a:gd name="connsiteY121" fmla="*/ 1962420 h 10754714"/>
                <a:gd name="connsiteX122" fmla="*/ 3308412 w 4980565"/>
                <a:gd name="connsiteY122" fmla="*/ 2007437 h 10754714"/>
                <a:gd name="connsiteX123" fmla="*/ 3380634 w 4980565"/>
                <a:gd name="connsiteY123" fmla="*/ 1815438 h 10754714"/>
                <a:gd name="connsiteX124" fmla="*/ 3432360 w 4980565"/>
                <a:gd name="connsiteY124" fmla="*/ 1750548 h 10754714"/>
                <a:gd name="connsiteX125" fmla="*/ 3485784 w 4980565"/>
                <a:gd name="connsiteY125" fmla="*/ 1690329 h 10754714"/>
                <a:gd name="connsiteX126" fmla="*/ 3439004 w 4980565"/>
                <a:gd name="connsiteY126" fmla="*/ 1631133 h 10754714"/>
                <a:gd name="connsiteX127" fmla="*/ 3365938 w 4980565"/>
                <a:gd name="connsiteY127" fmla="*/ 1619405 h 10754714"/>
                <a:gd name="connsiteX128" fmla="*/ 3477932 w 4980565"/>
                <a:gd name="connsiteY128" fmla="*/ 1610647 h 10754714"/>
                <a:gd name="connsiteX129" fmla="*/ 3518349 w 4980565"/>
                <a:gd name="connsiteY129" fmla="*/ 1565149 h 10754714"/>
                <a:gd name="connsiteX130" fmla="*/ 3503574 w 4980565"/>
                <a:gd name="connsiteY130" fmla="*/ 1494543 h 10754714"/>
                <a:gd name="connsiteX131" fmla="*/ 3500145 w 4980565"/>
                <a:gd name="connsiteY131" fmla="*/ 1378545 h 10754714"/>
                <a:gd name="connsiteX132" fmla="*/ 3603161 w 4980565"/>
                <a:gd name="connsiteY132" fmla="*/ 1363631 h 10754714"/>
                <a:gd name="connsiteX133" fmla="*/ 3675904 w 4980565"/>
                <a:gd name="connsiteY133" fmla="*/ 1325671 h 10754714"/>
                <a:gd name="connsiteX134" fmla="*/ 3712134 w 4980565"/>
                <a:gd name="connsiteY134" fmla="*/ 1250378 h 10754714"/>
                <a:gd name="connsiteX135" fmla="*/ 3641346 w 4980565"/>
                <a:gd name="connsiteY135" fmla="*/ 1169402 h 10754714"/>
                <a:gd name="connsiteX136" fmla="*/ 3571294 w 4980565"/>
                <a:gd name="connsiteY136" fmla="*/ 1072201 h 10754714"/>
                <a:gd name="connsiteX137" fmla="*/ 3497984 w 4980565"/>
                <a:gd name="connsiteY137" fmla="*/ 916919 h 10754714"/>
                <a:gd name="connsiteX138" fmla="*/ 3535692 w 4980565"/>
                <a:gd name="connsiteY138" fmla="*/ 753285 h 10754714"/>
                <a:gd name="connsiteX139" fmla="*/ 3540116 w 4980565"/>
                <a:gd name="connsiteY139" fmla="*/ 414462 h 10754714"/>
                <a:gd name="connsiteX140" fmla="*/ 3230480 w 4980565"/>
                <a:gd name="connsiteY140" fmla="*/ 125796 h 10754714"/>
                <a:gd name="connsiteX141" fmla="*/ 2731150 w 4980565"/>
                <a:gd name="connsiteY141" fmla="*/ 9659 h 10754714"/>
                <a:gd name="connsiteX142" fmla="*/ 2127852 w 4980565"/>
                <a:gd name="connsiteY142" fmla="*/ 37014 h 10754714"/>
                <a:gd name="connsiteX143" fmla="*/ 1776271 w 4980565"/>
                <a:gd name="connsiteY143" fmla="*/ 278126 h 10754714"/>
                <a:gd name="connsiteX144" fmla="*/ 1639257 w 4980565"/>
                <a:gd name="connsiteY144" fmla="*/ 602343 h 10754714"/>
                <a:gd name="connsiteX145" fmla="*/ 1628634 w 4980565"/>
                <a:gd name="connsiteY145" fmla="*/ 1121429 h 10754714"/>
                <a:gd name="connsiteX146" fmla="*/ 1852730 w 4980565"/>
                <a:gd name="connsiteY146" fmla="*/ 1530531 h 10754714"/>
                <a:gd name="connsiteX147" fmla="*/ 2061231 w 4980565"/>
                <a:gd name="connsiteY147" fmla="*/ 1763495 h 10754714"/>
                <a:gd name="connsiteX148" fmla="*/ 2082540 w 4980565"/>
                <a:gd name="connsiteY148" fmla="*/ 2078352 h 10754714"/>
                <a:gd name="connsiteX149" fmla="*/ 2004871 w 4980565"/>
                <a:gd name="connsiteY149" fmla="*/ 2423449 h 10754714"/>
                <a:gd name="connsiteX150" fmla="*/ 1562185 w 4980565"/>
                <a:gd name="connsiteY150" fmla="*/ 2723226 h 10754714"/>
                <a:gd name="connsiteX151" fmla="*/ 1139317 w 4980565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49027 w 4980565"/>
                <a:gd name="connsiteY99" fmla="*/ 9309649 h 10754714"/>
                <a:gd name="connsiteX100" fmla="*/ 4560793 w 4980565"/>
                <a:gd name="connsiteY100" fmla="*/ 9458822 h 10754714"/>
                <a:gd name="connsiteX101" fmla="*/ 4489038 w 4980565"/>
                <a:gd name="connsiteY101" fmla="*/ 9577347 h 10754714"/>
                <a:gd name="connsiteX102" fmla="*/ 4603329 w 4980565"/>
                <a:gd name="connsiteY102" fmla="*/ 9586989 h 10754714"/>
                <a:gd name="connsiteX103" fmla="*/ 4836747 w 4980565"/>
                <a:gd name="connsiteY103" fmla="*/ 9403733 h 10754714"/>
                <a:gd name="connsiteX104" fmla="*/ 4942103 w 4980565"/>
                <a:gd name="connsiteY104" fmla="*/ 9177107 h 10754714"/>
                <a:gd name="connsiteX105" fmla="*/ 4980071 w 4980565"/>
                <a:gd name="connsiteY105" fmla="*/ 8971549 h 10754714"/>
                <a:gd name="connsiteX106" fmla="*/ 4953488 w 4980565"/>
                <a:gd name="connsiteY106" fmla="*/ 8787763 h 10754714"/>
                <a:gd name="connsiteX107" fmla="*/ 4824201 w 4980565"/>
                <a:gd name="connsiteY107" fmla="*/ 8405010 h 10754714"/>
                <a:gd name="connsiteX108" fmla="*/ 4720438 w 4980565"/>
                <a:gd name="connsiteY108" fmla="*/ 7442321 h 10754714"/>
                <a:gd name="connsiteX109" fmla="*/ 4705086 w 4980565"/>
                <a:gd name="connsiteY109" fmla="*/ 6839978 h 10754714"/>
                <a:gd name="connsiteX110" fmla="*/ 4633144 w 4980565"/>
                <a:gd name="connsiteY110" fmla="*/ 6291786 h 10754714"/>
                <a:gd name="connsiteX111" fmla="*/ 4509423 w 4980565"/>
                <a:gd name="connsiteY111" fmla="*/ 5707864 h 10754714"/>
                <a:gd name="connsiteX112" fmla="*/ 4468950 w 4980565"/>
                <a:gd name="connsiteY112" fmla="*/ 4447075 h 10754714"/>
                <a:gd name="connsiteX113" fmla="*/ 4486334 w 4980565"/>
                <a:gd name="connsiteY113" fmla="*/ 3700756 h 10754714"/>
                <a:gd name="connsiteX114" fmla="*/ 4249079 w 4980565"/>
                <a:gd name="connsiteY114" fmla="*/ 3250383 h 10754714"/>
                <a:gd name="connsiteX115" fmla="*/ 3999320 w 4980565"/>
                <a:gd name="connsiteY115" fmla="*/ 3044455 h 10754714"/>
                <a:gd name="connsiteX116" fmla="*/ 3678324 w 4980565"/>
                <a:gd name="connsiteY116" fmla="*/ 2912933 h 10754714"/>
                <a:gd name="connsiteX117" fmla="*/ 3402429 w 4980565"/>
                <a:gd name="connsiteY117" fmla="*/ 2746113 h 10754714"/>
                <a:gd name="connsiteX118" fmla="*/ 3024779 w 4980565"/>
                <a:gd name="connsiteY118" fmla="*/ 2528957 h 10754714"/>
                <a:gd name="connsiteX119" fmla="*/ 2932566 w 4980565"/>
                <a:gd name="connsiteY119" fmla="*/ 2231809 h 10754714"/>
                <a:gd name="connsiteX120" fmla="*/ 2940426 w 4980565"/>
                <a:gd name="connsiteY120" fmla="*/ 1958709 h 10754714"/>
                <a:gd name="connsiteX121" fmla="*/ 3087631 w 4980565"/>
                <a:gd name="connsiteY121" fmla="*/ 1962420 h 10754714"/>
                <a:gd name="connsiteX122" fmla="*/ 3308412 w 4980565"/>
                <a:gd name="connsiteY122" fmla="*/ 2007437 h 10754714"/>
                <a:gd name="connsiteX123" fmla="*/ 3380634 w 4980565"/>
                <a:gd name="connsiteY123" fmla="*/ 1815438 h 10754714"/>
                <a:gd name="connsiteX124" fmla="*/ 3432360 w 4980565"/>
                <a:gd name="connsiteY124" fmla="*/ 1750548 h 10754714"/>
                <a:gd name="connsiteX125" fmla="*/ 3485784 w 4980565"/>
                <a:gd name="connsiteY125" fmla="*/ 1690329 h 10754714"/>
                <a:gd name="connsiteX126" fmla="*/ 3439004 w 4980565"/>
                <a:gd name="connsiteY126" fmla="*/ 1631133 h 10754714"/>
                <a:gd name="connsiteX127" fmla="*/ 3365938 w 4980565"/>
                <a:gd name="connsiteY127" fmla="*/ 1619405 h 10754714"/>
                <a:gd name="connsiteX128" fmla="*/ 3477932 w 4980565"/>
                <a:gd name="connsiteY128" fmla="*/ 1610647 h 10754714"/>
                <a:gd name="connsiteX129" fmla="*/ 3518349 w 4980565"/>
                <a:gd name="connsiteY129" fmla="*/ 1565149 h 10754714"/>
                <a:gd name="connsiteX130" fmla="*/ 3503574 w 4980565"/>
                <a:gd name="connsiteY130" fmla="*/ 1494543 h 10754714"/>
                <a:gd name="connsiteX131" fmla="*/ 3500145 w 4980565"/>
                <a:gd name="connsiteY131" fmla="*/ 1378545 h 10754714"/>
                <a:gd name="connsiteX132" fmla="*/ 3603161 w 4980565"/>
                <a:gd name="connsiteY132" fmla="*/ 1363631 h 10754714"/>
                <a:gd name="connsiteX133" fmla="*/ 3675904 w 4980565"/>
                <a:gd name="connsiteY133" fmla="*/ 1325671 h 10754714"/>
                <a:gd name="connsiteX134" fmla="*/ 3712134 w 4980565"/>
                <a:gd name="connsiteY134" fmla="*/ 1250378 h 10754714"/>
                <a:gd name="connsiteX135" fmla="*/ 3641346 w 4980565"/>
                <a:gd name="connsiteY135" fmla="*/ 1169402 h 10754714"/>
                <a:gd name="connsiteX136" fmla="*/ 3571294 w 4980565"/>
                <a:gd name="connsiteY136" fmla="*/ 1072201 h 10754714"/>
                <a:gd name="connsiteX137" fmla="*/ 3497984 w 4980565"/>
                <a:gd name="connsiteY137" fmla="*/ 916919 h 10754714"/>
                <a:gd name="connsiteX138" fmla="*/ 3535692 w 4980565"/>
                <a:gd name="connsiteY138" fmla="*/ 753285 h 10754714"/>
                <a:gd name="connsiteX139" fmla="*/ 3540116 w 4980565"/>
                <a:gd name="connsiteY139" fmla="*/ 414462 h 10754714"/>
                <a:gd name="connsiteX140" fmla="*/ 3230480 w 4980565"/>
                <a:gd name="connsiteY140" fmla="*/ 125796 h 10754714"/>
                <a:gd name="connsiteX141" fmla="*/ 2731150 w 4980565"/>
                <a:gd name="connsiteY141" fmla="*/ 9659 h 10754714"/>
                <a:gd name="connsiteX142" fmla="*/ 2127852 w 4980565"/>
                <a:gd name="connsiteY142" fmla="*/ 37014 h 10754714"/>
                <a:gd name="connsiteX143" fmla="*/ 1776271 w 4980565"/>
                <a:gd name="connsiteY143" fmla="*/ 278126 h 10754714"/>
                <a:gd name="connsiteX144" fmla="*/ 1639257 w 4980565"/>
                <a:gd name="connsiteY144" fmla="*/ 602343 h 10754714"/>
                <a:gd name="connsiteX145" fmla="*/ 1628634 w 4980565"/>
                <a:gd name="connsiteY145" fmla="*/ 1121429 h 10754714"/>
                <a:gd name="connsiteX146" fmla="*/ 1852730 w 4980565"/>
                <a:gd name="connsiteY146" fmla="*/ 1530531 h 10754714"/>
                <a:gd name="connsiteX147" fmla="*/ 2061231 w 4980565"/>
                <a:gd name="connsiteY147" fmla="*/ 1763495 h 10754714"/>
                <a:gd name="connsiteX148" fmla="*/ 2082540 w 4980565"/>
                <a:gd name="connsiteY148" fmla="*/ 2078352 h 10754714"/>
                <a:gd name="connsiteX149" fmla="*/ 2004871 w 4980565"/>
                <a:gd name="connsiteY149" fmla="*/ 2423449 h 10754714"/>
                <a:gd name="connsiteX150" fmla="*/ 1562185 w 4980565"/>
                <a:gd name="connsiteY150" fmla="*/ 2723226 h 10754714"/>
                <a:gd name="connsiteX151" fmla="*/ 1139317 w 4980565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49027 w 4980565"/>
                <a:gd name="connsiteY99" fmla="*/ 9309649 h 10754714"/>
                <a:gd name="connsiteX100" fmla="*/ 4560793 w 4980565"/>
                <a:gd name="connsiteY100" fmla="*/ 9458822 h 10754714"/>
                <a:gd name="connsiteX101" fmla="*/ 4489038 w 4980565"/>
                <a:gd name="connsiteY101" fmla="*/ 9577347 h 10754714"/>
                <a:gd name="connsiteX102" fmla="*/ 4603329 w 4980565"/>
                <a:gd name="connsiteY102" fmla="*/ 9586989 h 10754714"/>
                <a:gd name="connsiteX103" fmla="*/ 4699122 w 4980565"/>
                <a:gd name="connsiteY103" fmla="*/ 9510952 h 10754714"/>
                <a:gd name="connsiteX104" fmla="*/ 4836747 w 4980565"/>
                <a:gd name="connsiteY104" fmla="*/ 9403733 h 10754714"/>
                <a:gd name="connsiteX105" fmla="*/ 4942103 w 4980565"/>
                <a:gd name="connsiteY105" fmla="*/ 9177107 h 10754714"/>
                <a:gd name="connsiteX106" fmla="*/ 4980071 w 4980565"/>
                <a:gd name="connsiteY106" fmla="*/ 8971549 h 10754714"/>
                <a:gd name="connsiteX107" fmla="*/ 4953488 w 4980565"/>
                <a:gd name="connsiteY107" fmla="*/ 8787763 h 10754714"/>
                <a:gd name="connsiteX108" fmla="*/ 4824201 w 4980565"/>
                <a:gd name="connsiteY108" fmla="*/ 8405010 h 10754714"/>
                <a:gd name="connsiteX109" fmla="*/ 4720438 w 4980565"/>
                <a:gd name="connsiteY109" fmla="*/ 7442321 h 10754714"/>
                <a:gd name="connsiteX110" fmla="*/ 4705086 w 4980565"/>
                <a:gd name="connsiteY110" fmla="*/ 6839978 h 10754714"/>
                <a:gd name="connsiteX111" fmla="*/ 4633144 w 4980565"/>
                <a:gd name="connsiteY111" fmla="*/ 6291786 h 10754714"/>
                <a:gd name="connsiteX112" fmla="*/ 4509423 w 4980565"/>
                <a:gd name="connsiteY112" fmla="*/ 5707864 h 10754714"/>
                <a:gd name="connsiteX113" fmla="*/ 4468950 w 4980565"/>
                <a:gd name="connsiteY113" fmla="*/ 4447075 h 10754714"/>
                <a:gd name="connsiteX114" fmla="*/ 4486334 w 4980565"/>
                <a:gd name="connsiteY114" fmla="*/ 3700756 h 10754714"/>
                <a:gd name="connsiteX115" fmla="*/ 4249079 w 4980565"/>
                <a:gd name="connsiteY115" fmla="*/ 3250383 h 10754714"/>
                <a:gd name="connsiteX116" fmla="*/ 3999320 w 4980565"/>
                <a:gd name="connsiteY116" fmla="*/ 3044455 h 10754714"/>
                <a:gd name="connsiteX117" fmla="*/ 3678324 w 4980565"/>
                <a:gd name="connsiteY117" fmla="*/ 2912933 h 10754714"/>
                <a:gd name="connsiteX118" fmla="*/ 3402429 w 4980565"/>
                <a:gd name="connsiteY118" fmla="*/ 2746113 h 10754714"/>
                <a:gd name="connsiteX119" fmla="*/ 3024779 w 4980565"/>
                <a:gd name="connsiteY119" fmla="*/ 2528957 h 10754714"/>
                <a:gd name="connsiteX120" fmla="*/ 2932566 w 4980565"/>
                <a:gd name="connsiteY120" fmla="*/ 2231809 h 10754714"/>
                <a:gd name="connsiteX121" fmla="*/ 2940426 w 4980565"/>
                <a:gd name="connsiteY121" fmla="*/ 1958709 h 10754714"/>
                <a:gd name="connsiteX122" fmla="*/ 3087631 w 4980565"/>
                <a:gd name="connsiteY122" fmla="*/ 1962420 h 10754714"/>
                <a:gd name="connsiteX123" fmla="*/ 3308412 w 4980565"/>
                <a:gd name="connsiteY123" fmla="*/ 2007437 h 10754714"/>
                <a:gd name="connsiteX124" fmla="*/ 3380634 w 4980565"/>
                <a:gd name="connsiteY124" fmla="*/ 1815438 h 10754714"/>
                <a:gd name="connsiteX125" fmla="*/ 3432360 w 4980565"/>
                <a:gd name="connsiteY125" fmla="*/ 1750548 h 10754714"/>
                <a:gd name="connsiteX126" fmla="*/ 3485784 w 4980565"/>
                <a:gd name="connsiteY126" fmla="*/ 1690329 h 10754714"/>
                <a:gd name="connsiteX127" fmla="*/ 3439004 w 4980565"/>
                <a:gd name="connsiteY127" fmla="*/ 1631133 h 10754714"/>
                <a:gd name="connsiteX128" fmla="*/ 3365938 w 4980565"/>
                <a:gd name="connsiteY128" fmla="*/ 1619405 h 10754714"/>
                <a:gd name="connsiteX129" fmla="*/ 3477932 w 4980565"/>
                <a:gd name="connsiteY129" fmla="*/ 1610647 h 10754714"/>
                <a:gd name="connsiteX130" fmla="*/ 3518349 w 4980565"/>
                <a:gd name="connsiteY130" fmla="*/ 1565149 h 10754714"/>
                <a:gd name="connsiteX131" fmla="*/ 3503574 w 4980565"/>
                <a:gd name="connsiteY131" fmla="*/ 1494543 h 10754714"/>
                <a:gd name="connsiteX132" fmla="*/ 3500145 w 4980565"/>
                <a:gd name="connsiteY132" fmla="*/ 1378545 h 10754714"/>
                <a:gd name="connsiteX133" fmla="*/ 3603161 w 4980565"/>
                <a:gd name="connsiteY133" fmla="*/ 1363631 h 10754714"/>
                <a:gd name="connsiteX134" fmla="*/ 3675904 w 4980565"/>
                <a:gd name="connsiteY134" fmla="*/ 1325671 h 10754714"/>
                <a:gd name="connsiteX135" fmla="*/ 3712134 w 4980565"/>
                <a:gd name="connsiteY135" fmla="*/ 1250378 h 10754714"/>
                <a:gd name="connsiteX136" fmla="*/ 3641346 w 4980565"/>
                <a:gd name="connsiteY136" fmla="*/ 1169402 h 10754714"/>
                <a:gd name="connsiteX137" fmla="*/ 3571294 w 4980565"/>
                <a:gd name="connsiteY137" fmla="*/ 1072201 h 10754714"/>
                <a:gd name="connsiteX138" fmla="*/ 3497984 w 4980565"/>
                <a:gd name="connsiteY138" fmla="*/ 916919 h 10754714"/>
                <a:gd name="connsiteX139" fmla="*/ 3535692 w 4980565"/>
                <a:gd name="connsiteY139" fmla="*/ 753285 h 10754714"/>
                <a:gd name="connsiteX140" fmla="*/ 3540116 w 4980565"/>
                <a:gd name="connsiteY140" fmla="*/ 414462 h 10754714"/>
                <a:gd name="connsiteX141" fmla="*/ 3230480 w 4980565"/>
                <a:gd name="connsiteY141" fmla="*/ 125796 h 10754714"/>
                <a:gd name="connsiteX142" fmla="*/ 2731150 w 4980565"/>
                <a:gd name="connsiteY142" fmla="*/ 9659 h 10754714"/>
                <a:gd name="connsiteX143" fmla="*/ 2127852 w 4980565"/>
                <a:gd name="connsiteY143" fmla="*/ 37014 h 10754714"/>
                <a:gd name="connsiteX144" fmla="*/ 1776271 w 4980565"/>
                <a:gd name="connsiteY144" fmla="*/ 278126 h 10754714"/>
                <a:gd name="connsiteX145" fmla="*/ 1639257 w 4980565"/>
                <a:gd name="connsiteY145" fmla="*/ 602343 h 10754714"/>
                <a:gd name="connsiteX146" fmla="*/ 1628634 w 4980565"/>
                <a:gd name="connsiteY146" fmla="*/ 1121429 h 10754714"/>
                <a:gd name="connsiteX147" fmla="*/ 1852730 w 4980565"/>
                <a:gd name="connsiteY147" fmla="*/ 1530531 h 10754714"/>
                <a:gd name="connsiteX148" fmla="*/ 2061231 w 4980565"/>
                <a:gd name="connsiteY148" fmla="*/ 1763495 h 10754714"/>
                <a:gd name="connsiteX149" fmla="*/ 2082540 w 4980565"/>
                <a:gd name="connsiteY149" fmla="*/ 2078352 h 10754714"/>
                <a:gd name="connsiteX150" fmla="*/ 2004871 w 4980565"/>
                <a:gd name="connsiteY150" fmla="*/ 2423449 h 10754714"/>
                <a:gd name="connsiteX151" fmla="*/ 1562185 w 4980565"/>
                <a:gd name="connsiteY151" fmla="*/ 2723226 h 10754714"/>
                <a:gd name="connsiteX152" fmla="*/ 1139317 w 4980565"/>
                <a:gd name="connsiteY152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49027 w 4980565"/>
                <a:gd name="connsiteY99" fmla="*/ 9309649 h 10754714"/>
                <a:gd name="connsiteX100" fmla="*/ 4560793 w 4980565"/>
                <a:gd name="connsiteY100" fmla="*/ 9458822 h 10754714"/>
                <a:gd name="connsiteX101" fmla="*/ 4489038 w 4980565"/>
                <a:gd name="connsiteY101" fmla="*/ 9577347 h 10754714"/>
                <a:gd name="connsiteX102" fmla="*/ 4603329 w 4980565"/>
                <a:gd name="connsiteY102" fmla="*/ 9586989 h 10754714"/>
                <a:gd name="connsiteX103" fmla="*/ 4699122 w 4980565"/>
                <a:gd name="connsiteY103" fmla="*/ 9510952 h 10754714"/>
                <a:gd name="connsiteX104" fmla="*/ 4831759 w 4980565"/>
                <a:gd name="connsiteY104" fmla="*/ 9401354 h 10754714"/>
                <a:gd name="connsiteX105" fmla="*/ 4942103 w 4980565"/>
                <a:gd name="connsiteY105" fmla="*/ 9177107 h 10754714"/>
                <a:gd name="connsiteX106" fmla="*/ 4980071 w 4980565"/>
                <a:gd name="connsiteY106" fmla="*/ 8971549 h 10754714"/>
                <a:gd name="connsiteX107" fmla="*/ 4953488 w 4980565"/>
                <a:gd name="connsiteY107" fmla="*/ 8787763 h 10754714"/>
                <a:gd name="connsiteX108" fmla="*/ 4824201 w 4980565"/>
                <a:gd name="connsiteY108" fmla="*/ 8405010 h 10754714"/>
                <a:gd name="connsiteX109" fmla="*/ 4720438 w 4980565"/>
                <a:gd name="connsiteY109" fmla="*/ 7442321 h 10754714"/>
                <a:gd name="connsiteX110" fmla="*/ 4705086 w 4980565"/>
                <a:gd name="connsiteY110" fmla="*/ 6839978 h 10754714"/>
                <a:gd name="connsiteX111" fmla="*/ 4633144 w 4980565"/>
                <a:gd name="connsiteY111" fmla="*/ 6291786 h 10754714"/>
                <a:gd name="connsiteX112" fmla="*/ 4509423 w 4980565"/>
                <a:gd name="connsiteY112" fmla="*/ 5707864 h 10754714"/>
                <a:gd name="connsiteX113" fmla="*/ 4468950 w 4980565"/>
                <a:gd name="connsiteY113" fmla="*/ 4447075 h 10754714"/>
                <a:gd name="connsiteX114" fmla="*/ 4486334 w 4980565"/>
                <a:gd name="connsiteY114" fmla="*/ 3700756 h 10754714"/>
                <a:gd name="connsiteX115" fmla="*/ 4249079 w 4980565"/>
                <a:gd name="connsiteY115" fmla="*/ 3250383 h 10754714"/>
                <a:gd name="connsiteX116" fmla="*/ 3999320 w 4980565"/>
                <a:gd name="connsiteY116" fmla="*/ 3044455 h 10754714"/>
                <a:gd name="connsiteX117" fmla="*/ 3678324 w 4980565"/>
                <a:gd name="connsiteY117" fmla="*/ 2912933 h 10754714"/>
                <a:gd name="connsiteX118" fmla="*/ 3402429 w 4980565"/>
                <a:gd name="connsiteY118" fmla="*/ 2746113 h 10754714"/>
                <a:gd name="connsiteX119" fmla="*/ 3024779 w 4980565"/>
                <a:gd name="connsiteY119" fmla="*/ 2528957 h 10754714"/>
                <a:gd name="connsiteX120" fmla="*/ 2932566 w 4980565"/>
                <a:gd name="connsiteY120" fmla="*/ 2231809 h 10754714"/>
                <a:gd name="connsiteX121" fmla="*/ 2940426 w 4980565"/>
                <a:gd name="connsiteY121" fmla="*/ 1958709 h 10754714"/>
                <a:gd name="connsiteX122" fmla="*/ 3087631 w 4980565"/>
                <a:gd name="connsiteY122" fmla="*/ 1962420 h 10754714"/>
                <a:gd name="connsiteX123" fmla="*/ 3308412 w 4980565"/>
                <a:gd name="connsiteY123" fmla="*/ 2007437 h 10754714"/>
                <a:gd name="connsiteX124" fmla="*/ 3380634 w 4980565"/>
                <a:gd name="connsiteY124" fmla="*/ 1815438 h 10754714"/>
                <a:gd name="connsiteX125" fmla="*/ 3432360 w 4980565"/>
                <a:gd name="connsiteY125" fmla="*/ 1750548 h 10754714"/>
                <a:gd name="connsiteX126" fmla="*/ 3485784 w 4980565"/>
                <a:gd name="connsiteY126" fmla="*/ 1690329 h 10754714"/>
                <a:gd name="connsiteX127" fmla="*/ 3439004 w 4980565"/>
                <a:gd name="connsiteY127" fmla="*/ 1631133 h 10754714"/>
                <a:gd name="connsiteX128" fmla="*/ 3365938 w 4980565"/>
                <a:gd name="connsiteY128" fmla="*/ 1619405 h 10754714"/>
                <a:gd name="connsiteX129" fmla="*/ 3477932 w 4980565"/>
                <a:gd name="connsiteY129" fmla="*/ 1610647 h 10754714"/>
                <a:gd name="connsiteX130" fmla="*/ 3518349 w 4980565"/>
                <a:gd name="connsiteY130" fmla="*/ 1565149 h 10754714"/>
                <a:gd name="connsiteX131" fmla="*/ 3503574 w 4980565"/>
                <a:gd name="connsiteY131" fmla="*/ 1494543 h 10754714"/>
                <a:gd name="connsiteX132" fmla="*/ 3500145 w 4980565"/>
                <a:gd name="connsiteY132" fmla="*/ 1378545 h 10754714"/>
                <a:gd name="connsiteX133" fmla="*/ 3603161 w 4980565"/>
                <a:gd name="connsiteY133" fmla="*/ 1363631 h 10754714"/>
                <a:gd name="connsiteX134" fmla="*/ 3675904 w 4980565"/>
                <a:gd name="connsiteY134" fmla="*/ 1325671 h 10754714"/>
                <a:gd name="connsiteX135" fmla="*/ 3712134 w 4980565"/>
                <a:gd name="connsiteY135" fmla="*/ 1250378 h 10754714"/>
                <a:gd name="connsiteX136" fmla="*/ 3641346 w 4980565"/>
                <a:gd name="connsiteY136" fmla="*/ 1169402 h 10754714"/>
                <a:gd name="connsiteX137" fmla="*/ 3571294 w 4980565"/>
                <a:gd name="connsiteY137" fmla="*/ 1072201 h 10754714"/>
                <a:gd name="connsiteX138" fmla="*/ 3497984 w 4980565"/>
                <a:gd name="connsiteY138" fmla="*/ 916919 h 10754714"/>
                <a:gd name="connsiteX139" fmla="*/ 3535692 w 4980565"/>
                <a:gd name="connsiteY139" fmla="*/ 753285 h 10754714"/>
                <a:gd name="connsiteX140" fmla="*/ 3540116 w 4980565"/>
                <a:gd name="connsiteY140" fmla="*/ 414462 h 10754714"/>
                <a:gd name="connsiteX141" fmla="*/ 3230480 w 4980565"/>
                <a:gd name="connsiteY141" fmla="*/ 125796 h 10754714"/>
                <a:gd name="connsiteX142" fmla="*/ 2731150 w 4980565"/>
                <a:gd name="connsiteY142" fmla="*/ 9659 h 10754714"/>
                <a:gd name="connsiteX143" fmla="*/ 2127852 w 4980565"/>
                <a:gd name="connsiteY143" fmla="*/ 37014 h 10754714"/>
                <a:gd name="connsiteX144" fmla="*/ 1776271 w 4980565"/>
                <a:gd name="connsiteY144" fmla="*/ 278126 h 10754714"/>
                <a:gd name="connsiteX145" fmla="*/ 1639257 w 4980565"/>
                <a:gd name="connsiteY145" fmla="*/ 602343 h 10754714"/>
                <a:gd name="connsiteX146" fmla="*/ 1628634 w 4980565"/>
                <a:gd name="connsiteY146" fmla="*/ 1121429 h 10754714"/>
                <a:gd name="connsiteX147" fmla="*/ 1852730 w 4980565"/>
                <a:gd name="connsiteY147" fmla="*/ 1530531 h 10754714"/>
                <a:gd name="connsiteX148" fmla="*/ 2061231 w 4980565"/>
                <a:gd name="connsiteY148" fmla="*/ 1763495 h 10754714"/>
                <a:gd name="connsiteX149" fmla="*/ 2082540 w 4980565"/>
                <a:gd name="connsiteY149" fmla="*/ 2078352 h 10754714"/>
                <a:gd name="connsiteX150" fmla="*/ 2004871 w 4980565"/>
                <a:gd name="connsiteY150" fmla="*/ 2423449 h 10754714"/>
                <a:gd name="connsiteX151" fmla="*/ 1562185 w 4980565"/>
                <a:gd name="connsiteY151" fmla="*/ 2723226 h 10754714"/>
                <a:gd name="connsiteX152" fmla="*/ 1139317 w 4980565"/>
                <a:gd name="connsiteY152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731543 w 4980565"/>
                <a:gd name="connsiteY99" fmla="*/ 9123237 h 10754714"/>
                <a:gd name="connsiteX100" fmla="*/ 4649027 w 4980565"/>
                <a:gd name="connsiteY100" fmla="*/ 9309649 h 10754714"/>
                <a:gd name="connsiteX101" fmla="*/ 4560793 w 4980565"/>
                <a:gd name="connsiteY101" fmla="*/ 9458822 h 10754714"/>
                <a:gd name="connsiteX102" fmla="*/ 4489038 w 4980565"/>
                <a:gd name="connsiteY102" fmla="*/ 9577347 h 10754714"/>
                <a:gd name="connsiteX103" fmla="*/ 4603329 w 4980565"/>
                <a:gd name="connsiteY103" fmla="*/ 9586989 h 10754714"/>
                <a:gd name="connsiteX104" fmla="*/ 4699122 w 4980565"/>
                <a:gd name="connsiteY104" fmla="*/ 9510952 h 10754714"/>
                <a:gd name="connsiteX105" fmla="*/ 4831759 w 4980565"/>
                <a:gd name="connsiteY105" fmla="*/ 9401354 h 10754714"/>
                <a:gd name="connsiteX106" fmla="*/ 4942103 w 4980565"/>
                <a:gd name="connsiteY106" fmla="*/ 9177107 h 10754714"/>
                <a:gd name="connsiteX107" fmla="*/ 4980071 w 4980565"/>
                <a:gd name="connsiteY107" fmla="*/ 8971549 h 10754714"/>
                <a:gd name="connsiteX108" fmla="*/ 4953488 w 4980565"/>
                <a:gd name="connsiteY108" fmla="*/ 8787763 h 10754714"/>
                <a:gd name="connsiteX109" fmla="*/ 4824201 w 4980565"/>
                <a:gd name="connsiteY109" fmla="*/ 8405010 h 10754714"/>
                <a:gd name="connsiteX110" fmla="*/ 4720438 w 4980565"/>
                <a:gd name="connsiteY110" fmla="*/ 7442321 h 10754714"/>
                <a:gd name="connsiteX111" fmla="*/ 4705086 w 4980565"/>
                <a:gd name="connsiteY111" fmla="*/ 6839978 h 10754714"/>
                <a:gd name="connsiteX112" fmla="*/ 4633144 w 4980565"/>
                <a:gd name="connsiteY112" fmla="*/ 6291786 h 10754714"/>
                <a:gd name="connsiteX113" fmla="*/ 4509423 w 4980565"/>
                <a:gd name="connsiteY113" fmla="*/ 5707864 h 10754714"/>
                <a:gd name="connsiteX114" fmla="*/ 4468950 w 4980565"/>
                <a:gd name="connsiteY114" fmla="*/ 4447075 h 10754714"/>
                <a:gd name="connsiteX115" fmla="*/ 4486334 w 4980565"/>
                <a:gd name="connsiteY115" fmla="*/ 3700756 h 10754714"/>
                <a:gd name="connsiteX116" fmla="*/ 4249079 w 4980565"/>
                <a:gd name="connsiteY116" fmla="*/ 3250383 h 10754714"/>
                <a:gd name="connsiteX117" fmla="*/ 3999320 w 4980565"/>
                <a:gd name="connsiteY117" fmla="*/ 3044455 h 10754714"/>
                <a:gd name="connsiteX118" fmla="*/ 3678324 w 4980565"/>
                <a:gd name="connsiteY118" fmla="*/ 2912933 h 10754714"/>
                <a:gd name="connsiteX119" fmla="*/ 3402429 w 4980565"/>
                <a:gd name="connsiteY119" fmla="*/ 2746113 h 10754714"/>
                <a:gd name="connsiteX120" fmla="*/ 3024779 w 4980565"/>
                <a:gd name="connsiteY120" fmla="*/ 2528957 h 10754714"/>
                <a:gd name="connsiteX121" fmla="*/ 2932566 w 4980565"/>
                <a:gd name="connsiteY121" fmla="*/ 2231809 h 10754714"/>
                <a:gd name="connsiteX122" fmla="*/ 2940426 w 4980565"/>
                <a:gd name="connsiteY122" fmla="*/ 1958709 h 10754714"/>
                <a:gd name="connsiteX123" fmla="*/ 3087631 w 4980565"/>
                <a:gd name="connsiteY123" fmla="*/ 1962420 h 10754714"/>
                <a:gd name="connsiteX124" fmla="*/ 3308412 w 4980565"/>
                <a:gd name="connsiteY124" fmla="*/ 2007437 h 10754714"/>
                <a:gd name="connsiteX125" fmla="*/ 3380634 w 4980565"/>
                <a:gd name="connsiteY125" fmla="*/ 1815438 h 10754714"/>
                <a:gd name="connsiteX126" fmla="*/ 3432360 w 4980565"/>
                <a:gd name="connsiteY126" fmla="*/ 1750548 h 10754714"/>
                <a:gd name="connsiteX127" fmla="*/ 3485784 w 4980565"/>
                <a:gd name="connsiteY127" fmla="*/ 1690329 h 10754714"/>
                <a:gd name="connsiteX128" fmla="*/ 3439004 w 4980565"/>
                <a:gd name="connsiteY128" fmla="*/ 1631133 h 10754714"/>
                <a:gd name="connsiteX129" fmla="*/ 3365938 w 4980565"/>
                <a:gd name="connsiteY129" fmla="*/ 1619405 h 10754714"/>
                <a:gd name="connsiteX130" fmla="*/ 3477932 w 4980565"/>
                <a:gd name="connsiteY130" fmla="*/ 1610647 h 10754714"/>
                <a:gd name="connsiteX131" fmla="*/ 3518349 w 4980565"/>
                <a:gd name="connsiteY131" fmla="*/ 1565149 h 10754714"/>
                <a:gd name="connsiteX132" fmla="*/ 3503574 w 4980565"/>
                <a:gd name="connsiteY132" fmla="*/ 1494543 h 10754714"/>
                <a:gd name="connsiteX133" fmla="*/ 3500145 w 4980565"/>
                <a:gd name="connsiteY133" fmla="*/ 1378545 h 10754714"/>
                <a:gd name="connsiteX134" fmla="*/ 3603161 w 4980565"/>
                <a:gd name="connsiteY134" fmla="*/ 1363631 h 10754714"/>
                <a:gd name="connsiteX135" fmla="*/ 3675904 w 4980565"/>
                <a:gd name="connsiteY135" fmla="*/ 1325671 h 10754714"/>
                <a:gd name="connsiteX136" fmla="*/ 3712134 w 4980565"/>
                <a:gd name="connsiteY136" fmla="*/ 1250378 h 10754714"/>
                <a:gd name="connsiteX137" fmla="*/ 3641346 w 4980565"/>
                <a:gd name="connsiteY137" fmla="*/ 1169402 h 10754714"/>
                <a:gd name="connsiteX138" fmla="*/ 3571294 w 4980565"/>
                <a:gd name="connsiteY138" fmla="*/ 1072201 h 10754714"/>
                <a:gd name="connsiteX139" fmla="*/ 3497984 w 4980565"/>
                <a:gd name="connsiteY139" fmla="*/ 916919 h 10754714"/>
                <a:gd name="connsiteX140" fmla="*/ 3535692 w 4980565"/>
                <a:gd name="connsiteY140" fmla="*/ 753285 h 10754714"/>
                <a:gd name="connsiteX141" fmla="*/ 3540116 w 4980565"/>
                <a:gd name="connsiteY141" fmla="*/ 414462 h 10754714"/>
                <a:gd name="connsiteX142" fmla="*/ 3230480 w 4980565"/>
                <a:gd name="connsiteY142" fmla="*/ 125796 h 10754714"/>
                <a:gd name="connsiteX143" fmla="*/ 2731150 w 4980565"/>
                <a:gd name="connsiteY143" fmla="*/ 9659 h 10754714"/>
                <a:gd name="connsiteX144" fmla="*/ 2127852 w 4980565"/>
                <a:gd name="connsiteY144" fmla="*/ 37014 h 10754714"/>
                <a:gd name="connsiteX145" fmla="*/ 1776271 w 4980565"/>
                <a:gd name="connsiteY145" fmla="*/ 278126 h 10754714"/>
                <a:gd name="connsiteX146" fmla="*/ 1639257 w 4980565"/>
                <a:gd name="connsiteY146" fmla="*/ 602343 h 10754714"/>
                <a:gd name="connsiteX147" fmla="*/ 1628634 w 4980565"/>
                <a:gd name="connsiteY147" fmla="*/ 1121429 h 10754714"/>
                <a:gd name="connsiteX148" fmla="*/ 1852730 w 4980565"/>
                <a:gd name="connsiteY148" fmla="*/ 1530531 h 10754714"/>
                <a:gd name="connsiteX149" fmla="*/ 2061231 w 4980565"/>
                <a:gd name="connsiteY149" fmla="*/ 1763495 h 10754714"/>
                <a:gd name="connsiteX150" fmla="*/ 2082540 w 4980565"/>
                <a:gd name="connsiteY150" fmla="*/ 2078352 h 10754714"/>
                <a:gd name="connsiteX151" fmla="*/ 2004871 w 4980565"/>
                <a:gd name="connsiteY151" fmla="*/ 2423449 h 10754714"/>
                <a:gd name="connsiteX152" fmla="*/ 1562185 w 4980565"/>
                <a:gd name="connsiteY152" fmla="*/ 2723226 h 10754714"/>
                <a:gd name="connsiteX153" fmla="*/ 1139317 w 4980565"/>
                <a:gd name="connsiteY153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21812 w 4980565"/>
                <a:gd name="connsiteY98" fmla="*/ 8944534 h 10754714"/>
                <a:gd name="connsiteX99" fmla="*/ 4731543 w 4980565"/>
                <a:gd name="connsiteY99" fmla="*/ 9123237 h 10754714"/>
                <a:gd name="connsiteX100" fmla="*/ 4649027 w 4980565"/>
                <a:gd name="connsiteY100" fmla="*/ 9309649 h 10754714"/>
                <a:gd name="connsiteX101" fmla="*/ 4560793 w 4980565"/>
                <a:gd name="connsiteY101" fmla="*/ 9458822 h 10754714"/>
                <a:gd name="connsiteX102" fmla="*/ 4489038 w 4980565"/>
                <a:gd name="connsiteY102" fmla="*/ 9577347 h 10754714"/>
                <a:gd name="connsiteX103" fmla="*/ 4603329 w 4980565"/>
                <a:gd name="connsiteY103" fmla="*/ 9586989 h 10754714"/>
                <a:gd name="connsiteX104" fmla="*/ 4699122 w 4980565"/>
                <a:gd name="connsiteY104" fmla="*/ 9510952 h 10754714"/>
                <a:gd name="connsiteX105" fmla="*/ 4831759 w 4980565"/>
                <a:gd name="connsiteY105" fmla="*/ 9401354 h 10754714"/>
                <a:gd name="connsiteX106" fmla="*/ 4942103 w 4980565"/>
                <a:gd name="connsiteY106" fmla="*/ 9177107 h 10754714"/>
                <a:gd name="connsiteX107" fmla="*/ 4980071 w 4980565"/>
                <a:gd name="connsiteY107" fmla="*/ 8971549 h 10754714"/>
                <a:gd name="connsiteX108" fmla="*/ 4953488 w 4980565"/>
                <a:gd name="connsiteY108" fmla="*/ 8787763 h 10754714"/>
                <a:gd name="connsiteX109" fmla="*/ 4824201 w 4980565"/>
                <a:gd name="connsiteY109" fmla="*/ 8405010 h 10754714"/>
                <a:gd name="connsiteX110" fmla="*/ 4720438 w 4980565"/>
                <a:gd name="connsiteY110" fmla="*/ 7442321 h 10754714"/>
                <a:gd name="connsiteX111" fmla="*/ 4705086 w 4980565"/>
                <a:gd name="connsiteY111" fmla="*/ 6839978 h 10754714"/>
                <a:gd name="connsiteX112" fmla="*/ 4633144 w 4980565"/>
                <a:gd name="connsiteY112" fmla="*/ 6291786 h 10754714"/>
                <a:gd name="connsiteX113" fmla="*/ 4509423 w 4980565"/>
                <a:gd name="connsiteY113" fmla="*/ 5707864 h 10754714"/>
                <a:gd name="connsiteX114" fmla="*/ 4468950 w 4980565"/>
                <a:gd name="connsiteY114" fmla="*/ 4447075 h 10754714"/>
                <a:gd name="connsiteX115" fmla="*/ 4486334 w 4980565"/>
                <a:gd name="connsiteY115" fmla="*/ 3700756 h 10754714"/>
                <a:gd name="connsiteX116" fmla="*/ 4249079 w 4980565"/>
                <a:gd name="connsiteY116" fmla="*/ 3250383 h 10754714"/>
                <a:gd name="connsiteX117" fmla="*/ 3999320 w 4980565"/>
                <a:gd name="connsiteY117" fmla="*/ 3044455 h 10754714"/>
                <a:gd name="connsiteX118" fmla="*/ 3678324 w 4980565"/>
                <a:gd name="connsiteY118" fmla="*/ 2912933 h 10754714"/>
                <a:gd name="connsiteX119" fmla="*/ 3402429 w 4980565"/>
                <a:gd name="connsiteY119" fmla="*/ 2746113 h 10754714"/>
                <a:gd name="connsiteX120" fmla="*/ 3024779 w 4980565"/>
                <a:gd name="connsiteY120" fmla="*/ 2528957 h 10754714"/>
                <a:gd name="connsiteX121" fmla="*/ 2932566 w 4980565"/>
                <a:gd name="connsiteY121" fmla="*/ 2231809 h 10754714"/>
                <a:gd name="connsiteX122" fmla="*/ 2940426 w 4980565"/>
                <a:gd name="connsiteY122" fmla="*/ 1958709 h 10754714"/>
                <a:gd name="connsiteX123" fmla="*/ 3087631 w 4980565"/>
                <a:gd name="connsiteY123" fmla="*/ 1962420 h 10754714"/>
                <a:gd name="connsiteX124" fmla="*/ 3308412 w 4980565"/>
                <a:gd name="connsiteY124" fmla="*/ 2007437 h 10754714"/>
                <a:gd name="connsiteX125" fmla="*/ 3380634 w 4980565"/>
                <a:gd name="connsiteY125" fmla="*/ 1815438 h 10754714"/>
                <a:gd name="connsiteX126" fmla="*/ 3432360 w 4980565"/>
                <a:gd name="connsiteY126" fmla="*/ 1750548 h 10754714"/>
                <a:gd name="connsiteX127" fmla="*/ 3485784 w 4980565"/>
                <a:gd name="connsiteY127" fmla="*/ 1690329 h 10754714"/>
                <a:gd name="connsiteX128" fmla="*/ 3439004 w 4980565"/>
                <a:gd name="connsiteY128" fmla="*/ 1631133 h 10754714"/>
                <a:gd name="connsiteX129" fmla="*/ 3365938 w 4980565"/>
                <a:gd name="connsiteY129" fmla="*/ 1619405 h 10754714"/>
                <a:gd name="connsiteX130" fmla="*/ 3477932 w 4980565"/>
                <a:gd name="connsiteY130" fmla="*/ 1610647 h 10754714"/>
                <a:gd name="connsiteX131" fmla="*/ 3518349 w 4980565"/>
                <a:gd name="connsiteY131" fmla="*/ 1565149 h 10754714"/>
                <a:gd name="connsiteX132" fmla="*/ 3503574 w 4980565"/>
                <a:gd name="connsiteY132" fmla="*/ 1494543 h 10754714"/>
                <a:gd name="connsiteX133" fmla="*/ 3500145 w 4980565"/>
                <a:gd name="connsiteY133" fmla="*/ 1378545 h 10754714"/>
                <a:gd name="connsiteX134" fmla="*/ 3603161 w 4980565"/>
                <a:gd name="connsiteY134" fmla="*/ 1363631 h 10754714"/>
                <a:gd name="connsiteX135" fmla="*/ 3675904 w 4980565"/>
                <a:gd name="connsiteY135" fmla="*/ 1325671 h 10754714"/>
                <a:gd name="connsiteX136" fmla="*/ 3712134 w 4980565"/>
                <a:gd name="connsiteY136" fmla="*/ 1250378 h 10754714"/>
                <a:gd name="connsiteX137" fmla="*/ 3641346 w 4980565"/>
                <a:gd name="connsiteY137" fmla="*/ 1169402 h 10754714"/>
                <a:gd name="connsiteX138" fmla="*/ 3571294 w 4980565"/>
                <a:gd name="connsiteY138" fmla="*/ 1072201 h 10754714"/>
                <a:gd name="connsiteX139" fmla="*/ 3497984 w 4980565"/>
                <a:gd name="connsiteY139" fmla="*/ 916919 h 10754714"/>
                <a:gd name="connsiteX140" fmla="*/ 3535692 w 4980565"/>
                <a:gd name="connsiteY140" fmla="*/ 753285 h 10754714"/>
                <a:gd name="connsiteX141" fmla="*/ 3540116 w 4980565"/>
                <a:gd name="connsiteY141" fmla="*/ 414462 h 10754714"/>
                <a:gd name="connsiteX142" fmla="*/ 3230480 w 4980565"/>
                <a:gd name="connsiteY142" fmla="*/ 125796 h 10754714"/>
                <a:gd name="connsiteX143" fmla="*/ 2731150 w 4980565"/>
                <a:gd name="connsiteY143" fmla="*/ 9659 h 10754714"/>
                <a:gd name="connsiteX144" fmla="*/ 2127852 w 4980565"/>
                <a:gd name="connsiteY144" fmla="*/ 37014 h 10754714"/>
                <a:gd name="connsiteX145" fmla="*/ 1776271 w 4980565"/>
                <a:gd name="connsiteY145" fmla="*/ 278126 h 10754714"/>
                <a:gd name="connsiteX146" fmla="*/ 1639257 w 4980565"/>
                <a:gd name="connsiteY146" fmla="*/ 602343 h 10754714"/>
                <a:gd name="connsiteX147" fmla="*/ 1628634 w 4980565"/>
                <a:gd name="connsiteY147" fmla="*/ 1121429 h 10754714"/>
                <a:gd name="connsiteX148" fmla="*/ 1852730 w 4980565"/>
                <a:gd name="connsiteY148" fmla="*/ 1530531 h 10754714"/>
                <a:gd name="connsiteX149" fmla="*/ 2061231 w 4980565"/>
                <a:gd name="connsiteY149" fmla="*/ 1763495 h 10754714"/>
                <a:gd name="connsiteX150" fmla="*/ 2082540 w 4980565"/>
                <a:gd name="connsiteY150" fmla="*/ 2078352 h 10754714"/>
                <a:gd name="connsiteX151" fmla="*/ 2004871 w 4980565"/>
                <a:gd name="connsiteY151" fmla="*/ 2423449 h 10754714"/>
                <a:gd name="connsiteX152" fmla="*/ 1562185 w 4980565"/>
                <a:gd name="connsiteY152" fmla="*/ 2723226 h 10754714"/>
                <a:gd name="connsiteX153" fmla="*/ 1139317 w 4980565"/>
                <a:gd name="connsiteY153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21812 w 4980565"/>
                <a:gd name="connsiteY98" fmla="*/ 8944534 h 10754714"/>
                <a:gd name="connsiteX99" fmla="*/ 4729049 w 4980565"/>
                <a:gd name="connsiteY99" fmla="*/ 9142266 h 10754714"/>
                <a:gd name="connsiteX100" fmla="*/ 4649027 w 4980565"/>
                <a:gd name="connsiteY100" fmla="*/ 9309649 h 10754714"/>
                <a:gd name="connsiteX101" fmla="*/ 4560793 w 4980565"/>
                <a:gd name="connsiteY101" fmla="*/ 9458822 h 10754714"/>
                <a:gd name="connsiteX102" fmla="*/ 4489038 w 4980565"/>
                <a:gd name="connsiteY102" fmla="*/ 9577347 h 10754714"/>
                <a:gd name="connsiteX103" fmla="*/ 4603329 w 4980565"/>
                <a:gd name="connsiteY103" fmla="*/ 9586989 h 10754714"/>
                <a:gd name="connsiteX104" fmla="*/ 4699122 w 4980565"/>
                <a:gd name="connsiteY104" fmla="*/ 9510952 h 10754714"/>
                <a:gd name="connsiteX105" fmla="*/ 4831759 w 4980565"/>
                <a:gd name="connsiteY105" fmla="*/ 9401354 h 10754714"/>
                <a:gd name="connsiteX106" fmla="*/ 4942103 w 4980565"/>
                <a:gd name="connsiteY106" fmla="*/ 9177107 h 10754714"/>
                <a:gd name="connsiteX107" fmla="*/ 4980071 w 4980565"/>
                <a:gd name="connsiteY107" fmla="*/ 8971549 h 10754714"/>
                <a:gd name="connsiteX108" fmla="*/ 4953488 w 4980565"/>
                <a:gd name="connsiteY108" fmla="*/ 8787763 h 10754714"/>
                <a:gd name="connsiteX109" fmla="*/ 4824201 w 4980565"/>
                <a:gd name="connsiteY109" fmla="*/ 8405010 h 10754714"/>
                <a:gd name="connsiteX110" fmla="*/ 4720438 w 4980565"/>
                <a:gd name="connsiteY110" fmla="*/ 7442321 h 10754714"/>
                <a:gd name="connsiteX111" fmla="*/ 4705086 w 4980565"/>
                <a:gd name="connsiteY111" fmla="*/ 6839978 h 10754714"/>
                <a:gd name="connsiteX112" fmla="*/ 4633144 w 4980565"/>
                <a:gd name="connsiteY112" fmla="*/ 6291786 h 10754714"/>
                <a:gd name="connsiteX113" fmla="*/ 4509423 w 4980565"/>
                <a:gd name="connsiteY113" fmla="*/ 5707864 h 10754714"/>
                <a:gd name="connsiteX114" fmla="*/ 4468950 w 4980565"/>
                <a:gd name="connsiteY114" fmla="*/ 4447075 h 10754714"/>
                <a:gd name="connsiteX115" fmla="*/ 4486334 w 4980565"/>
                <a:gd name="connsiteY115" fmla="*/ 3700756 h 10754714"/>
                <a:gd name="connsiteX116" fmla="*/ 4249079 w 4980565"/>
                <a:gd name="connsiteY116" fmla="*/ 3250383 h 10754714"/>
                <a:gd name="connsiteX117" fmla="*/ 3999320 w 4980565"/>
                <a:gd name="connsiteY117" fmla="*/ 3044455 h 10754714"/>
                <a:gd name="connsiteX118" fmla="*/ 3678324 w 4980565"/>
                <a:gd name="connsiteY118" fmla="*/ 2912933 h 10754714"/>
                <a:gd name="connsiteX119" fmla="*/ 3402429 w 4980565"/>
                <a:gd name="connsiteY119" fmla="*/ 2746113 h 10754714"/>
                <a:gd name="connsiteX120" fmla="*/ 3024779 w 4980565"/>
                <a:gd name="connsiteY120" fmla="*/ 2528957 h 10754714"/>
                <a:gd name="connsiteX121" fmla="*/ 2932566 w 4980565"/>
                <a:gd name="connsiteY121" fmla="*/ 2231809 h 10754714"/>
                <a:gd name="connsiteX122" fmla="*/ 2940426 w 4980565"/>
                <a:gd name="connsiteY122" fmla="*/ 1958709 h 10754714"/>
                <a:gd name="connsiteX123" fmla="*/ 3087631 w 4980565"/>
                <a:gd name="connsiteY123" fmla="*/ 1962420 h 10754714"/>
                <a:gd name="connsiteX124" fmla="*/ 3308412 w 4980565"/>
                <a:gd name="connsiteY124" fmla="*/ 2007437 h 10754714"/>
                <a:gd name="connsiteX125" fmla="*/ 3380634 w 4980565"/>
                <a:gd name="connsiteY125" fmla="*/ 1815438 h 10754714"/>
                <a:gd name="connsiteX126" fmla="*/ 3432360 w 4980565"/>
                <a:gd name="connsiteY126" fmla="*/ 1750548 h 10754714"/>
                <a:gd name="connsiteX127" fmla="*/ 3485784 w 4980565"/>
                <a:gd name="connsiteY127" fmla="*/ 1690329 h 10754714"/>
                <a:gd name="connsiteX128" fmla="*/ 3439004 w 4980565"/>
                <a:gd name="connsiteY128" fmla="*/ 1631133 h 10754714"/>
                <a:gd name="connsiteX129" fmla="*/ 3365938 w 4980565"/>
                <a:gd name="connsiteY129" fmla="*/ 1619405 h 10754714"/>
                <a:gd name="connsiteX130" fmla="*/ 3477932 w 4980565"/>
                <a:gd name="connsiteY130" fmla="*/ 1610647 h 10754714"/>
                <a:gd name="connsiteX131" fmla="*/ 3518349 w 4980565"/>
                <a:gd name="connsiteY131" fmla="*/ 1565149 h 10754714"/>
                <a:gd name="connsiteX132" fmla="*/ 3503574 w 4980565"/>
                <a:gd name="connsiteY132" fmla="*/ 1494543 h 10754714"/>
                <a:gd name="connsiteX133" fmla="*/ 3500145 w 4980565"/>
                <a:gd name="connsiteY133" fmla="*/ 1378545 h 10754714"/>
                <a:gd name="connsiteX134" fmla="*/ 3603161 w 4980565"/>
                <a:gd name="connsiteY134" fmla="*/ 1363631 h 10754714"/>
                <a:gd name="connsiteX135" fmla="*/ 3675904 w 4980565"/>
                <a:gd name="connsiteY135" fmla="*/ 1325671 h 10754714"/>
                <a:gd name="connsiteX136" fmla="*/ 3712134 w 4980565"/>
                <a:gd name="connsiteY136" fmla="*/ 1250378 h 10754714"/>
                <a:gd name="connsiteX137" fmla="*/ 3641346 w 4980565"/>
                <a:gd name="connsiteY137" fmla="*/ 1169402 h 10754714"/>
                <a:gd name="connsiteX138" fmla="*/ 3571294 w 4980565"/>
                <a:gd name="connsiteY138" fmla="*/ 1072201 h 10754714"/>
                <a:gd name="connsiteX139" fmla="*/ 3497984 w 4980565"/>
                <a:gd name="connsiteY139" fmla="*/ 916919 h 10754714"/>
                <a:gd name="connsiteX140" fmla="*/ 3535692 w 4980565"/>
                <a:gd name="connsiteY140" fmla="*/ 753285 h 10754714"/>
                <a:gd name="connsiteX141" fmla="*/ 3540116 w 4980565"/>
                <a:gd name="connsiteY141" fmla="*/ 414462 h 10754714"/>
                <a:gd name="connsiteX142" fmla="*/ 3230480 w 4980565"/>
                <a:gd name="connsiteY142" fmla="*/ 125796 h 10754714"/>
                <a:gd name="connsiteX143" fmla="*/ 2731150 w 4980565"/>
                <a:gd name="connsiteY143" fmla="*/ 9659 h 10754714"/>
                <a:gd name="connsiteX144" fmla="*/ 2127852 w 4980565"/>
                <a:gd name="connsiteY144" fmla="*/ 37014 h 10754714"/>
                <a:gd name="connsiteX145" fmla="*/ 1776271 w 4980565"/>
                <a:gd name="connsiteY145" fmla="*/ 278126 h 10754714"/>
                <a:gd name="connsiteX146" fmla="*/ 1639257 w 4980565"/>
                <a:gd name="connsiteY146" fmla="*/ 602343 h 10754714"/>
                <a:gd name="connsiteX147" fmla="*/ 1628634 w 4980565"/>
                <a:gd name="connsiteY147" fmla="*/ 1121429 h 10754714"/>
                <a:gd name="connsiteX148" fmla="*/ 1852730 w 4980565"/>
                <a:gd name="connsiteY148" fmla="*/ 1530531 h 10754714"/>
                <a:gd name="connsiteX149" fmla="*/ 2061231 w 4980565"/>
                <a:gd name="connsiteY149" fmla="*/ 1763495 h 10754714"/>
                <a:gd name="connsiteX150" fmla="*/ 2082540 w 4980565"/>
                <a:gd name="connsiteY150" fmla="*/ 2078352 h 10754714"/>
                <a:gd name="connsiteX151" fmla="*/ 2004871 w 4980565"/>
                <a:gd name="connsiteY151" fmla="*/ 2423449 h 10754714"/>
                <a:gd name="connsiteX152" fmla="*/ 1562185 w 4980565"/>
                <a:gd name="connsiteY152" fmla="*/ 2723226 h 10754714"/>
                <a:gd name="connsiteX153" fmla="*/ 1139317 w 4980565"/>
                <a:gd name="connsiteY153" fmla="*/ 2931170 h 10754714"/>
                <a:gd name="connsiteX0" fmla="*/ 1139317 w 4980776"/>
                <a:gd name="connsiteY0" fmla="*/ 2931170 h 10754714"/>
                <a:gd name="connsiteX1" fmla="*/ 521192 w 4980776"/>
                <a:gd name="connsiteY1" fmla="*/ 3258731 h 10754714"/>
                <a:gd name="connsiteX2" fmla="*/ 332099 w 4980776"/>
                <a:gd name="connsiteY2" fmla="*/ 4073332 h 10754714"/>
                <a:gd name="connsiteX3" fmla="*/ 354011 w 4980776"/>
                <a:gd name="connsiteY3" fmla="*/ 5051233 h 10754714"/>
                <a:gd name="connsiteX4" fmla="*/ 305583 w 4980776"/>
                <a:gd name="connsiteY4" fmla="*/ 5637805 h 10754714"/>
                <a:gd name="connsiteX5" fmla="*/ 145298 w 4980776"/>
                <a:gd name="connsiteY5" fmla="*/ 6479982 h 10754714"/>
                <a:gd name="connsiteX6" fmla="*/ 95824 w 4980776"/>
                <a:gd name="connsiteY6" fmla="*/ 7343234 h 10754714"/>
                <a:gd name="connsiteX7" fmla="*/ 83682 w 4980776"/>
                <a:gd name="connsiteY7" fmla="*/ 7974605 h 10754714"/>
                <a:gd name="connsiteX8" fmla="*/ 51583 w 4980776"/>
                <a:gd name="connsiteY8" fmla="*/ 8241724 h 10754714"/>
                <a:gd name="connsiteX9" fmla="*/ 51583 w 4980776"/>
                <a:gd name="connsiteY9" fmla="*/ 8511634 h 10754714"/>
                <a:gd name="connsiteX10" fmla="*/ 158486 w 4980776"/>
                <a:gd name="connsiteY10" fmla="*/ 8665988 h 10754714"/>
                <a:gd name="connsiteX11" fmla="*/ 105733 w 4980776"/>
                <a:gd name="connsiteY11" fmla="*/ 8718741 h 10754714"/>
                <a:gd name="connsiteX12" fmla="*/ 193656 w 4980776"/>
                <a:gd name="connsiteY12" fmla="*/ 8789080 h 10754714"/>
                <a:gd name="connsiteX13" fmla="*/ 211240 w 4980776"/>
                <a:gd name="connsiteY13" fmla="*/ 8859418 h 10754714"/>
                <a:gd name="connsiteX14" fmla="*/ 211240 w 4980776"/>
                <a:gd name="connsiteY14" fmla="*/ 8912172 h 10754714"/>
                <a:gd name="connsiteX15" fmla="*/ 158486 w 4980776"/>
                <a:gd name="connsiteY15" fmla="*/ 8982511 h 10754714"/>
                <a:gd name="connsiteX16" fmla="*/ 105733 w 4980776"/>
                <a:gd name="connsiteY16" fmla="*/ 9088018 h 10754714"/>
                <a:gd name="connsiteX17" fmla="*/ 52979 w 4980776"/>
                <a:gd name="connsiteY17" fmla="*/ 9422126 h 10754714"/>
                <a:gd name="connsiteX18" fmla="*/ 225 w 4980776"/>
                <a:gd name="connsiteY18" fmla="*/ 9685895 h 10754714"/>
                <a:gd name="connsiteX19" fmla="*/ 35394 w 4980776"/>
                <a:gd name="connsiteY19" fmla="*/ 9808988 h 10754714"/>
                <a:gd name="connsiteX20" fmla="*/ 70563 w 4980776"/>
                <a:gd name="connsiteY20" fmla="*/ 9967249 h 10754714"/>
                <a:gd name="connsiteX21" fmla="*/ 228825 w 4980776"/>
                <a:gd name="connsiteY21" fmla="*/ 10213434 h 10754714"/>
                <a:gd name="connsiteX22" fmla="*/ 422256 w 4980776"/>
                <a:gd name="connsiteY22" fmla="*/ 10389280 h 10754714"/>
                <a:gd name="connsiteX23" fmla="*/ 527763 w 4980776"/>
                <a:gd name="connsiteY23" fmla="*/ 10406864 h 10754714"/>
                <a:gd name="connsiteX24" fmla="*/ 562933 w 4980776"/>
                <a:gd name="connsiteY24" fmla="*/ 10389280 h 10754714"/>
                <a:gd name="connsiteX25" fmla="*/ 510179 w 4980776"/>
                <a:gd name="connsiteY25" fmla="*/ 10266188 h 10754714"/>
                <a:gd name="connsiteX26" fmla="*/ 457425 w 4980776"/>
                <a:gd name="connsiteY26" fmla="*/ 10195849 h 10754714"/>
                <a:gd name="connsiteX27" fmla="*/ 369502 w 4980776"/>
                <a:gd name="connsiteY27" fmla="*/ 10072757 h 10754714"/>
                <a:gd name="connsiteX28" fmla="*/ 351917 w 4980776"/>
                <a:gd name="connsiteY28" fmla="*/ 9756234 h 10754714"/>
                <a:gd name="connsiteX29" fmla="*/ 422256 w 4980776"/>
                <a:gd name="connsiteY29" fmla="*/ 9562803 h 10754714"/>
                <a:gd name="connsiteX30" fmla="*/ 422256 w 4980776"/>
                <a:gd name="connsiteY30" fmla="*/ 9527634 h 10754714"/>
                <a:gd name="connsiteX31" fmla="*/ 527763 w 4980776"/>
                <a:gd name="connsiteY31" fmla="*/ 9685895 h 10754714"/>
                <a:gd name="connsiteX32" fmla="*/ 510179 w 4980776"/>
                <a:gd name="connsiteY32" fmla="*/ 9844157 h 10754714"/>
                <a:gd name="connsiteX33" fmla="*/ 492594 w 4980776"/>
                <a:gd name="connsiteY33" fmla="*/ 10002418 h 10754714"/>
                <a:gd name="connsiteX34" fmla="*/ 492594 w 4980776"/>
                <a:gd name="connsiteY34" fmla="*/ 10072757 h 10754714"/>
                <a:gd name="connsiteX35" fmla="*/ 562933 w 4980776"/>
                <a:gd name="connsiteY35" fmla="*/ 10090341 h 10754714"/>
                <a:gd name="connsiteX36" fmla="*/ 615686 w 4980776"/>
                <a:gd name="connsiteY36" fmla="*/ 9844157 h 10754714"/>
                <a:gd name="connsiteX37" fmla="*/ 615686 w 4980776"/>
                <a:gd name="connsiteY37" fmla="*/ 9580388 h 10754714"/>
                <a:gd name="connsiteX38" fmla="*/ 562933 w 4980776"/>
                <a:gd name="connsiteY38" fmla="*/ 9228695 h 10754714"/>
                <a:gd name="connsiteX39" fmla="*/ 527763 w 4980776"/>
                <a:gd name="connsiteY39" fmla="*/ 9000095 h 10754714"/>
                <a:gd name="connsiteX40" fmla="*/ 492594 w 4980776"/>
                <a:gd name="connsiteY40" fmla="*/ 8771495 h 10754714"/>
                <a:gd name="connsiteX41" fmla="*/ 562933 w 4980776"/>
                <a:gd name="connsiteY41" fmla="*/ 8490141 h 10754714"/>
                <a:gd name="connsiteX42" fmla="*/ 502642 w 4980776"/>
                <a:gd name="connsiteY42" fmla="*/ 8128400 h 10754714"/>
                <a:gd name="connsiteX43" fmla="*/ 974382 w 4980776"/>
                <a:gd name="connsiteY43" fmla="*/ 6406581 h 10754714"/>
                <a:gd name="connsiteX44" fmla="*/ 1067405 w 4980776"/>
                <a:gd name="connsiteY44" fmla="*/ 5523365 h 10754714"/>
                <a:gd name="connsiteX45" fmla="*/ 1093998 w 4980776"/>
                <a:gd name="connsiteY45" fmla="*/ 5025719 h 10754714"/>
                <a:gd name="connsiteX46" fmla="*/ 1130115 w 4980776"/>
                <a:gd name="connsiteY46" fmla="*/ 5097781 h 10754714"/>
                <a:gd name="connsiteX47" fmla="*/ 1207423 w 4980776"/>
                <a:gd name="connsiteY47" fmla="*/ 5550695 h 10754714"/>
                <a:gd name="connsiteX48" fmla="*/ 1325236 w 4980776"/>
                <a:gd name="connsiteY48" fmla="*/ 6216246 h 10754714"/>
                <a:gd name="connsiteX49" fmla="*/ 1193086 w 4980776"/>
                <a:gd name="connsiteY49" fmla="*/ 6648629 h 10754714"/>
                <a:gd name="connsiteX50" fmla="*/ 822515 w 4980776"/>
                <a:gd name="connsiteY50" fmla="*/ 7682873 h 10754714"/>
                <a:gd name="connsiteX51" fmla="*/ 698306 w 4980776"/>
                <a:gd name="connsiteY51" fmla="*/ 8704786 h 10754714"/>
                <a:gd name="connsiteX52" fmla="*/ 861871 w 4980776"/>
                <a:gd name="connsiteY52" fmla="*/ 9773818 h 10754714"/>
                <a:gd name="connsiteX53" fmla="*/ 1020133 w 4980776"/>
                <a:gd name="connsiteY53" fmla="*/ 10512372 h 10754714"/>
                <a:gd name="connsiteX54" fmla="*/ 1090471 w 4980776"/>
                <a:gd name="connsiteY54" fmla="*/ 10723388 h 10754714"/>
                <a:gd name="connsiteX55" fmla="*/ 1178394 w 4980776"/>
                <a:gd name="connsiteY55" fmla="*/ 10723388 h 10754714"/>
                <a:gd name="connsiteX56" fmla="*/ 1948698 w 4980776"/>
                <a:gd name="connsiteY56" fmla="*/ 10748788 h 10754714"/>
                <a:gd name="connsiteX57" fmla="*/ 2338979 w 4980776"/>
                <a:gd name="connsiteY57" fmla="*/ 10731203 h 10754714"/>
                <a:gd name="connsiteX58" fmla="*/ 2356563 w 4980776"/>
                <a:gd name="connsiteY58" fmla="*/ 9914495 h 10754714"/>
                <a:gd name="connsiteX59" fmla="*/ 2338979 w 4980776"/>
                <a:gd name="connsiteY59" fmla="*/ 9351788 h 10754714"/>
                <a:gd name="connsiteX60" fmla="*/ 2310160 w 4980776"/>
                <a:gd name="connsiteY60" fmla="*/ 8936107 h 10754714"/>
                <a:gd name="connsiteX61" fmla="*/ 2479656 w 4980776"/>
                <a:gd name="connsiteY61" fmla="*/ 8947341 h 10754714"/>
                <a:gd name="connsiteX62" fmla="*/ 2549994 w 4980776"/>
                <a:gd name="connsiteY62" fmla="*/ 8964926 h 10754714"/>
                <a:gd name="connsiteX63" fmla="*/ 2532410 w 4980776"/>
                <a:gd name="connsiteY63" fmla="*/ 9175941 h 10754714"/>
                <a:gd name="connsiteX64" fmla="*/ 2497240 w 4980776"/>
                <a:gd name="connsiteY64" fmla="*/ 9685895 h 10754714"/>
                <a:gd name="connsiteX65" fmla="*/ 2514825 w 4980776"/>
                <a:gd name="connsiteY65" fmla="*/ 10740972 h 10754714"/>
                <a:gd name="connsiteX66" fmla="*/ 2757590 w 4980776"/>
                <a:gd name="connsiteY66" fmla="*/ 10742438 h 10754714"/>
                <a:gd name="connsiteX67" fmla="*/ 3499563 w 4980776"/>
                <a:gd name="connsiteY67" fmla="*/ 10740972 h 10754714"/>
                <a:gd name="connsiteX68" fmla="*/ 3820483 w 4980776"/>
                <a:gd name="connsiteY68" fmla="*/ 10724853 h 10754714"/>
                <a:gd name="connsiteX69" fmla="*/ 3863467 w 4980776"/>
                <a:gd name="connsiteY69" fmla="*/ 10651095 h 10754714"/>
                <a:gd name="connsiteX70" fmla="*/ 3914756 w 4980776"/>
                <a:gd name="connsiteY70" fmla="*/ 10276934 h 10754714"/>
                <a:gd name="connsiteX71" fmla="*/ 4117956 w 4980776"/>
                <a:gd name="connsiteY71" fmla="*/ 9082645 h 10754714"/>
                <a:gd name="connsiteX72" fmla="*/ 4170011 w 4980776"/>
                <a:gd name="connsiteY72" fmla="*/ 8647566 h 10754714"/>
                <a:gd name="connsiteX73" fmla="*/ 4161486 w 4980776"/>
                <a:gd name="connsiteY73" fmla="*/ 7988815 h 10754714"/>
                <a:gd name="connsiteX74" fmla="*/ 4048340 w 4980776"/>
                <a:gd name="connsiteY74" fmla="*/ 7278630 h 10754714"/>
                <a:gd name="connsiteX75" fmla="*/ 3752447 w 4980776"/>
                <a:gd name="connsiteY75" fmla="*/ 6620032 h 10754714"/>
                <a:gd name="connsiteX76" fmla="*/ 3576297 w 4980776"/>
                <a:gd name="connsiteY76" fmla="*/ 6197379 h 10754714"/>
                <a:gd name="connsiteX77" fmla="*/ 3622656 w 4980776"/>
                <a:gd name="connsiteY77" fmla="*/ 5799695 h 10754714"/>
                <a:gd name="connsiteX78" fmla="*/ 3692994 w 4980776"/>
                <a:gd name="connsiteY78" fmla="*/ 5307326 h 10754714"/>
                <a:gd name="connsiteX79" fmla="*/ 3710579 w 4980776"/>
                <a:gd name="connsiteY79" fmla="*/ 5025972 h 10754714"/>
                <a:gd name="connsiteX80" fmla="*/ 3734304 w 4980776"/>
                <a:gd name="connsiteY80" fmla="*/ 5274111 h 10754714"/>
                <a:gd name="connsiteX81" fmla="*/ 3766752 w 4980776"/>
                <a:gd name="connsiteY81" fmla="*/ 5969680 h 10754714"/>
                <a:gd name="connsiteX82" fmla="*/ 3779452 w 4980776"/>
                <a:gd name="connsiteY82" fmla="*/ 6297438 h 10754714"/>
                <a:gd name="connsiteX83" fmla="*/ 3921594 w 4980776"/>
                <a:gd name="connsiteY83" fmla="*/ 6889941 h 10754714"/>
                <a:gd name="connsiteX84" fmla="*/ 4079856 w 4980776"/>
                <a:gd name="connsiteY84" fmla="*/ 7452649 h 10754714"/>
                <a:gd name="connsiteX85" fmla="*/ 4417591 w 4980776"/>
                <a:gd name="connsiteY85" fmla="*/ 8224698 h 10754714"/>
                <a:gd name="connsiteX86" fmla="*/ 4337935 w 4980776"/>
                <a:gd name="connsiteY86" fmla="*/ 8527032 h 10754714"/>
                <a:gd name="connsiteX87" fmla="*/ 4270177 w 4980776"/>
                <a:gd name="connsiteY87" fmla="*/ 8711945 h 10754714"/>
                <a:gd name="connsiteX88" fmla="*/ 4262676 w 4980776"/>
                <a:gd name="connsiteY88" fmla="*/ 8835424 h 10754714"/>
                <a:gd name="connsiteX89" fmla="*/ 4285709 w 4980776"/>
                <a:gd name="connsiteY89" fmla="*/ 8999839 h 10754714"/>
                <a:gd name="connsiteX90" fmla="*/ 4275630 w 4980776"/>
                <a:gd name="connsiteY90" fmla="*/ 9161008 h 10754714"/>
                <a:gd name="connsiteX91" fmla="*/ 4260150 w 4980776"/>
                <a:gd name="connsiteY91" fmla="*/ 9258595 h 10754714"/>
                <a:gd name="connsiteX92" fmla="*/ 4315050 w 4980776"/>
                <a:gd name="connsiteY92" fmla="*/ 9296877 h 10754714"/>
                <a:gd name="connsiteX93" fmla="*/ 4370955 w 4980776"/>
                <a:gd name="connsiteY93" fmla="*/ 9254814 h 10754714"/>
                <a:gd name="connsiteX94" fmla="*/ 4421731 w 4980776"/>
                <a:gd name="connsiteY94" fmla="*/ 9156124 h 10754714"/>
                <a:gd name="connsiteX95" fmla="*/ 4432268 w 4980776"/>
                <a:gd name="connsiteY95" fmla="*/ 9009063 h 10754714"/>
                <a:gd name="connsiteX96" fmla="*/ 4472430 w 4980776"/>
                <a:gd name="connsiteY96" fmla="*/ 8881777 h 10754714"/>
                <a:gd name="connsiteX97" fmla="*/ 4568712 w 4980776"/>
                <a:gd name="connsiteY97" fmla="*/ 8803648 h 10754714"/>
                <a:gd name="connsiteX98" fmla="*/ 4721812 w 4980776"/>
                <a:gd name="connsiteY98" fmla="*/ 8944534 h 10754714"/>
                <a:gd name="connsiteX99" fmla="*/ 4729049 w 4980776"/>
                <a:gd name="connsiteY99" fmla="*/ 9142266 h 10754714"/>
                <a:gd name="connsiteX100" fmla="*/ 4649027 w 4980776"/>
                <a:gd name="connsiteY100" fmla="*/ 9309649 h 10754714"/>
                <a:gd name="connsiteX101" fmla="*/ 4560793 w 4980776"/>
                <a:gd name="connsiteY101" fmla="*/ 9458822 h 10754714"/>
                <a:gd name="connsiteX102" fmla="*/ 4489038 w 4980776"/>
                <a:gd name="connsiteY102" fmla="*/ 9577347 h 10754714"/>
                <a:gd name="connsiteX103" fmla="*/ 4603329 w 4980776"/>
                <a:gd name="connsiteY103" fmla="*/ 9586989 h 10754714"/>
                <a:gd name="connsiteX104" fmla="*/ 4699122 w 4980776"/>
                <a:gd name="connsiteY104" fmla="*/ 9510952 h 10754714"/>
                <a:gd name="connsiteX105" fmla="*/ 4831759 w 4980776"/>
                <a:gd name="connsiteY105" fmla="*/ 9401354 h 10754714"/>
                <a:gd name="connsiteX106" fmla="*/ 4959561 w 4980776"/>
                <a:gd name="connsiteY106" fmla="*/ 9172350 h 10754714"/>
                <a:gd name="connsiteX107" fmla="*/ 4980071 w 4980776"/>
                <a:gd name="connsiteY107" fmla="*/ 8971549 h 10754714"/>
                <a:gd name="connsiteX108" fmla="*/ 4953488 w 4980776"/>
                <a:gd name="connsiteY108" fmla="*/ 8787763 h 10754714"/>
                <a:gd name="connsiteX109" fmla="*/ 4824201 w 4980776"/>
                <a:gd name="connsiteY109" fmla="*/ 8405010 h 10754714"/>
                <a:gd name="connsiteX110" fmla="*/ 4720438 w 4980776"/>
                <a:gd name="connsiteY110" fmla="*/ 7442321 h 10754714"/>
                <a:gd name="connsiteX111" fmla="*/ 4705086 w 4980776"/>
                <a:gd name="connsiteY111" fmla="*/ 6839978 h 10754714"/>
                <a:gd name="connsiteX112" fmla="*/ 4633144 w 4980776"/>
                <a:gd name="connsiteY112" fmla="*/ 6291786 h 10754714"/>
                <a:gd name="connsiteX113" fmla="*/ 4509423 w 4980776"/>
                <a:gd name="connsiteY113" fmla="*/ 5707864 h 10754714"/>
                <a:gd name="connsiteX114" fmla="*/ 4468950 w 4980776"/>
                <a:gd name="connsiteY114" fmla="*/ 4447075 h 10754714"/>
                <a:gd name="connsiteX115" fmla="*/ 4486334 w 4980776"/>
                <a:gd name="connsiteY115" fmla="*/ 3700756 h 10754714"/>
                <a:gd name="connsiteX116" fmla="*/ 4249079 w 4980776"/>
                <a:gd name="connsiteY116" fmla="*/ 3250383 h 10754714"/>
                <a:gd name="connsiteX117" fmla="*/ 3999320 w 4980776"/>
                <a:gd name="connsiteY117" fmla="*/ 3044455 h 10754714"/>
                <a:gd name="connsiteX118" fmla="*/ 3678324 w 4980776"/>
                <a:gd name="connsiteY118" fmla="*/ 2912933 h 10754714"/>
                <a:gd name="connsiteX119" fmla="*/ 3402429 w 4980776"/>
                <a:gd name="connsiteY119" fmla="*/ 2746113 h 10754714"/>
                <a:gd name="connsiteX120" fmla="*/ 3024779 w 4980776"/>
                <a:gd name="connsiteY120" fmla="*/ 2528957 h 10754714"/>
                <a:gd name="connsiteX121" fmla="*/ 2932566 w 4980776"/>
                <a:gd name="connsiteY121" fmla="*/ 2231809 h 10754714"/>
                <a:gd name="connsiteX122" fmla="*/ 2940426 w 4980776"/>
                <a:gd name="connsiteY122" fmla="*/ 1958709 h 10754714"/>
                <a:gd name="connsiteX123" fmla="*/ 3087631 w 4980776"/>
                <a:gd name="connsiteY123" fmla="*/ 1962420 h 10754714"/>
                <a:gd name="connsiteX124" fmla="*/ 3308412 w 4980776"/>
                <a:gd name="connsiteY124" fmla="*/ 2007437 h 10754714"/>
                <a:gd name="connsiteX125" fmla="*/ 3380634 w 4980776"/>
                <a:gd name="connsiteY125" fmla="*/ 1815438 h 10754714"/>
                <a:gd name="connsiteX126" fmla="*/ 3432360 w 4980776"/>
                <a:gd name="connsiteY126" fmla="*/ 1750548 h 10754714"/>
                <a:gd name="connsiteX127" fmla="*/ 3485784 w 4980776"/>
                <a:gd name="connsiteY127" fmla="*/ 1690329 h 10754714"/>
                <a:gd name="connsiteX128" fmla="*/ 3439004 w 4980776"/>
                <a:gd name="connsiteY128" fmla="*/ 1631133 h 10754714"/>
                <a:gd name="connsiteX129" fmla="*/ 3365938 w 4980776"/>
                <a:gd name="connsiteY129" fmla="*/ 1619405 h 10754714"/>
                <a:gd name="connsiteX130" fmla="*/ 3477932 w 4980776"/>
                <a:gd name="connsiteY130" fmla="*/ 1610647 h 10754714"/>
                <a:gd name="connsiteX131" fmla="*/ 3518349 w 4980776"/>
                <a:gd name="connsiteY131" fmla="*/ 1565149 h 10754714"/>
                <a:gd name="connsiteX132" fmla="*/ 3503574 w 4980776"/>
                <a:gd name="connsiteY132" fmla="*/ 1494543 h 10754714"/>
                <a:gd name="connsiteX133" fmla="*/ 3500145 w 4980776"/>
                <a:gd name="connsiteY133" fmla="*/ 1378545 h 10754714"/>
                <a:gd name="connsiteX134" fmla="*/ 3603161 w 4980776"/>
                <a:gd name="connsiteY134" fmla="*/ 1363631 h 10754714"/>
                <a:gd name="connsiteX135" fmla="*/ 3675904 w 4980776"/>
                <a:gd name="connsiteY135" fmla="*/ 1325671 h 10754714"/>
                <a:gd name="connsiteX136" fmla="*/ 3712134 w 4980776"/>
                <a:gd name="connsiteY136" fmla="*/ 1250378 h 10754714"/>
                <a:gd name="connsiteX137" fmla="*/ 3641346 w 4980776"/>
                <a:gd name="connsiteY137" fmla="*/ 1169402 h 10754714"/>
                <a:gd name="connsiteX138" fmla="*/ 3571294 w 4980776"/>
                <a:gd name="connsiteY138" fmla="*/ 1072201 h 10754714"/>
                <a:gd name="connsiteX139" fmla="*/ 3497984 w 4980776"/>
                <a:gd name="connsiteY139" fmla="*/ 916919 h 10754714"/>
                <a:gd name="connsiteX140" fmla="*/ 3535692 w 4980776"/>
                <a:gd name="connsiteY140" fmla="*/ 753285 h 10754714"/>
                <a:gd name="connsiteX141" fmla="*/ 3540116 w 4980776"/>
                <a:gd name="connsiteY141" fmla="*/ 414462 h 10754714"/>
                <a:gd name="connsiteX142" fmla="*/ 3230480 w 4980776"/>
                <a:gd name="connsiteY142" fmla="*/ 125796 h 10754714"/>
                <a:gd name="connsiteX143" fmla="*/ 2731150 w 4980776"/>
                <a:gd name="connsiteY143" fmla="*/ 9659 h 10754714"/>
                <a:gd name="connsiteX144" fmla="*/ 2127852 w 4980776"/>
                <a:gd name="connsiteY144" fmla="*/ 37014 h 10754714"/>
                <a:gd name="connsiteX145" fmla="*/ 1776271 w 4980776"/>
                <a:gd name="connsiteY145" fmla="*/ 278126 h 10754714"/>
                <a:gd name="connsiteX146" fmla="*/ 1639257 w 4980776"/>
                <a:gd name="connsiteY146" fmla="*/ 602343 h 10754714"/>
                <a:gd name="connsiteX147" fmla="*/ 1628634 w 4980776"/>
                <a:gd name="connsiteY147" fmla="*/ 1121429 h 10754714"/>
                <a:gd name="connsiteX148" fmla="*/ 1852730 w 4980776"/>
                <a:gd name="connsiteY148" fmla="*/ 1530531 h 10754714"/>
                <a:gd name="connsiteX149" fmla="*/ 2061231 w 4980776"/>
                <a:gd name="connsiteY149" fmla="*/ 1763495 h 10754714"/>
                <a:gd name="connsiteX150" fmla="*/ 2082540 w 4980776"/>
                <a:gd name="connsiteY150" fmla="*/ 2078352 h 10754714"/>
                <a:gd name="connsiteX151" fmla="*/ 2004871 w 4980776"/>
                <a:gd name="connsiteY151" fmla="*/ 2423449 h 10754714"/>
                <a:gd name="connsiteX152" fmla="*/ 1562185 w 4980776"/>
                <a:gd name="connsiteY152" fmla="*/ 2723226 h 10754714"/>
                <a:gd name="connsiteX153" fmla="*/ 1139317 w 4980776"/>
                <a:gd name="connsiteY153" fmla="*/ 2931170 h 10754714"/>
                <a:gd name="connsiteX0" fmla="*/ 1139317 w 4980916"/>
                <a:gd name="connsiteY0" fmla="*/ 2931170 h 10754714"/>
                <a:gd name="connsiteX1" fmla="*/ 521192 w 4980916"/>
                <a:gd name="connsiteY1" fmla="*/ 3258731 h 10754714"/>
                <a:gd name="connsiteX2" fmla="*/ 332099 w 4980916"/>
                <a:gd name="connsiteY2" fmla="*/ 4073332 h 10754714"/>
                <a:gd name="connsiteX3" fmla="*/ 354011 w 4980916"/>
                <a:gd name="connsiteY3" fmla="*/ 5051233 h 10754714"/>
                <a:gd name="connsiteX4" fmla="*/ 305583 w 4980916"/>
                <a:gd name="connsiteY4" fmla="*/ 5637805 h 10754714"/>
                <a:gd name="connsiteX5" fmla="*/ 145298 w 4980916"/>
                <a:gd name="connsiteY5" fmla="*/ 6479982 h 10754714"/>
                <a:gd name="connsiteX6" fmla="*/ 95824 w 4980916"/>
                <a:gd name="connsiteY6" fmla="*/ 7343234 h 10754714"/>
                <a:gd name="connsiteX7" fmla="*/ 83682 w 4980916"/>
                <a:gd name="connsiteY7" fmla="*/ 7974605 h 10754714"/>
                <a:gd name="connsiteX8" fmla="*/ 51583 w 4980916"/>
                <a:gd name="connsiteY8" fmla="*/ 8241724 h 10754714"/>
                <a:gd name="connsiteX9" fmla="*/ 51583 w 4980916"/>
                <a:gd name="connsiteY9" fmla="*/ 8511634 h 10754714"/>
                <a:gd name="connsiteX10" fmla="*/ 158486 w 4980916"/>
                <a:gd name="connsiteY10" fmla="*/ 8665988 h 10754714"/>
                <a:gd name="connsiteX11" fmla="*/ 105733 w 4980916"/>
                <a:gd name="connsiteY11" fmla="*/ 8718741 h 10754714"/>
                <a:gd name="connsiteX12" fmla="*/ 193656 w 4980916"/>
                <a:gd name="connsiteY12" fmla="*/ 8789080 h 10754714"/>
                <a:gd name="connsiteX13" fmla="*/ 211240 w 4980916"/>
                <a:gd name="connsiteY13" fmla="*/ 8859418 h 10754714"/>
                <a:gd name="connsiteX14" fmla="*/ 211240 w 4980916"/>
                <a:gd name="connsiteY14" fmla="*/ 8912172 h 10754714"/>
                <a:gd name="connsiteX15" fmla="*/ 158486 w 4980916"/>
                <a:gd name="connsiteY15" fmla="*/ 8982511 h 10754714"/>
                <a:gd name="connsiteX16" fmla="*/ 105733 w 4980916"/>
                <a:gd name="connsiteY16" fmla="*/ 9088018 h 10754714"/>
                <a:gd name="connsiteX17" fmla="*/ 52979 w 4980916"/>
                <a:gd name="connsiteY17" fmla="*/ 9422126 h 10754714"/>
                <a:gd name="connsiteX18" fmla="*/ 225 w 4980916"/>
                <a:gd name="connsiteY18" fmla="*/ 9685895 h 10754714"/>
                <a:gd name="connsiteX19" fmla="*/ 35394 w 4980916"/>
                <a:gd name="connsiteY19" fmla="*/ 9808988 h 10754714"/>
                <a:gd name="connsiteX20" fmla="*/ 70563 w 4980916"/>
                <a:gd name="connsiteY20" fmla="*/ 9967249 h 10754714"/>
                <a:gd name="connsiteX21" fmla="*/ 228825 w 4980916"/>
                <a:gd name="connsiteY21" fmla="*/ 10213434 h 10754714"/>
                <a:gd name="connsiteX22" fmla="*/ 422256 w 4980916"/>
                <a:gd name="connsiteY22" fmla="*/ 10389280 h 10754714"/>
                <a:gd name="connsiteX23" fmla="*/ 527763 w 4980916"/>
                <a:gd name="connsiteY23" fmla="*/ 10406864 h 10754714"/>
                <a:gd name="connsiteX24" fmla="*/ 562933 w 4980916"/>
                <a:gd name="connsiteY24" fmla="*/ 10389280 h 10754714"/>
                <a:gd name="connsiteX25" fmla="*/ 510179 w 4980916"/>
                <a:gd name="connsiteY25" fmla="*/ 10266188 h 10754714"/>
                <a:gd name="connsiteX26" fmla="*/ 457425 w 4980916"/>
                <a:gd name="connsiteY26" fmla="*/ 10195849 h 10754714"/>
                <a:gd name="connsiteX27" fmla="*/ 369502 w 4980916"/>
                <a:gd name="connsiteY27" fmla="*/ 10072757 h 10754714"/>
                <a:gd name="connsiteX28" fmla="*/ 351917 w 4980916"/>
                <a:gd name="connsiteY28" fmla="*/ 9756234 h 10754714"/>
                <a:gd name="connsiteX29" fmla="*/ 422256 w 4980916"/>
                <a:gd name="connsiteY29" fmla="*/ 9562803 h 10754714"/>
                <a:gd name="connsiteX30" fmla="*/ 422256 w 4980916"/>
                <a:gd name="connsiteY30" fmla="*/ 9527634 h 10754714"/>
                <a:gd name="connsiteX31" fmla="*/ 527763 w 4980916"/>
                <a:gd name="connsiteY31" fmla="*/ 9685895 h 10754714"/>
                <a:gd name="connsiteX32" fmla="*/ 510179 w 4980916"/>
                <a:gd name="connsiteY32" fmla="*/ 9844157 h 10754714"/>
                <a:gd name="connsiteX33" fmla="*/ 492594 w 4980916"/>
                <a:gd name="connsiteY33" fmla="*/ 10002418 h 10754714"/>
                <a:gd name="connsiteX34" fmla="*/ 492594 w 4980916"/>
                <a:gd name="connsiteY34" fmla="*/ 10072757 h 10754714"/>
                <a:gd name="connsiteX35" fmla="*/ 562933 w 4980916"/>
                <a:gd name="connsiteY35" fmla="*/ 10090341 h 10754714"/>
                <a:gd name="connsiteX36" fmla="*/ 615686 w 4980916"/>
                <a:gd name="connsiteY36" fmla="*/ 9844157 h 10754714"/>
                <a:gd name="connsiteX37" fmla="*/ 615686 w 4980916"/>
                <a:gd name="connsiteY37" fmla="*/ 9580388 h 10754714"/>
                <a:gd name="connsiteX38" fmla="*/ 562933 w 4980916"/>
                <a:gd name="connsiteY38" fmla="*/ 9228695 h 10754714"/>
                <a:gd name="connsiteX39" fmla="*/ 527763 w 4980916"/>
                <a:gd name="connsiteY39" fmla="*/ 9000095 h 10754714"/>
                <a:gd name="connsiteX40" fmla="*/ 492594 w 4980916"/>
                <a:gd name="connsiteY40" fmla="*/ 8771495 h 10754714"/>
                <a:gd name="connsiteX41" fmla="*/ 562933 w 4980916"/>
                <a:gd name="connsiteY41" fmla="*/ 8490141 h 10754714"/>
                <a:gd name="connsiteX42" fmla="*/ 502642 w 4980916"/>
                <a:gd name="connsiteY42" fmla="*/ 8128400 h 10754714"/>
                <a:gd name="connsiteX43" fmla="*/ 974382 w 4980916"/>
                <a:gd name="connsiteY43" fmla="*/ 6406581 h 10754714"/>
                <a:gd name="connsiteX44" fmla="*/ 1067405 w 4980916"/>
                <a:gd name="connsiteY44" fmla="*/ 5523365 h 10754714"/>
                <a:gd name="connsiteX45" fmla="*/ 1093998 w 4980916"/>
                <a:gd name="connsiteY45" fmla="*/ 5025719 h 10754714"/>
                <a:gd name="connsiteX46" fmla="*/ 1130115 w 4980916"/>
                <a:gd name="connsiteY46" fmla="*/ 5097781 h 10754714"/>
                <a:gd name="connsiteX47" fmla="*/ 1207423 w 4980916"/>
                <a:gd name="connsiteY47" fmla="*/ 5550695 h 10754714"/>
                <a:gd name="connsiteX48" fmla="*/ 1325236 w 4980916"/>
                <a:gd name="connsiteY48" fmla="*/ 6216246 h 10754714"/>
                <a:gd name="connsiteX49" fmla="*/ 1193086 w 4980916"/>
                <a:gd name="connsiteY49" fmla="*/ 6648629 h 10754714"/>
                <a:gd name="connsiteX50" fmla="*/ 822515 w 4980916"/>
                <a:gd name="connsiteY50" fmla="*/ 7682873 h 10754714"/>
                <a:gd name="connsiteX51" fmla="*/ 698306 w 4980916"/>
                <a:gd name="connsiteY51" fmla="*/ 8704786 h 10754714"/>
                <a:gd name="connsiteX52" fmla="*/ 861871 w 4980916"/>
                <a:gd name="connsiteY52" fmla="*/ 9773818 h 10754714"/>
                <a:gd name="connsiteX53" fmla="*/ 1020133 w 4980916"/>
                <a:gd name="connsiteY53" fmla="*/ 10512372 h 10754714"/>
                <a:gd name="connsiteX54" fmla="*/ 1090471 w 4980916"/>
                <a:gd name="connsiteY54" fmla="*/ 10723388 h 10754714"/>
                <a:gd name="connsiteX55" fmla="*/ 1178394 w 4980916"/>
                <a:gd name="connsiteY55" fmla="*/ 10723388 h 10754714"/>
                <a:gd name="connsiteX56" fmla="*/ 1948698 w 4980916"/>
                <a:gd name="connsiteY56" fmla="*/ 10748788 h 10754714"/>
                <a:gd name="connsiteX57" fmla="*/ 2338979 w 4980916"/>
                <a:gd name="connsiteY57" fmla="*/ 10731203 h 10754714"/>
                <a:gd name="connsiteX58" fmla="*/ 2356563 w 4980916"/>
                <a:gd name="connsiteY58" fmla="*/ 9914495 h 10754714"/>
                <a:gd name="connsiteX59" fmla="*/ 2338979 w 4980916"/>
                <a:gd name="connsiteY59" fmla="*/ 9351788 h 10754714"/>
                <a:gd name="connsiteX60" fmla="*/ 2310160 w 4980916"/>
                <a:gd name="connsiteY60" fmla="*/ 8936107 h 10754714"/>
                <a:gd name="connsiteX61" fmla="*/ 2479656 w 4980916"/>
                <a:gd name="connsiteY61" fmla="*/ 8947341 h 10754714"/>
                <a:gd name="connsiteX62" fmla="*/ 2549994 w 4980916"/>
                <a:gd name="connsiteY62" fmla="*/ 8964926 h 10754714"/>
                <a:gd name="connsiteX63" fmla="*/ 2532410 w 4980916"/>
                <a:gd name="connsiteY63" fmla="*/ 9175941 h 10754714"/>
                <a:gd name="connsiteX64" fmla="*/ 2497240 w 4980916"/>
                <a:gd name="connsiteY64" fmla="*/ 9685895 h 10754714"/>
                <a:gd name="connsiteX65" fmla="*/ 2514825 w 4980916"/>
                <a:gd name="connsiteY65" fmla="*/ 10740972 h 10754714"/>
                <a:gd name="connsiteX66" fmla="*/ 2757590 w 4980916"/>
                <a:gd name="connsiteY66" fmla="*/ 10742438 h 10754714"/>
                <a:gd name="connsiteX67" fmla="*/ 3499563 w 4980916"/>
                <a:gd name="connsiteY67" fmla="*/ 10740972 h 10754714"/>
                <a:gd name="connsiteX68" fmla="*/ 3820483 w 4980916"/>
                <a:gd name="connsiteY68" fmla="*/ 10724853 h 10754714"/>
                <a:gd name="connsiteX69" fmla="*/ 3863467 w 4980916"/>
                <a:gd name="connsiteY69" fmla="*/ 10651095 h 10754714"/>
                <a:gd name="connsiteX70" fmla="*/ 3914756 w 4980916"/>
                <a:gd name="connsiteY70" fmla="*/ 10276934 h 10754714"/>
                <a:gd name="connsiteX71" fmla="*/ 4117956 w 4980916"/>
                <a:gd name="connsiteY71" fmla="*/ 9082645 h 10754714"/>
                <a:gd name="connsiteX72" fmla="*/ 4170011 w 4980916"/>
                <a:gd name="connsiteY72" fmla="*/ 8647566 h 10754714"/>
                <a:gd name="connsiteX73" fmla="*/ 4161486 w 4980916"/>
                <a:gd name="connsiteY73" fmla="*/ 7988815 h 10754714"/>
                <a:gd name="connsiteX74" fmla="*/ 4048340 w 4980916"/>
                <a:gd name="connsiteY74" fmla="*/ 7278630 h 10754714"/>
                <a:gd name="connsiteX75" fmla="*/ 3752447 w 4980916"/>
                <a:gd name="connsiteY75" fmla="*/ 6620032 h 10754714"/>
                <a:gd name="connsiteX76" fmla="*/ 3576297 w 4980916"/>
                <a:gd name="connsiteY76" fmla="*/ 6197379 h 10754714"/>
                <a:gd name="connsiteX77" fmla="*/ 3622656 w 4980916"/>
                <a:gd name="connsiteY77" fmla="*/ 5799695 h 10754714"/>
                <a:gd name="connsiteX78" fmla="*/ 3692994 w 4980916"/>
                <a:gd name="connsiteY78" fmla="*/ 5307326 h 10754714"/>
                <a:gd name="connsiteX79" fmla="*/ 3710579 w 4980916"/>
                <a:gd name="connsiteY79" fmla="*/ 5025972 h 10754714"/>
                <a:gd name="connsiteX80" fmla="*/ 3734304 w 4980916"/>
                <a:gd name="connsiteY80" fmla="*/ 5274111 h 10754714"/>
                <a:gd name="connsiteX81" fmla="*/ 3766752 w 4980916"/>
                <a:gd name="connsiteY81" fmla="*/ 5969680 h 10754714"/>
                <a:gd name="connsiteX82" fmla="*/ 3779452 w 4980916"/>
                <a:gd name="connsiteY82" fmla="*/ 6297438 h 10754714"/>
                <a:gd name="connsiteX83" fmla="*/ 3921594 w 4980916"/>
                <a:gd name="connsiteY83" fmla="*/ 6889941 h 10754714"/>
                <a:gd name="connsiteX84" fmla="*/ 4079856 w 4980916"/>
                <a:gd name="connsiteY84" fmla="*/ 7452649 h 10754714"/>
                <a:gd name="connsiteX85" fmla="*/ 4417591 w 4980916"/>
                <a:gd name="connsiteY85" fmla="*/ 8224698 h 10754714"/>
                <a:gd name="connsiteX86" fmla="*/ 4337935 w 4980916"/>
                <a:gd name="connsiteY86" fmla="*/ 8527032 h 10754714"/>
                <a:gd name="connsiteX87" fmla="*/ 4270177 w 4980916"/>
                <a:gd name="connsiteY87" fmla="*/ 8711945 h 10754714"/>
                <a:gd name="connsiteX88" fmla="*/ 4262676 w 4980916"/>
                <a:gd name="connsiteY88" fmla="*/ 8835424 h 10754714"/>
                <a:gd name="connsiteX89" fmla="*/ 4285709 w 4980916"/>
                <a:gd name="connsiteY89" fmla="*/ 8999839 h 10754714"/>
                <a:gd name="connsiteX90" fmla="*/ 4275630 w 4980916"/>
                <a:gd name="connsiteY90" fmla="*/ 9161008 h 10754714"/>
                <a:gd name="connsiteX91" fmla="*/ 4260150 w 4980916"/>
                <a:gd name="connsiteY91" fmla="*/ 9258595 h 10754714"/>
                <a:gd name="connsiteX92" fmla="*/ 4315050 w 4980916"/>
                <a:gd name="connsiteY92" fmla="*/ 9296877 h 10754714"/>
                <a:gd name="connsiteX93" fmla="*/ 4370955 w 4980916"/>
                <a:gd name="connsiteY93" fmla="*/ 9254814 h 10754714"/>
                <a:gd name="connsiteX94" fmla="*/ 4421731 w 4980916"/>
                <a:gd name="connsiteY94" fmla="*/ 9156124 h 10754714"/>
                <a:gd name="connsiteX95" fmla="*/ 4432268 w 4980916"/>
                <a:gd name="connsiteY95" fmla="*/ 9009063 h 10754714"/>
                <a:gd name="connsiteX96" fmla="*/ 4472430 w 4980916"/>
                <a:gd name="connsiteY96" fmla="*/ 8881777 h 10754714"/>
                <a:gd name="connsiteX97" fmla="*/ 4568712 w 4980916"/>
                <a:gd name="connsiteY97" fmla="*/ 8803648 h 10754714"/>
                <a:gd name="connsiteX98" fmla="*/ 4721812 w 4980916"/>
                <a:gd name="connsiteY98" fmla="*/ 8944534 h 10754714"/>
                <a:gd name="connsiteX99" fmla="*/ 4729049 w 4980916"/>
                <a:gd name="connsiteY99" fmla="*/ 9142266 h 10754714"/>
                <a:gd name="connsiteX100" fmla="*/ 4649027 w 4980916"/>
                <a:gd name="connsiteY100" fmla="*/ 9309649 h 10754714"/>
                <a:gd name="connsiteX101" fmla="*/ 4560793 w 4980916"/>
                <a:gd name="connsiteY101" fmla="*/ 9458822 h 10754714"/>
                <a:gd name="connsiteX102" fmla="*/ 4489038 w 4980916"/>
                <a:gd name="connsiteY102" fmla="*/ 9577347 h 10754714"/>
                <a:gd name="connsiteX103" fmla="*/ 4603329 w 4980916"/>
                <a:gd name="connsiteY103" fmla="*/ 9586989 h 10754714"/>
                <a:gd name="connsiteX104" fmla="*/ 4699122 w 4980916"/>
                <a:gd name="connsiteY104" fmla="*/ 9510952 h 10754714"/>
                <a:gd name="connsiteX105" fmla="*/ 4826771 w 4980916"/>
                <a:gd name="connsiteY105" fmla="*/ 9384704 h 10754714"/>
                <a:gd name="connsiteX106" fmla="*/ 4959561 w 4980916"/>
                <a:gd name="connsiteY106" fmla="*/ 9172350 h 10754714"/>
                <a:gd name="connsiteX107" fmla="*/ 4980071 w 4980916"/>
                <a:gd name="connsiteY107" fmla="*/ 8971549 h 10754714"/>
                <a:gd name="connsiteX108" fmla="*/ 4953488 w 4980916"/>
                <a:gd name="connsiteY108" fmla="*/ 8787763 h 10754714"/>
                <a:gd name="connsiteX109" fmla="*/ 4824201 w 4980916"/>
                <a:gd name="connsiteY109" fmla="*/ 8405010 h 10754714"/>
                <a:gd name="connsiteX110" fmla="*/ 4720438 w 4980916"/>
                <a:gd name="connsiteY110" fmla="*/ 7442321 h 10754714"/>
                <a:gd name="connsiteX111" fmla="*/ 4705086 w 4980916"/>
                <a:gd name="connsiteY111" fmla="*/ 6839978 h 10754714"/>
                <a:gd name="connsiteX112" fmla="*/ 4633144 w 4980916"/>
                <a:gd name="connsiteY112" fmla="*/ 6291786 h 10754714"/>
                <a:gd name="connsiteX113" fmla="*/ 4509423 w 4980916"/>
                <a:gd name="connsiteY113" fmla="*/ 5707864 h 10754714"/>
                <a:gd name="connsiteX114" fmla="*/ 4468950 w 4980916"/>
                <a:gd name="connsiteY114" fmla="*/ 4447075 h 10754714"/>
                <a:gd name="connsiteX115" fmla="*/ 4486334 w 4980916"/>
                <a:gd name="connsiteY115" fmla="*/ 3700756 h 10754714"/>
                <a:gd name="connsiteX116" fmla="*/ 4249079 w 4980916"/>
                <a:gd name="connsiteY116" fmla="*/ 3250383 h 10754714"/>
                <a:gd name="connsiteX117" fmla="*/ 3999320 w 4980916"/>
                <a:gd name="connsiteY117" fmla="*/ 3044455 h 10754714"/>
                <a:gd name="connsiteX118" fmla="*/ 3678324 w 4980916"/>
                <a:gd name="connsiteY118" fmla="*/ 2912933 h 10754714"/>
                <a:gd name="connsiteX119" fmla="*/ 3402429 w 4980916"/>
                <a:gd name="connsiteY119" fmla="*/ 2746113 h 10754714"/>
                <a:gd name="connsiteX120" fmla="*/ 3024779 w 4980916"/>
                <a:gd name="connsiteY120" fmla="*/ 2528957 h 10754714"/>
                <a:gd name="connsiteX121" fmla="*/ 2932566 w 4980916"/>
                <a:gd name="connsiteY121" fmla="*/ 2231809 h 10754714"/>
                <a:gd name="connsiteX122" fmla="*/ 2940426 w 4980916"/>
                <a:gd name="connsiteY122" fmla="*/ 1958709 h 10754714"/>
                <a:gd name="connsiteX123" fmla="*/ 3087631 w 4980916"/>
                <a:gd name="connsiteY123" fmla="*/ 1962420 h 10754714"/>
                <a:gd name="connsiteX124" fmla="*/ 3308412 w 4980916"/>
                <a:gd name="connsiteY124" fmla="*/ 2007437 h 10754714"/>
                <a:gd name="connsiteX125" fmla="*/ 3380634 w 4980916"/>
                <a:gd name="connsiteY125" fmla="*/ 1815438 h 10754714"/>
                <a:gd name="connsiteX126" fmla="*/ 3432360 w 4980916"/>
                <a:gd name="connsiteY126" fmla="*/ 1750548 h 10754714"/>
                <a:gd name="connsiteX127" fmla="*/ 3485784 w 4980916"/>
                <a:gd name="connsiteY127" fmla="*/ 1690329 h 10754714"/>
                <a:gd name="connsiteX128" fmla="*/ 3439004 w 4980916"/>
                <a:gd name="connsiteY128" fmla="*/ 1631133 h 10754714"/>
                <a:gd name="connsiteX129" fmla="*/ 3365938 w 4980916"/>
                <a:gd name="connsiteY129" fmla="*/ 1619405 h 10754714"/>
                <a:gd name="connsiteX130" fmla="*/ 3477932 w 4980916"/>
                <a:gd name="connsiteY130" fmla="*/ 1610647 h 10754714"/>
                <a:gd name="connsiteX131" fmla="*/ 3518349 w 4980916"/>
                <a:gd name="connsiteY131" fmla="*/ 1565149 h 10754714"/>
                <a:gd name="connsiteX132" fmla="*/ 3503574 w 4980916"/>
                <a:gd name="connsiteY132" fmla="*/ 1494543 h 10754714"/>
                <a:gd name="connsiteX133" fmla="*/ 3500145 w 4980916"/>
                <a:gd name="connsiteY133" fmla="*/ 1378545 h 10754714"/>
                <a:gd name="connsiteX134" fmla="*/ 3603161 w 4980916"/>
                <a:gd name="connsiteY134" fmla="*/ 1363631 h 10754714"/>
                <a:gd name="connsiteX135" fmla="*/ 3675904 w 4980916"/>
                <a:gd name="connsiteY135" fmla="*/ 1325671 h 10754714"/>
                <a:gd name="connsiteX136" fmla="*/ 3712134 w 4980916"/>
                <a:gd name="connsiteY136" fmla="*/ 1250378 h 10754714"/>
                <a:gd name="connsiteX137" fmla="*/ 3641346 w 4980916"/>
                <a:gd name="connsiteY137" fmla="*/ 1169402 h 10754714"/>
                <a:gd name="connsiteX138" fmla="*/ 3571294 w 4980916"/>
                <a:gd name="connsiteY138" fmla="*/ 1072201 h 10754714"/>
                <a:gd name="connsiteX139" fmla="*/ 3497984 w 4980916"/>
                <a:gd name="connsiteY139" fmla="*/ 916919 h 10754714"/>
                <a:gd name="connsiteX140" fmla="*/ 3535692 w 4980916"/>
                <a:gd name="connsiteY140" fmla="*/ 753285 h 10754714"/>
                <a:gd name="connsiteX141" fmla="*/ 3540116 w 4980916"/>
                <a:gd name="connsiteY141" fmla="*/ 414462 h 10754714"/>
                <a:gd name="connsiteX142" fmla="*/ 3230480 w 4980916"/>
                <a:gd name="connsiteY142" fmla="*/ 125796 h 10754714"/>
                <a:gd name="connsiteX143" fmla="*/ 2731150 w 4980916"/>
                <a:gd name="connsiteY143" fmla="*/ 9659 h 10754714"/>
                <a:gd name="connsiteX144" fmla="*/ 2127852 w 4980916"/>
                <a:gd name="connsiteY144" fmla="*/ 37014 h 10754714"/>
                <a:gd name="connsiteX145" fmla="*/ 1776271 w 4980916"/>
                <a:gd name="connsiteY145" fmla="*/ 278126 h 10754714"/>
                <a:gd name="connsiteX146" fmla="*/ 1639257 w 4980916"/>
                <a:gd name="connsiteY146" fmla="*/ 602343 h 10754714"/>
                <a:gd name="connsiteX147" fmla="*/ 1628634 w 4980916"/>
                <a:gd name="connsiteY147" fmla="*/ 1121429 h 10754714"/>
                <a:gd name="connsiteX148" fmla="*/ 1852730 w 4980916"/>
                <a:gd name="connsiteY148" fmla="*/ 1530531 h 10754714"/>
                <a:gd name="connsiteX149" fmla="*/ 2061231 w 4980916"/>
                <a:gd name="connsiteY149" fmla="*/ 1763495 h 10754714"/>
                <a:gd name="connsiteX150" fmla="*/ 2082540 w 4980916"/>
                <a:gd name="connsiteY150" fmla="*/ 2078352 h 10754714"/>
                <a:gd name="connsiteX151" fmla="*/ 2004871 w 4980916"/>
                <a:gd name="connsiteY151" fmla="*/ 2423449 h 10754714"/>
                <a:gd name="connsiteX152" fmla="*/ 1562185 w 4980916"/>
                <a:gd name="connsiteY152" fmla="*/ 2723226 h 10754714"/>
                <a:gd name="connsiteX153" fmla="*/ 1139317 w 4980916"/>
                <a:gd name="connsiteY153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58486 w 4980917"/>
                <a:gd name="connsiteY10" fmla="*/ 8665988 h 10754714"/>
                <a:gd name="connsiteX11" fmla="*/ 105733 w 4980917"/>
                <a:gd name="connsiteY11" fmla="*/ 8718741 h 10754714"/>
                <a:gd name="connsiteX12" fmla="*/ 193656 w 4980917"/>
                <a:gd name="connsiteY12" fmla="*/ 8789080 h 10754714"/>
                <a:gd name="connsiteX13" fmla="*/ 211240 w 4980917"/>
                <a:gd name="connsiteY13" fmla="*/ 8859418 h 10754714"/>
                <a:gd name="connsiteX14" fmla="*/ 211240 w 4980917"/>
                <a:gd name="connsiteY14" fmla="*/ 8912172 h 10754714"/>
                <a:gd name="connsiteX15" fmla="*/ 158486 w 4980917"/>
                <a:gd name="connsiteY15" fmla="*/ 8982511 h 10754714"/>
                <a:gd name="connsiteX16" fmla="*/ 105733 w 4980917"/>
                <a:gd name="connsiteY16" fmla="*/ 9088018 h 10754714"/>
                <a:gd name="connsiteX17" fmla="*/ 52979 w 4980917"/>
                <a:gd name="connsiteY17" fmla="*/ 9422126 h 10754714"/>
                <a:gd name="connsiteX18" fmla="*/ 225 w 4980917"/>
                <a:gd name="connsiteY18" fmla="*/ 9685895 h 10754714"/>
                <a:gd name="connsiteX19" fmla="*/ 35394 w 4980917"/>
                <a:gd name="connsiteY19" fmla="*/ 9808988 h 10754714"/>
                <a:gd name="connsiteX20" fmla="*/ 70563 w 4980917"/>
                <a:gd name="connsiteY20" fmla="*/ 9967249 h 10754714"/>
                <a:gd name="connsiteX21" fmla="*/ 228825 w 4980917"/>
                <a:gd name="connsiteY21" fmla="*/ 10213434 h 10754714"/>
                <a:gd name="connsiteX22" fmla="*/ 422256 w 4980917"/>
                <a:gd name="connsiteY22" fmla="*/ 10389280 h 10754714"/>
                <a:gd name="connsiteX23" fmla="*/ 527763 w 4980917"/>
                <a:gd name="connsiteY23" fmla="*/ 10406864 h 10754714"/>
                <a:gd name="connsiteX24" fmla="*/ 562933 w 4980917"/>
                <a:gd name="connsiteY24" fmla="*/ 10389280 h 10754714"/>
                <a:gd name="connsiteX25" fmla="*/ 510179 w 4980917"/>
                <a:gd name="connsiteY25" fmla="*/ 10266188 h 10754714"/>
                <a:gd name="connsiteX26" fmla="*/ 457425 w 4980917"/>
                <a:gd name="connsiteY26" fmla="*/ 10195849 h 10754714"/>
                <a:gd name="connsiteX27" fmla="*/ 369502 w 4980917"/>
                <a:gd name="connsiteY27" fmla="*/ 10072757 h 10754714"/>
                <a:gd name="connsiteX28" fmla="*/ 351917 w 4980917"/>
                <a:gd name="connsiteY28" fmla="*/ 9756234 h 10754714"/>
                <a:gd name="connsiteX29" fmla="*/ 422256 w 4980917"/>
                <a:gd name="connsiteY29" fmla="*/ 9562803 h 10754714"/>
                <a:gd name="connsiteX30" fmla="*/ 422256 w 4980917"/>
                <a:gd name="connsiteY30" fmla="*/ 9527634 h 10754714"/>
                <a:gd name="connsiteX31" fmla="*/ 527763 w 4980917"/>
                <a:gd name="connsiteY31" fmla="*/ 9685895 h 10754714"/>
                <a:gd name="connsiteX32" fmla="*/ 510179 w 4980917"/>
                <a:gd name="connsiteY32" fmla="*/ 9844157 h 10754714"/>
                <a:gd name="connsiteX33" fmla="*/ 492594 w 4980917"/>
                <a:gd name="connsiteY33" fmla="*/ 10002418 h 10754714"/>
                <a:gd name="connsiteX34" fmla="*/ 492594 w 4980917"/>
                <a:gd name="connsiteY34" fmla="*/ 10072757 h 10754714"/>
                <a:gd name="connsiteX35" fmla="*/ 562933 w 4980917"/>
                <a:gd name="connsiteY35" fmla="*/ 10090341 h 10754714"/>
                <a:gd name="connsiteX36" fmla="*/ 615686 w 4980917"/>
                <a:gd name="connsiteY36" fmla="*/ 9844157 h 10754714"/>
                <a:gd name="connsiteX37" fmla="*/ 615686 w 4980917"/>
                <a:gd name="connsiteY37" fmla="*/ 9580388 h 10754714"/>
                <a:gd name="connsiteX38" fmla="*/ 562933 w 4980917"/>
                <a:gd name="connsiteY38" fmla="*/ 9228695 h 10754714"/>
                <a:gd name="connsiteX39" fmla="*/ 527763 w 4980917"/>
                <a:gd name="connsiteY39" fmla="*/ 9000095 h 10754714"/>
                <a:gd name="connsiteX40" fmla="*/ 492594 w 4980917"/>
                <a:gd name="connsiteY40" fmla="*/ 8771495 h 10754714"/>
                <a:gd name="connsiteX41" fmla="*/ 562933 w 4980917"/>
                <a:gd name="connsiteY41" fmla="*/ 8490141 h 10754714"/>
                <a:gd name="connsiteX42" fmla="*/ 502642 w 4980917"/>
                <a:gd name="connsiteY42" fmla="*/ 8128400 h 10754714"/>
                <a:gd name="connsiteX43" fmla="*/ 974382 w 4980917"/>
                <a:gd name="connsiteY43" fmla="*/ 6406581 h 10754714"/>
                <a:gd name="connsiteX44" fmla="*/ 1067405 w 4980917"/>
                <a:gd name="connsiteY44" fmla="*/ 5523365 h 10754714"/>
                <a:gd name="connsiteX45" fmla="*/ 1093998 w 4980917"/>
                <a:gd name="connsiteY45" fmla="*/ 5025719 h 10754714"/>
                <a:gd name="connsiteX46" fmla="*/ 1130115 w 4980917"/>
                <a:gd name="connsiteY46" fmla="*/ 5097781 h 10754714"/>
                <a:gd name="connsiteX47" fmla="*/ 1207423 w 4980917"/>
                <a:gd name="connsiteY47" fmla="*/ 5550695 h 10754714"/>
                <a:gd name="connsiteX48" fmla="*/ 1325236 w 4980917"/>
                <a:gd name="connsiteY48" fmla="*/ 6216246 h 10754714"/>
                <a:gd name="connsiteX49" fmla="*/ 1193086 w 4980917"/>
                <a:gd name="connsiteY49" fmla="*/ 6648629 h 10754714"/>
                <a:gd name="connsiteX50" fmla="*/ 822515 w 4980917"/>
                <a:gd name="connsiteY50" fmla="*/ 7682873 h 10754714"/>
                <a:gd name="connsiteX51" fmla="*/ 698306 w 4980917"/>
                <a:gd name="connsiteY51" fmla="*/ 8704786 h 10754714"/>
                <a:gd name="connsiteX52" fmla="*/ 861871 w 4980917"/>
                <a:gd name="connsiteY52" fmla="*/ 9773818 h 10754714"/>
                <a:gd name="connsiteX53" fmla="*/ 1020133 w 4980917"/>
                <a:gd name="connsiteY53" fmla="*/ 10512372 h 10754714"/>
                <a:gd name="connsiteX54" fmla="*/ 1090471 w 4980917"/>
                <a:gd name="connsiteY54" fmla="*/ 10723388 h 10754714"/>
                <a:gd name="connsiteX55" fmla="*/ 1178394 w 4980917"/>
                <a:gd name="connsiteY55" fmla="*/ 10723388 h 10754714"/>
                <a:gd name="connsiteX56" fmla="*/ 1948698 w 4980917"/>
                <a:gd name="connsiteY56" fmla="*/ 10748788 h 10754714"/>
                <a:gd name="connsiteX57" fmla="*/ 2338979 w 4980917"/>
                <a:gd name="connsiteY57" fmla="*/ 10731203 h 10754714"/>
                <a:gd name="connsiteX58" fmla="*/ 2356563 w 4980917"/>
                <a:gd name="connsiteY58" fmla="*/ 9914495 h 10754714"/>
                <a:gd name="connsiteX59" fmla="*/ 2338979 w 4980917"/>
                <a:gd name="connsiteY59" fmla="*/ 9351788 h 10754714"/>
                <a:gd name="connsiteX60" fmla="*/ 2310160 w 4980917"/>
                <a:gd name="connsiteY60" fmla="*/ 8936107 h 10754714"/>
                <a:gd name="connsiteX61" fmla="*/ 2479656 w 4980917"/>
                <a:gd name="connsiteY61" fmla="*/ 8947341 h 10754714"/>
                <a:gd name="connsiteX62" fmla="*/ 2549994 w 4980917"/>
                <a:gd name="connsiteY62" fmla="*/ 8964926 h 10754714"/>
                <a:gd name="connsiteX63" fmla="*/ 2532410 w 4980917"/>
                <a:gd name="connsiteY63" fmla="*/ 9175941 h 10754714"/>
                <a:gd name="connsiteX64" fmla="*/ 2497240 w 4980917"/>
                <a:gd name="connsiteY64" fmla="*/ 9685895 h 10754714"/>
                <a:gd name="connsiteX65" fmla="*/ 2514825 w 4980917"/>
                <a:gd name="connsiteY65" fmla="*/ 10740972 h 10754714"/>
                <a:gd name="connsiteX66" fmla="*/ 2757590 w 4980917"/>
                <a:gd name="connsiteY66" fmla="*/ 10742438 h 10754714"/>
                <a:gd name="connsiteX67" fmla="*/ 3499563 w 4980917"/>
                <a:gd name="connsiteY67" fmla="*/ 10740972 h 10754714"/>
                <a:gd name="connsiteX68" fmla="*/ 3820483 w 4980917"/>
                <a:gd name="connsiteY68" fmla="*/ 10724853 h 10754714"/>
                <a:gd name="connsiteX69" fmla="*/ 3863467 w 4980917"/>
                <a:gd name="connsiteY69" fmla="*/ 10651095 h 10754714"/>
                <a:gd name="connsiteX70" fmla="*/ 3914756 w 4980917"/>
                <a:gd name="connsiteY70" fmla="*/ 10276934 h 10754714"/>
                <a:gd name="connsiteX71" fmla="*/ 4117956 w 4980917"/>
                <a:gd name="connsiteY71" fmla="*/ 9082645 h 10754714"/>
                <a:gd name="connsiteX72" fmla="*/ 4170011 w 4980917"/>
                <a:gd name="connsiteY72" fmla="*/ 8647566 h 10754714"/>
                <a:gd name="connsiteX73" fmla="*/ 4161486 w 4980917"/>
                <a:gd name="connsiteY73" fmla="*/ 7988815 h 10754714"/>
                <a:gd name="connsiteX74" fmla="*/ 4048340 w 4980917"/>
                <a:gd name="connsiteY74" fmla="*/ 7278630 h 10754714"/>
                <a:gd name="connsiteX75" fmla="*/ 3752447 w 4980917"/>
                <a:gd name="connsiteY75" fmla="*/ 6620032 h 10754714"/>
                <a:gd name="connsiteX76" fmla="*/ 3576297 w 4980917"/>
                <a:gd name="connsiteY76" fmla="*/ 6197379 h 10754714"/>
                <a:gd name="connsiteX77" fmla="*/ 3622656 w 4980917"/>
                <a:gd name="connsiteY77" fmla="*/ 5799695 h 10754714"/>
                <a:gd name="connsiteX78" fmla="*/ 3692994 w 4980917"/>
                <a:gd name="connsiteY78" fmla="*/ 5307326 h 10754714"/>
                <a:gd name="connsiteX79" fmla="*/ 3710579 w 4980917"/>
                <a:gd name="connsiteY79" fmla="*/ 5025972 h 10754714"/>
                <a:gd name="connsiteX80" fmla="*/ 3734304 w 4980917"/>
                <a:gd name="connsiteY80" fmla="*/ 5274111 h 10754714"/>
                <a:gd name="connsiteX81" fmla="*/ 3766752 w 4980917"/>
                <a:gd name="connsiteY81" fmla="*/ 5969680 h 10754714"/>
                <a:gd name="connsiteX82" fmla="*/ 3779452 w 4980917"/>
                <a:gd name="connsiteY82" fmla="*/ 6297438 h 10754714"/>
                <a:gd name="connsiteX83" fmla="*/ 3921594 w 4980917"/>
                <a:gd name="connsiteY83" fmla="*/ 6889941 h 10754714"/>
                <a:gd name="connsiteX84" fmla="*/ 4079856 w 4980917"/>
                <a:gd name="connsiteY84" fmla="*/ 7452649 h 10754714"/>
                <a:gd name="connsiteX85" fmla="*/ 4417591 w 4980917"/>
                <a:gd name="connsiteY85" fmla="*/ 8224698 h 10754714"/>
                <a:gd name="connsiteX86" fmla="*/ 4337935 w 4980917"/>
                <a:gd name="connsiteY86" fmla="*/ 8527032 h 10754714"/>
                <a:gd name="connsiteX87" fmla="*/ 4270177 w 4980917"/>
                <a:gd name="connsiteY87" fmla="*/ 8711945 h 10754714"/>
                <a:gd name="connsiteX88" fmla="*/ 4262676 w 4980917"/>
                <a:gd name="connsiteY88" fmla="*/ 8835424 h 10754714"/>
                <a:gd name="connsiteX89" fmla="*/ 4285709 w 4980917"/>
                <a:gd name="connsiteY89" fmla="*/ 8999839 h 10754714"/>
                <a:gd name="connsiteX90" fmla="*/ 4275630 w 4980917"/>
                <a:gd name="connsiteY90" fmla="*/ 9161008 h 10754714"/>
                <a:gd name="connsiteX91" fmla="*/ 4260150 w 4980917"/>
                <a:gd name="connsiteY91" fmla="*/ 9258595 h 10754714"/>
                <a:gd name="connsiteX92" fmla="*/ 4315050 w 4980917"/>
                <a:gd name="connsiteY92" fmla="*/ 9296877 h 10754714"/>
                <a:gd name="connsiteX93" fmla="*/ 4370955 w 4980917"/>
                <a:gd name="connsiteY93" fmla="*/ 9254814 h 10754714"/>
                <a:gd name="connsiteX94" fmla="*/ 4421731 w 4980917"/>
                <a:gd name="connsiteY94" fmla="*/ 9156124 h 10754714"/>
                <a:gd name="connsiteX95" fmla="*/ 4432268 w 4980917"/>
                <a:gd name="connsiteY95" fmla="*/ 9009063 h 10754714"/>
                <a:gd name="connsiteX96" fmla="*/ 4472430 w 4980917"/>
                <a:gd name="connsiteY96" fmla="*/ 8881777 h 10754714"/>
                <a:gd name="connsiteX97" fmla="*/ 4568712 w 4980917"/>
                <a:gd name="connsiteY97" fmla="*/ 8803648 h 10754714"/>
                <a:gd name="connsiteX98" fmla="*/ 4721812 w 4980917"/>
                <a:gd name="connsiteY98" fmla="*/ 8944534 h 10754714"/>
                <a:gd name="connsiteX99" fmla="*/ 4729049 w 4980917"/>
                <a:gd name="connsiteY99" fmla="*/ 9142266 h 10754714"/>
                <a:gd name="connsiteX100" fmla="*/ 4649027 w 4980917"/>
                <a:gd name="connsiteY100" fmla="*/ 9309649 h 10754714"/>
                <a:gd name="connsiteX101" fmla="*/ 4560793 w 4980917"/>
                <a:gd name="connsiteY101" fmla="*/ 9458822 h 10754714"/>
                <a:gd name="connsiteX102" fmla="*/ 4489038 w 4980917"/>
                <a:gd name="connsiteY102" fmla="*/ 9577347 h 10754714"/>
                <a:gd name="connsiteX103" fmla="*/ 4603329 w 4980917"/>
                <a:gd name="connsiteY103" fmla="*/ 9586989 h 10754714"/>
                <a:gd name="connsiteX104" fmla="*/ 4699122 w 4980917"/>
                <a:gd name="connsiteY104" fmla="*/ 9510952 h 10754714"/>
                <a:gd name="connsiteX105" fmla="*/ 4826771 w 4980917"/>
                <a:gd name="connsiteY105" fmla="*/ 9384704 h 10754714"/>
                <a:gd name="connsiteX106" fmla="*/ 4959561 w 4980917"/>
                <a:gd name="connsiteY106" fmla="*/ 9172350 h 10754714"/>
                <a:gd name="connsiteX107" fmla="*/ 4980071 w 4980917"/>
                <a:gd name="connsiteY107" fmla="*/ 8971549 h 10754714"/>
                <a:gd name="connsiteX108" fmla="*/ 4953488 w 4980917"/>
                <a:gd name="connsiteY108" fmla="*/ 8787763 h 10754714"/>
                <a:gd name="connsiteX109" fmla="*/ 4824201 w 4980917"/>
                <a:gd name="connsiteY109" fmla="*/ 8405010 h 10754714"/>
                <a:gd name="connsiteX110" fmla="*/ 4720438 w 4980917"/>
                <a:gd name="connsiteY110" fmla="*/ 7442321 h 10754714"/>
                <a:gd name="connsiteX111" fmla="*/ 4705086 w 4980917"/>
                <a:gd name="connsiteY111" fmla="*/ 6839978 h 10754714"/>
                <a:gd name="connsiteX112" fmla="*/ 4633144 w 4980917"/>
                <a:gd name="connsiteY112" fmla="*/ 6291786 h 10754714"/>
                <a:gd name="connsiteX113" fmla="*/ 4509423 w 4980917"/>
                <a:gd name="connsiteY113" fmla="*/ 5707864 h 10754714"/>
                <a:gd name="connsiteX114" fmla="*/ 4468950 w 4980917"/>
                <a:gd name="connsiteY114" fmla="*/ 4447075 h 10754714"/>
                <a:gd name="connsiteX115" fmla="*/ 4486334 w 4980917"/>
                <a:gd name="connsiteY115" fmla="*/ 3700756 h 10754714"/>
                <a:gd name="connsiteX116" fmla="*/ 4249079 w 4980917"/>
                <a:gd name="connsiteY116" fmla="*/ 3250383 h 10754714"/>
                <a:gd name="connsiteX117" fmla="*/ 3999320 w 4980917"/>
                <a:gd name="connsiteY117" fmla="*/ 3044455 h 10754714"/>
                <a:gd name="connsiteX118" fmla="*/ 3678324 w 4980917"/>
                <a:gd name="connsiteY118" fmla="*/ 2912933 h 10754714"/>
                <a:gd name="connsiteX119" fmla="*/ 3402429 w 4980917"/>
                <a:gd name="connsiteY119" fmla="*/ 2746113 h 10754714"/>
                <a:gd name="connsiteX120" fmla="*/ 3024779 w 4980917"/>
                <a:gd name="connsiteY120" fmla="*/ 2528957 h 10754714"/>
                <a:gd name="connsiteX121" fmla="*/ 2932566 w 4980917"/>
                <a:gd name="connsiteY121" fmla="*/ 2231809 h 10754714"/>
                <a:gd name="connsiteX122" fmla="*/ 2940426 w 4980917"/>
                <a:gd name="connsiteY122" fmla="*/ 1958709 h 10754714"/>
                <a:gd name="connsiteX123" fmla="*/ 3087631 w 4980917"/>
                <a:gd name="connsiteY123" fmla="*/ 1962420 h 10754714"/>
                <a:gd name="connsiteX124" fmla="*/ 3308412 w 4980917"/>
                <a:gd name="connsiteY124" fmla="*/ 2007437 h 10754714"/>
                <a:gd name="connsiteX125" fmla="*/ 3380634 w 4980917"/>
                <a:gd name="connsiteY125" fmla="*/ 1815438 h 10754714"/>
                <a:gd name="connsiteX126" fmla="*/ 3432360 w 4980917"/>
                <a:gd name="connsiteY126" fmla="*/ 1750548 h 10754714"/>
                <a:gd name="connsiteX127" fmla="*/ 3485784 w 4980917"/>
                <a:gd name="connsiteY127" fmla="*/ 1690329 h 10754714"/>
                <a:gd name="connsiteX128" fmla="*/ 3439004 w 4980917"/>
                <a:gd name="connsiteY128" fmla="*/ 1631133 h 10754714"/>
                <a:gd name="connsiteX129" fmla="*/ 3365938 w 4980917"/>
                <a:gd name="connsiteY129" fmla="*/ 1619405 h 10754714"/>
                <a:gd name="connsiteX130" fmla="*/ 3477932 w 4980917"/>
                <a:gd name="connsiteY130" fmla="*/ 1610647 h 10754714"/>
                <a:gd name="connsiteX131" fmla="*/ 3518349 w 4980917"/>
                <a:gd name="connsiteY131" fmla="*/ 1565149 h 10754714"/>
                <a:gd name="connsiteX132" fmla="*/ 3503574 w 4980917"/>
                <a:gd name="connsiteY132" fmla="*/ 1494543 h 10754714"/>
                <a:gd name="connsiteX133" fmla="*/ 3500145 w 4980917"/>
                <a:gd name="connsiteY133" fmla="*/ 1378545 h 10754714"/>
                <a:gd name="connsiteX134" fmla="*/ 3603161 w 4980917"/>
                <a:gd name="connsiteY134" fmla="*/ 1363631 h 10754714"/>
                <a:gd name="connsiteX135" fmla="*/ 3675904 w 4980917"/>
                <a:gd name="connsiteY135" fmla="*/ 1325671 h 10754714"/>
                <a:gd name="connsiteX136" fmla="*/ 3712134 w 4980917"/>
                <a:gd name="connsiteY136" fmla="*/ 1250378 h 10754714"/>
                <a:gd name="connsiteX137" fmla="*/ 3641346 w 4980917"/>
                <a:gd name="connsiteY137" fmla="*/ 1169402 h 10754714"/>
                <a:gd name="connsiteX138" fmla="*/ 3571294 w 4980917"/>
                <a:gd name="connsiteY138" fmla="*/ 1072201 h 10754714"/>
                <a:gd name="connsiteX139" fmla="*/ 3497984 w 4980917"/>
                <a:gd name="connsiteY139" fmla="*/ 916919 h 10754714"/>
                <a:gd name="connsiteX140" fmla="*/ 3535692 w 4980917"/>
                <a:gd name="connsiteY140" fmla="*/ 753285 h 10754714"/>
                <a:gd name="connsiteX141" fmla="*/ 3540116 w 4980917"/>
                <a:gd name="connsiteY141" fmla="*/ 414462 h 10754714"/>
                <a:gd name="connsiteX142" fmla="*/ 3230480 w 4980917"/>
                <a:gd name="connsiteY142" fmla="*/ 125796 h 10754714"/>
                <a:gd name="connsiteX143" fmla="*/ 2731150 w 4980917"/>
                <a:gd name="connsiteY143" fmla="*/ 9659 h 10754714"/>
                <a:gd name="connsiteX144" fmla="*/ 2127852 w 4980917"/>
                <a:gd name="connsiteY144" fmla="*/ 37014 h 10754714"/>
                <a:gd name="connsiteX145" fmla="*/ 1776271 w 4980917"/>
                <a:gd name="connsiteY145" fmla="*/ 278126 h 10754714"/>
                <a:gd name="connsiteX146" fmla="*/ 1639257 w 4980917"/>
                <a:gd name="connsiteY146" fmla="*/ 602343 h 10754714"/>
                <a:gd name="connsiteX147" fmla="*/ 1628634 w 4980917"/>
                <a:gd name="connsiteY147" fmla="*/ 1121429 h 10754714"/>
                <a:gd name="connsiteX148" fmla="*/ 1852730 w 4980917"/>
                <a:gd name="connsiteY148" fmla="*/ 1530531 h 10754714"/>
                <a:gd name="connsiteX149" fmla="*/ 2061231 w 4980917"/>
                <a:gd name="connsiteY149" fmla="*/ 1763495 h 10754714"/>
                <a:gd name="connsiteX150" fmla="*/ 2082540 w 4980917"/>
                <a:gd name="connsiteY150" fmla="*/ 2078352 h 10754714"/>
                <a:gd name="connsiteX151" fmla="*/ 2004871 w 4980917"/>
                <a:gd name="connsiteY151" fmla="*/ 2423449 h 10754714"/>
                <a:gd name="connsiteX152" fmla="*/ 1562185 w 4980917"/>
                <a:gd name="connsiteY152" fmla="*/ 2723226 h 10754714"/>
                <a:gd name="connsiteX153" fmla="*/ 1139317 w 4980917"/>
                <a:gd name="connsiteY153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58486 w 4980917"/>
                <a:gd name="connsiteY10" fmla="*/ 8665988 h 10754714"/>
                <a:gd name="connsiteX11" fmla="*/ 105733 w 4980917"/>
                <a:gd name="connsiteY11" fmla="*/ 8718741 h 10754714"/>
                <a:gd name="connsiteX12" fmla="*/ 193656 w 4980917"/>
                <a:gd name="connsiteY12" fmla="*/ 8789080 h 10754714"/>
                <a:gd name="connsiteX13" fmla="*/ 211240 w 4980917"/>
                <a:gd name="connsiteY13" fmla="*/ 8859418 h 10754714"/>
                <a:gd name="connsiteX14" fmla="*/ 211240 w 4980917"/>
                <a:gd name="connsiteY14" fmla="*/ 8912172 h 10754714"/>
                <a:gd name="connsiteX15" fmla="*/ 158486 w 4980917"/>
                <a:gd name="connsiteY15" fmla="*/ 8982511 h 10754714"/>
                <a:gd name="connsiteX16" fmla="*/ 105733 w 4980917"/>
                <a:gd name="connsiteY16" fmla="*/ 9088018 h 10754714"/>
                <a:gd name="connsiteX17" fmla="*/ 52979 w 4980917"/>
                <a:gd name="connsiteY17" fmla="*/ 9422126 h 10754714"/>
                <a:gd name="connsiteX18" fmla="*/ 225 w 4980917"/>
                <a:gd name="connsiteY18" fmla="*/ 9685895 h 10754714"/>
                <a:gd name="connsiteX19" fmla="*/ 35394 w 4980917"/>
                <a:gd name="connsiteY19" fmla="*/ 9808988 h 10754714"/>
                <a:gd name="connsiteX20" fmla="*/ 70563 w 4980917"/>
                <a:gd name="connsiteY20" fmla="*/ 9967249 h 10754714"/>
                <a:gd name="connsiteX21" fmla="*/ 228825 w 4980917"/>
                <a:gd name="connsiteY21" fmla="*/ 10213434 h 10754714"/>
                <a:gd name="connsiteX22" fmla="*/ 422256 w 4980917"/>
                <a:gd name="connsiteY22" fmla="*/ 10389280 h 10754714"/>
                <a:gd name="connsiteX23" fmla="*/ 527763 w 4980917"/>
                <a:gd name="connsiteY23" fmla="*/ 10406864 h 10754714"/>
                <a:gd name="connsiteX24" fmla="*/ 562933 w 4980917"/>
                <a:gd name="connsiteY24" fmla="*/ 10389280 h 10754714"/>
                <a:gd name="connsiteX25" fmla="*/ 510179 w 4980917"/>
                <a:gd name="connsiteY25" fmla="*/ 10266188 h 10754714"/>
                <a:gd name="connsiteX26" fmla="*/ 457425 w 4980917"/>
                <a:gd name="connsiteY26" fmla="*/ 10195849 h 10754714"/>
                <a:gd name="connsiteX27" fmla="*/ 369502 w 4980917"/>
                <a:gd name="connsiteY27" fmla="*/ 10072757 h 10754714"/>
                <a:gd name="connsiteX28" fmla="*/ 351917 w 4980917"/>
                <a:gd name="connsiteY28" fmla="*/ 9756234 h 10754714"/>
                <a:gd name="connsiteX29" fmla="*/ 422256 w 4980917"/>
                <a:gd name="connsiteY29" fmla="*/ 9562803 h 10754714"/>
                <a:gd name="connsiteX30" fmla="*/ 422256 w 4980917"/>
                <a:gd name="connsiteY30" fmla="*/ 9527634 h 10754714"/>
                <a:gd name="connsiteX31" fmla="*/ 527763 w 4980917"/>
                <a:gd name="connsiteY31" fmla="*/ 9685895 h 10754714"/>
                <a:gd name="connsiteX32" fmla="*/ 510179 w 4980917"/>
                <a:gd name="connsiteY32" fmla="*/ 9844157 h 10754714"/>
                <a:gd name="connsiteX33" fmla="*/ 492594 w 4980917"/>
                <a:gd name="connsiteY33" fmla="*/ 10002418 h 10754714"/>
                <a:gd name="connsiteX34" fmla="*/ 492594 w 4980917"/>
                <a:gd name="connsiteY34" fmla="*/ 10072757 h 10754714"/>
                <a:gd name="connsiteX35" fmla="*/ 562933 w 4980917"/>
                <a:gd name="connsiteY35" fmla="*/ 10090341 h 10754714"/>
                <a:gd name="connsiteX36" fmla="*/ 615686 w 4980917"/>
                <a:gd name="connsiteY36" fmla="*/ 9844157 h 10754714"/>
                <a:gd name="connsiteX37" fmla="*/ 615686 w 4980917"/>
                <a:gd name="connsiteY37" fmla="*/ 9580388 h 10754714"/>
                <a:gd name="connsiteX38" fmla="*/ 562933 w 4980917"/>
                <a:gd name="connsiteY38" fmla="*/ 9228695 h 10754714"/>
                <a:gd name="connsiteX39" fmla="*/ 527763 w 4980917"/>
                <a:gd name="connsiteY39" fmla="*/ 9000095 h 10754714"/>
                <a:gd name="connsiteX40" fmla="*/ 562933 w 4980917"/>
                <a:gd name="connsiteY40" fmla="*/ 8490141 h 10754714"/>
                <a:gd name="connsiteX41" fmla="*/ 502642 w 4980917"/>
                <a:gd name="connsiteY41" fmla="*/ 8128400 h 10754714"/>
                <a:gd name="connsiteX42" fmla="*/ 974382 w 4980917"/>
                <a:gd name="connsiteY42" fmla="*/ 6406581 h 10754714"/>
                <a:gd name="connsiteX43" fmla="*/ 1067405 w 4980917"/>
                <a:gd name="connsiteY43" fmla="*/ 5523365 h 10754714"/>
                <a:gd name="connsiteX44" fmla="*/ 1093998 w 4980917"/>
                <a:gd name="connsiteY44" fmla="*/ 5025719 h 10754714"/>
                <a:gd name="connsiteX45" fmla="*/ 1130115 w 4980917"/>
                <a:gd name="connsiteY45" fmla="*/ 5097781 h 10754714"/>
                <a:gd name="connsiteX46" fmla="*/ 1207423 w 4980917"/>
                <a:gd name="connsiteY46" fmla="*/ 5550695 h 10754714"/>
                <a:gd name="connsiteX47" fmla="*/ 1325236 w 4980917"/>
                <a:gd name="connsiteY47" fmla="*/ 6216246 h 10754714"/>
                <a:gd name="connsiteX48" fmla="*/ 1193086 w 4980917"/>
                <a:gd name="connsiteY48" fmla="*/ 6648629 h 10754714"/>
                <a:gd name="connsiteX49" fmla="*/ 822515 w 4980917"/>
                <a:gd name="connsiteY49" fmla="*/ 7682873 h 10754714"/>
                <a:gd name="connsiteX50" fmla="*/ 698306 w 4980917"/>
                <a:gd name="connsiteY50" fmla="*/ 8704786 h 10754714"/>
                <a:gd name="connsiteX51" fmla="*/ 861871 w 4980917"/>
                <a:gd name="connsiteY51" fmla="*/ 9773818 h 10754714"/>
                <a:gd name="connsiteX52" fmla="*/ 1020133 w 4980917"/>
                <a:gd name="connsiteY52" fmla="*/ 10512372 h 10754714"/>
                <a:gd name="connsiteX53" fmla="*/ 1090471 w 4980917"/>
                <a:gd name="connsiteY53" fmla="*/ 10723388 h 10754714"/>
                <a:gd name="connsiteX54" fmla="*/ 1178394 w 4980917"/>
                <a:gd name="connsiteY54" fmla="*/ 10723388 h 10754714"/>
                <a:gd name="connsiteX55" fmla="*/ 1948698 w 4980917"/>
                <a:gd name="connsiteY55" fmla="*/ 10748788 h 10754714"/>
                <a:gd name="connsiteX56" fmla="*/ 2338979 w 4980917"/>
                <a:gd name="connsiteY56" fmla="*/ 10731203 h 10754714"/>
                <a:gd name="connsiteX57" fmla="*/ 2356563 w 4980917"/>
                <a:gd name="connsiteY57" fmla="*/ 9914495 h 10754714"/>
                <a:gd name="connsiteX58" fmla="*/ 2338979 w 4980917"/>
                <a:gd name="connsiteY58" fmla="*/ 9351788 h 10754714"/>
                <a:gd name="connsiteX59" fmla="*/ 2310160 w 4980917"/>
                <a:gd name="connsiteY59" fmla="*/ 8936107 h 10754714"/>
                <a:gd name="connsiteX60" fmla="*/ 2479656 w 4980917"/>
                <a:gd name="connsiteY60" fmla="*/ 8947341 h 10754714"/>
                <a:gd name="connsiteX61" fmla="*/ 2549994 w 4980917"/>
                <a:gd name="connsiteY61" fmla="*/ 8964926 h 10754714"/>
                <a:gd name="connsiteX62" fmla="*/ 2532410 w 4980917"/>
                <a:gd name="connsiteY62" fmla="*/ 9175941 h 10754714"/>
                <a:gd name="connsiteX63" fmla="*/ 2497240 w 4980917"/>
                <a:gd name="connsiteY63" fmla="*/ 9685895 h 10754714"/>
                <a:gd name="connsiteX64" fmla="*/ 2514825 w 4980917"/>
                <a:gd name="connsiteY64" fmla="*/ 10740972 h 10754714"/>
                <a:gd name="connsiteX65" fmla="*/ 2757590 w 4980917"/>
                <a:gd name="connsiteY65" fmla="*/ 10742438 h 10754714"/>
                <a:gd name="connsiteX66" fmla="*/ 3499563 w 4980917"/>
                <a:gd name="connsiteY66" fmla="*/ 10740972 h 10754714"/>
                <a:gd name="connsiteX67" fmla="*/ 3820483 w 4980917"/>
                <a:gd name="connsiteY67" fmla="*/ 10724853 h 10754714"/>
                <a:gd name="connsiteX68" fmla="*/ 3863467 w 4980917"/>
                <a:gd name="connsiteY68" fmla="*/ 10651095 h 10754714"/>
                <a:gd name="connsiteX69" fmla="*/ 3914756 w 4980917"/>
                <a:gd name="connsiteY69" fmla="*/ 10276934 h 10754714"/>
                <a:gd name="connsiteX70" fmla="*/ 4117956 w 4980917"/>
                <a:gd name="connsiteY70" fmla="*/ 9082645 h 10754714"/>
                <a:gd name="connsiteX71" fmla="*/ 4170011 w 4980917"/>
                <a:gd name="connsiteY71" fmla="*/ 8647566 h 10754714"/>
                <a:gd name="connsiteX72" fmla="*/ 4161486 w 4980917"/>
                <a:gd name="connsiteY72" fmla="*/ 7988815 h 10754714"/>
                <a:gd name="connsiteX73" fmla="*/ 4048340 w 4980917"/>
                <a:gd name="connsiteY73" fmla="*/ 7278630 h 10754714"/>
                <a:gd name="connsiteX74" fmla="*/ 3752447 w 4980917"/>
                <a:gd name="connsiteY74" fmla="*/ 6620032 h 10754714"/>
                <a:gd name="connsiteX75" fmla="*/ 3576297 w 4980917"/>
                <a:gd name="connsiteY75" fmla="*/ 6197379 h 10754714"/>
                <a:gd name="connsiteX76" fmla="*/ 3622656 w 4980917"/>
                <a:gd name="connsiteY76" fmla="*/ 5799695 h 10754714"/>
                <a:gd name="connsiteX77" fmla="*/ 3692994 w 4980917"/>
                <a:gd name="connsiteY77" fmla="*/ 5307326 h 10754714"/>
                <a:gd name="connsiteX78" fmla="*/ 3710579 w 4980917"/>
                <a:gd name="connsiteY78" fmla="*/ 5025972 h 10754714"/>
                <a:gd name="connsiteX79" fmla="*/ 3734304 w 4980917"/>
                <a:gd name="connsiteY79" fmla="*/ 5274111 h 10754714"/>
                <a:gd name="connsiteX80" fmla="*/ 3766752 w 4980917"/>
                <a:gd name="connsiteY80" fmla="*/ 5969680 h 10754714"/>
                <a:gd name="connsiteX81" fmla="*/ 3779452 w 4980917"/>
                <a:gd name="connsiteY81" fmla="*/ 6297438 h 10754714"/>
                <a:gd name="connsiteX82" fmla="*/ 3921594 w 4980917"/>
                <a:gd name="connsiteY82" fmla="*/ 6889941 h 10754714"/>
                <a:gd name="connsiteX83" fmla="*/ 4079856 w 4980917"/>
                <a:gd name="connsiteY83" fmla="*/ 7452649 h 10754714"/>
                <a:gd name="connsiteX84" fmla="*/ 4417591 w 4980917"/>
                <a:gd name="connsiteY84" fmla="*/ 8224698 h 10754714"/>
                <a:gd name="connsiteX85" fmla="*/ 4337935 w 4980917"/>
                <a:gd name="connsiteY85" fmla="*/ 8527032 h 10754714"/>
                <a:gd name="connsiteX86" fmla="*/ 4270177 w 4980917"/>
                <a:gd name="connsiteY86" fmla="*/ 8711945 h 10754714"/>
                <a:gd name="connsiteX87" fmla="*/ 4262676 w 4980917"/>
                <a:gd name="connsiteY87" fmla="*/ 8835424 h 10754714"/>
                <a:gd name="connsiteX88" fmla="*/ 4285709 w 4980917"/>
                <a:gd name="connsiteY88" fmla="*/ 8999839 h 10754714"/>
                <a:gd name="connsiteX89" fmla="*/ 4275630 w 4980917"/>
                <a:gd name="connsiteY89" fmla="*/ 9161008 h 10754714"/>
                <a:gd name="connsiteX90" fmla="*/ 4260150 w 4980917"/>
                <a:gd name="connsiteY90" fmla="*/ 9258595 h 10754714"/>
                <a:gd name="connsiteX91" fmla="*/ 4315050 w 4980917"/>
                <a:gd name="connsiteY91" fmla="*/ 9296877 h 10754714"/>
                <a:gd name="connsiteX92" fmla="*/ 4370955 w 4980917"/>
                <a:gd name="connsiteY92" fmla="*/ 9254814 h 10754714"/>
                <a:gd name="connsiteX93" fmla="*/ 4421731 w 4980917"/>
                <a:gd name="connsiteY93" fmla="*/ 9156124 h 10754714"/>
                <a:gd name="connsiteX94" fmla="*/ 4432268 w 4980917"/>
                <a:gd name="connsiteY94" fmla="*/ 9009063 h 10754714"/>
                <a:gd name="connsiteX95" fmla="*/ 4472430 w 4980917"/>
                <a:gd name="connsiteY95" fmla="*/ 8881777 h 10754714"/>
                <a:gd name="connsiteX96" fmla="*/ 4568712 w 4980917"/>
                <a:gd name="connsiteY96" fmla="*/ 8803648 h 10754714"/>
                <a:gd name="connsiteX97" fmla="*/ 4721812 w 4980917"/>
                <a:gd name="connsiteY97" fmla="*/ 8944534 h 10754714"/>
                <a:gd name="connsiteX98" fmla="*/ 4729049 w 4980917"/>
                <a:gd name="connsiteY98" fmla="*/ 9142266 h 10754714"/>
                <a:gd name="connsiteX99" fmla="*/ 4649027 w 4980917"/>
                <a:gd name="connsiteY99" fmla="*/ 9309649 h 10754714"/>
                <a:gd name="connsiteX100" fmla="*/ 4560793 w 4980917"/>
                <a:gd name="connsiteY100" fmla="*/ 9458822 h 10754714"/>
                <a:gd name="connsiteX101" fmla="*/ 4489038 w 4980917"/>
                <a:gd name="connsiteY101" fmla="*/ 9577347 h 10754714"/>
                <a:gd name="connsiteX102" fmla="*/ 4603329 w 4980917"/>
                <a:gd name="connsiteY102" fmla="*/ 9586989 h 10754714"/>
                <a:gd name="connsiteX103" fmla="*/ 4699122 w 4980917"/>
                <a:gd name="connsiteY103" fmla="*/ 9510952 h 10754714"/>
                <a:gd name="connsiteX104" fmla="*/ 4826771 w 4980917"/>
                <a:gd name="connsiteY104" fmla="*/ 9384704 h 10754714"/>
                <a:gd name="connsiteX105" fmla="*/ 4959561 w 4980917"/>
                <a:gd name="connsiteY105" fmla="*/ 9172350 h 10754714"/>
                <a:gd name="connsiteX106" fmla="*/ 4980071 w 4980917"/>
                <a:gd name="connsiteY106" fmla="*/ 8971549 h 10754714"/>
                <a:gd name="connsiteX107" fmla="*/ 4953488 w 4980917"/>
                <a:gd name="connsiteY107" fmla="*/ 8787763 h 10754714"/>
                <a:gd name="connsiteX108" fmla="*/ 4824201 w 4980917"/>
                <a:gd name="connsiteY108" fmla="*/ 8405010 h 10754714"/>
                <a:gd name="connsiteX109" fmla="*/ 4720438 w 4980917"/>
                <a:gd name="connsiteY109" fmla="*/ 7442321 h 10754714"/>
                <a:gd name="connsiteX110" fmla="*/ 4705086 w 4980917"/>
                <a:gd name="connsiteY110" fmla="*/ 6839978 h 10754714"/>
                <a:gd name="connsiteX111" fmla="*/ 4633144 w 4980917"/>
                <a:gd name="connsiteY111" fmla="*/ 6291786 h 10754714"/>
                <a:gd name="connsiteX112" fmla="*/ 4509423 w 4980917"/>
                <a:gd name="connsiteY112" fmla="*/ 5707864 h 10754714"/>
                <a:gd name="connsiteX113" fmla="*/ 4468950 w 4980917"/>
                <a:gd name="connsiteY113" fmla="*/ 4447075 h 10754714"/>
                <a:gd name="connsiteX114" fmla="*/ 4486334 w 4980917"/>
                <a:gd name="connsiteY114" fmla="*/ 3700756 h 10754714"/>
                <a:gd name="connsiteX115" fmla="*/ 4249079 w 4980917"/>
                <a:gd name="connsiteY115" fmla="*/ 3250383 h 10754714"/>
                <a:gd name="connsiteX116" fmla="*/ 3999320 w 4980917"/>
                <a:gd name="connsiteY116" fmla="*/ 3044455 h 10754714"/>
                <a:gd name="connsiteX117" fmla="*/ 3678324 w 4980917"/>
                <a:gd name="connsiteY117" fmla="*/ 2912933 h 10754714"/>
                <a:gd name="connsiteX118" fmla="*/ 3402429 w 4980917"/>
                <a:gd name="connsiteY118" fmla="*/ 2746113 h 10754714"/>
                <a:gd name="connsiteX119" fmla="*/ 3024779 w 4980917"/>
                <a:gd name="connsiteY119" fmla="*/ 2528957 h 10754714"/>
                <a:gd name="connsiteX120" fmla="*/ 2932566 w 4980917"/>
                <a:gd name="connsiteY120" fmla="*/ 2231809 h 10754714"/>
                <a:gd name="connsiteX121" fmla="*/ 2940426 w 4980917"/>
                <a:gd name="connsiteY121" fmla="*/ 1958709 h 10754714"/>
                <a:gd name="connsiteX122" fmla="*/ 3087631 w 4980917"/>
                <a:gd name="connsiteY122" fmla="*/ 1962420 h 10754714"/>
                <a:gd name="connsiteX123" fmla="*/ 3308412 w 4980917"/>
                <a:gd name="connsiteY123" fmla="*/ 2007437 h 10754714"/>
                <a:gd name="connsiteX124" fmla="*/ 3380634 w 4980917"/>
                <a:gd name="connsiteY124" fmla="*/ 1815438 h 10754714"/>
                <a:gd name="connsiteX125" fmla="*/ 3432360 w 4980917"/>
                <a:gd name="connsiteY125" fmla="*/ 1750548 h 10754714"/>
                <a:gd name="connsiteX126" fmla="*/ 3485784 w 4980917"/>
                <a:gd name="connsiteY126" fmla="*/ 1690329 h 10754714"/>
                <a:gd name="connsiteX127" fmla="*/ 3439004 w 4980917"/>
                <a:gd name="connsiteY127" fmla="*/ 1631133 h 10754714"/>
                <a:gd name="connsiteX128" fmla="*/ 3365938 w 4980917"/>
                <a:gd name="connsiteY128" fmla="*/ 1619405 h 10754714"/>
                <a:gd name="connsiteX129" fmla="*/ 3477932 w 4980917"/>
                <a:gd name="connsiteY129" fmla="*/ 1610647 h 10754714"/>
                <a:gd name="connsiteX130" fmla="*/ 3518349 w 4980917"/>
                <a:gd name="connsiteY130" fmla="*/ 1565149 h 10754714"/>
                <a:gd name="connsiteX131" fmla="*/ 3503574 w 4980917"/>
                <a:gd name="connsiteY131" fmla="*/ 1494543 h 10754714"/>
                <a:gd name="connsiteX132" fmla="*/ 3500145 w 4980917"/>
                <a:gd name="connsiteY132" fmla="*/ 1378545 h 10754714"/>
                <a:gd name="connsiteX133" fmla="*/ 3603161 w 4980917"/>
                <a:gd name="connsiteY133" fmla="*/ 1363631 h 10754714"/>
                <a:gd name="connsiteX134" fmla="*/ 3675904 w 4980917"/>
                <a:gd name="connsiteY134" fmla="*/ 1325671 h 10754714"/>
                <a:gd name="connsiteX135" fmla="*/ 3712134 w 4980917"/>
                <a:gd name="connsiteY135" fmla="*/ 1250378 h 10754714"/>
                <a:gd name="connsiteX136" fmla="*/ 3641346 w 4980917"/>
                <a:gd name="connsiteY136" fmla="*/ 1169402 h 10754714"/>
                <a:gd name="connsiteX137" fmla="*/ 3571294 w 4980917"/>
                <a:gd name="connsiteY137" fmla="*/ 1072201 h 10754714"/>
                <a:gd name="connsiteX138" fmla="*/ 3497984 w 4980917"/>
                <a:gd name="connsiteY138" fmla="*/ 916919 h 10754714"/>
                <a:gd name="connsiteX139" fmla="*/ 3535692 w 4980917"/>
                <a:gd name="connsiteY139" fmla="*/ 753285 h 10754714"/>
                <a:gd name="connsiteX140" fmla="*/ 3540116 w 4980917"/>
                <a:gd name="connsiteY140" fmla="*/ 414462 h 10754714"/>
                <a:gd name="connsiteX141" fmla="*/ 3230480 w 4980917"/>
                <a:gd name="connsiteY141" fmla="*/ 125796 h 10754714"/>
                <a:gd name="connsiteX142" fmla="*/ 2731150 w 4980917"/>
                <a:gd name="connsiteY142" fmla="*/ 9659 h 10754714"/>
                <a:gd name="connsiteX143" fmla="*/ 2127852 w 4980917"/>
                <a:gd name="connsiteY143" fmla="*/ 37014 h 10754714"/>
                <a:gd name="connsiteX144" fmla="*/ 1776271 w 4980917"/>
                <a:gd name="connsiteY144" fmla="*/ 278126 h 10754714"/>
                <a:gd name="connsiteX145" fmla="*/ 1639257 w 4980917"/>
                <a:gd name="connsiteY145" fmla="*/ 602343 h 10754714"/>
                <a:gd name="connsiteX146" fmla="*/ 1628634 w 4980917"/>
                <a:gd name="connsiteY146" fmla="*/ 1121429 h 10754714"/>
                <a:gd name="connsiteX147" fmla="*/ 1852730 w 4980917"/>
                <a:gd name="connsiteY147" fmla="*/ 1530531 h 10754714"/>
                <a:gd name="connsiteX148" fmla="*/ 2061231 w 4980917"/>
                <a:gd name="connsiteY148" fmla="*/ 1763495 h 10754714"/>
                <a:gd name="connsiteX149" fmla="*/ 2082540 w 4980917"/>
                <a:gd name="connsiteY149" fmla="*/ 2078352 h 10754714"/>
                <a:gd name="connsiteX150" fmla="*/ 2004871 w 4980917"/>
                <a:gd name="connsiteY150" fmla="*/ 2423449 h 10754714"/>
                <a:gd name="connsiteX151" fmla="*/ 1562185 w 4980917"/>
                <a:gd name="connsiteY151" fmla="*/ 2723226 h 10754714"/>
                <a:gd name="connsiteX152" fmla="*/ 1139317 w 4980917"/>
                <a:gd name="connsiteY152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58486 w 4980917"/>
                <a:gd name="connsiteY10" fmla="*/ 8665988 h 10754714"/>
                <a:gd name="connsiteX11" fmla="*/ 105733 w 4980917"/>
                <a:gd name="connsiteY11" fmla="*/ 8718741 h 10754714"/>
                <a:gd name="connsiteX12" fmla="*/ 211240 w 4980917"/>
                <a:gd name="connsiteY12" fmla="*/ 8859418 h 10754714"/>
                <a:gd name="connsiteX13" fmla="*/ 211240 w 4980917"/>
                <a:gd name="connsiteY13" fmla="*/ 8912172 h 10754714"/>
                <a:gd name="connsiteX14" fmla="*/ 158486 w 4980917"/>
                <a:gd name="connsiteY14" fmla="*/ 8982511 h 10754714"/>
                <a:gd name="connsiteX15" fmla="*/ 105733 w 4980917"/>
                <a:gd name="connsiteY15" fmla="*/ 9088018 h 10754714"/>
                <a:gd name="connsiteX16" fmla="*/ 52979 w 4980917"/>
                <a:gd name="connsiteY16" fmla="*/ 9422126 h 10754714"/>
                <a:gd name="connsiteX17" fmla="*/ 225 w 4980917"/>
                <a:gd name="connsiteY17" fmla="*/ 9685895 h 10754714"/>
                <a:gd name="connsiteX18" fmla="*/ 35394 w 4980917"/>
                <a:gd name="connsiteY18" fmla="*/ 9808988 h 10754714"/>
                <a:gd name="connsiteX19" fmla="*/ 70563 w 4980917"/>
                <a:gd name="connsiteY19" fmla="*/ 9967249 h 10754714"/>
                <a:gd name="connsiteX20" fmla="*/ 228825 w 4980917"/>
                <a:gd name="connsiteY20" fmla="*/ 10213434 h 10754714"/>
                <a:gd name="connsiteX21" fmla="*/ 422256 w 4980917"/>
                <a:gd name="connsiteY21" fmla="*/ 10389280 h 10754714"/>
                <a:gd name="connsiteX22" fmla="*/ 527763 w 4980917"/>
                <a:gd name="connsiteY22" fmla="*/ 10406864 h 10754714"/>
                <a:gd name="connsiteX23" fmla="*/ 562933 w 4980917"/>
                <a:gd name="connsiteY23" fmla="*/ 10389280 h 10754714"/>
                <a:gd name="connsiteX24" fmla="*/ 510179 w 4980917"/>
                <a:gd name="connsiteY24" fmla="*/ 10266188 h 10754714"/>
                <a:gd name="connsiteX25" fmla="*/ 457425 w 4980917"/>
                <a:gd name="connsiteY25" fmla="*/ 10195849 h 10754714"/>
                <a:gd name="connsiteX26" fmla="*/ 369502 w 4980917"/>
                <a:gd name="connsiteY26" fmla="*/ 10072757 h 10754714"/>
                <a:gd name="connsiteX27" fmla="*/ 351917 w 4980917"/>
                <a:gd name="connsiteY27" fmla="*/ 9756234 h 10754714"/>
                <a:gd name="connsiteX28" fmla="*/ 422256 w 4980917"/>
                <a:gd name="connsiteY28" fmla="*/ 9562803 h 10754714"/>
                <a:gd name="connsiteX29" fmla="*/ 422256 w 4980917"/>
                <a:gd name="connsiteY29" fmla="*/ 9527634 h 10754714"/>
                <a:gd name="connsiteX30" fmla="*/ 527763 w 4980917"/>
                <a:gd name="connsiteY30" fmla="*/ 9685895 h 10754714"/>
                <a:gd name="connsiteX31" fmla="*/ 510179 w 4980917"/>
                <a:gd name="connsiteY31" fmla="*/ 9844157 h 10754714"/>
                <a:gd name="connsiteX32" fmla="*/ 492594 w 4980917"/>
                <a:gd name="connsiteY32" fmla="*/ 10002418 h 10754714"/>
                <a:gd name="connsiteX33" fmla="*/ 492594 w 4980917"/>
                <a:gd name="connsiteY33" fmla="*/ 10072757 h 10754714"/>
                <a:gd name="connsiteX34" fmla="*/ 562933 w 4980917"/>
                <a:gd name="connsiteY34" fmla="*/ 10090341 h 10754714"/>
                <a:gd name="connsiteX35" fmla="*/ 615686 w 4980917"/>
                <a:gd name="connsiteY35" fmla="*/ 9844157 h 10754714"/>
                <a:gd name="connsiteX36" fmla="*/ 615686 w 4980917"/>
                <a:gd name="connsiteY36" fmla="*/ 9580388 h 10754714"/>
                <a:gd name="connsiteX37" fmla="*/ 562933 w 4980917"/>
                <a:gd name="connsiteY37" fmla="*/ 9228695 h 10754714"/>
                <a:gd name="connsiteX38" fmla="*/ 527763 w 4980917"/>
                <a:gd name="connsiteY38" fmla="*/ 9000095 h 10754714"/>
                <a:gd name="connsiteX39" fmla="*/ 562933 w 4980917"/>
                <a:gd name="connsiteY39" fmla="*/ 8490141 h 10754714"/>
                <a:gd name="connsiteX40" fmla="*/ 502642 w 4980917"/>
                <a:gd name="connsiteY40" fmla="*/ 8128400 h 10754714"/>
                <a:gd name="connsiteX41" fmla="*/ 974382 w 4980917"/>
                <a:gd name="connsiteY41" fmla="*/ 6406581 h 10754714"/>
                <a:gd name="connsiteX42" fmla="*/ 1067405 w 4980917"/>
                <a:gd name="connsiteY42" fmla="*/ 5523365 h 10754714"/>
                <a:gd name="connsiteX43" fmla="*/ 1093998 w 4980917"/>
                <a:gd name="connsiteY43" fmla="*/ 5025719 h 10754714"/>
                <a:gd name="connsiteX44" fmla="*/ 1130115 w 4980917"/>
                <a:gd name="connsiteY44" fmla="*/ 5097781 h 10754714"/>
                <a:gd name="connsiteX45" fmla="*/ 1207423 w 4980917"/>
                <a:gd name="connsiteY45" fmla="*/ 5550695 h 10754714"/>
                <a:gd name="connsiteX46" fmla="*/ 1325236 w 4980917"/>
                <a:gd name="connsiteY46" fmla="*/ 6216246 h 10754714"/>
                <a:gd name="connsiteX47" fmla="*/ 1193086 w 4980917"/>
                <a:gd name="connsiteY47" fmla="*/ 6648629 h 10754714"/>
                <a:gd name="connsiteX48" fmla="*/ 822515 w 4980917"/>
                <a:gd name="connsiteY48" fmla="*/ 7682873 h 10754714"/>
                <a:gd name="connsiteX49" fmla="*/ 698306 w 4980917"/>
                <a:gd name="connsiteY49" fmla="*/ 8704786 h 10754714"/>
                <a:gd name="connsiteX50" fmla="*/ 861871 w 4980917"/>
                <a:gd name="connsiteY50" fmla="*/ 9773818 h 10754714"/>
                <a:gd name="connsiteX51" fmla="*/ 1020133 w 4980917"/>
                <a:gd name="connsiteY51" fmla="*/ 10512372 h 10754714"/>
                <a:gd name="connsiteX52" fmla="*/ 1090471 w 4980917"/>
                <a:gd name="connsiteY52" fmla="*/ 10723388 h 10754714"/>
                <a:gd name="connsiteX53" fmla="*/ 1178394 w 4980917"/>
                <a:gd name="connsiteY53" fmla="*/ 10723388 h 10754714"/>
                <a:gd name="connsiteX54" fmla="*/ 1948698 w 4980917"/>
                <a:gd name="connsiteY54" fmla="*/ 10748788 h 10754714"/>
                <a:gd name="connsiteX55" fmla="*/ 2338979 w 4980917"/>
                <a:gd name="connsiteY55" fmla="*/ 10731203 h 10754714"/>
                <a:gd name="connsiteX56" fmla="*/ 2356563 w 4980917"/>
                <a:gd name="connsiteY56" fmla="*/ 9914495 h 10754714"/>
                <a:gd name="connsiteX57" fmla="*/ 2338979 w 4980917"/>
                <a:gd name="connsiteY57" fmla="*/ 9351788 h 10754714"/>
                <a:gd name="connsiteX58" fmla="*/ 2310160 w 4980917"/>
                <a:gd name="connsiteY58" fmla="*/ 8936107 h 10754714"/>
                <a:gd name="connsiteX59" fmla="*/ 2479656 w 4980917"/>
                <a:gd name="connsiteY59" fmla="*/ 8947341 h 10754714"/>
                <a:gd name="connsiteX60" fmla="*/ 2549994 w 4980917"/>
                <a:gd name="connsiteY60" fmla="*/ 8964926 h 10754714"/>
                <a:gd name="connsiteX61" fmla="*/ 2532410 w 4980917"/>
                <a:gd name="connsiteY61" fmla="*/ 9175941 h 10754714"/>
                <a:gd name="connsiteX62" fmla="*/ 2497240 w 4980917"/>
                <a:gd name="connsiteY62" fmla="*/ 9685895 h 10754714"/>
                <a:gd name="connsiteX63" fmla="*/ 2514825 w 4980917"/>
                <a:gd name="connsiteY63" fmla="*/ 10740972 h 10754714"/>
                <a:gd name="connsiteX64" fmla="*/ 2757590 w 4980917"/>
                <a:gd name="connsiteY64" fmla="*/ 10742438 h 10754714"/>
                <a:gd name="connsiteX65" fmla="*/ 3499563 w 4980917"/>
                <a:gd name="connsiteY65" fmla="*/ 10740972 h 10754714"/>
                <a:gd name="connsiteX66" fmla="*/ 3820483 w 4980917"/>
                <a:gd name="connsiteY66" fmla="*/ 10724853 h 10754714"/>
                <a:gd name="connsiteX67" fmla="*/ 3863467 w 4980917"/>
                <a:gd name="connsiteY67" fmla="*/ 10651095 h 10754714"/>
                <a:gd name="connsiteX68" fmla="*/ 3914756 w 4980917"/>
                <a:gd name="connsiteY68" fmla="*/ 10276934 h 10754714"/>
                <a:gd name="connsiteX69" fmla="*/ 4117956 w 4980917"/>
                <a:gd name="connsiteY69" fmla="*/ 9082645 h 10754714"/>
                <a:gd name="connsiteX70" fmla="*/ 4170011 w 4980917"/>
                <a:gd name="connsiteY70" fmla="*/ 8647566 h 10754714"/>
                <a:gd name="connsiteX71" fmla="*/ 4161486 w 4980917"/>
                <a:gd name="connsiteY71" fmla="*/ 7988815 h 10754714"/>
                <a:gd name="connsiteX72" fmla="*/ 4048340 w 4980917"/>
                <a:gd name="connsiteY72" fmla="*/ 7278630 h 10754714"/>
                <a:gd name="connsiteX73" fmla="*/ 3752447 w 4980917"/>
                <a:gd name="connsiteY73" fmla="*/ 6620032 h 10754714"/>
                <a:gd name="connsiteX74" fmla="*/ 3576297 w 4980917"/>
                <a:gd name="connsiteY74" fmla="*/ 6197379 h 10754714"/>
                <a:gd name="connsiteX75" fmla="*/ 3622656 w 4980917"/>
                <a:gd name="connsiteY75" fmla="*/ 5799695 h 10754714"/>
                <a:gd name="connsiteX76" fmla="*/ 3692994 w 4980917"/>
                <a:gd name="connsiteY76" fmla="*/ 5307326 h 10754714"/>
                <a:gd name="connsiteX77" fmla="*/ 3710579 w 4980917"/>
                <a:gd name="connsiteY77" fmla="*/ 5025972 h 10754714"/>
                <a:gd name="connsiteX78" fmla="*/ 3734304 w 4980917"/>
                <a:gd name="connsiteY78" fmla="*/ 5274111 h 10754714"/>
                <a:gd name="connsiteX79" fmla="*/ 3766752 w 4980917"/>
                <a:gd name="connsiteY79" fmla="*/ 5969680 h 10754714"/>
                <a:gd name="connsiteX80" fmla="*/ 3779452 w 4980917"/>
                <a:gd name="connsiteY80" fmla="*/ 6297438 h 10754714"/>
                <a:gd name="connsiteX81" fmla="*/ 3921594 w 4980917"/>
                <a:gd name="connsiteY81" fmla="*/ 6889941 h 10754714"/>
                <a:gd name="connsiteX82" fmla="*/ 4079856 w 4980917"/>
                <a:gd name="connsiteY82" fmla="*/ 7452649 h 10754714"/>
                <a:gd name="connsiteX83" fmla="*/ 4417591 w 4980917"/>
                <a:gd name="connsiteY83" fmla="*/ 8224698 h 10754714"/>
                <a:gd name="connsiteX84" fmla="*/ 4337935 w 4980917"/>
                <a:gd name="connsiteY84" fmla="*/ 8527032 h 10754714"/>
                <a:gd name="connsiteX85" fmla="*/ 4270177 w 4980917"/>
                <a:gd name="connsiteY85" fmla="*/ 8711945 h 10754714"/>
                <a:gd name="connsiteX86" fmla="*/ 4262676 w 4980917"/>
                <a:gd name="connsiteY86" fmla="*/ 8835424 h 10754714"/>
                <a:gd name="connsiteX87" fmla="*/ 4285709 w 4980917"/>
                <a:gd name="connsiteY87" fmla="*/ 8999839 h 10754714"/>
                <a:gd name="connsiteX88" fmla="*/ 4275630 w 4980917"/>
                <a:gd name="connsiteY88" fmla="*/ 9161008 h 10754714"/>
                <a:gd name="connsiteX89" fmla="*/ 4260150 w 4980917"/>
                <a:gd name="connsiteY89" fmla="*/ 9258595 h 10754714"/>
                <a:gd name="connsiteX90" fmla="*/ 4315050 w 4980917"/>
                <a:gd name="connsiteY90" fmla="*/ 9296877 h 10754714"/>
                <a:gd name="connsiteX91" fmla="*/ 4370955 w 4980917"/>
                <a:gd name="connsiteY91" fmla="*/ 9254814 h 10754714"/>
                <a:gd name="connsiteX92" fmla="*/ 4421731 w 4980917"/>
                <a:gd name="connsiteY92" fmla="*/ 9156124 h 10754714"/>
                <a:gd name="connsiteX93" fmla="*/ 4432268 w 4980917"/>
                <a:gd name="connsiteY93" fmla="*/ 9009063 h 10754714"/>
                <a:gd name="connsiteX94" fmla="*/ 4472430 w 4980917"/>
                <a:gd name="connsiteY94" fmla="*/ 8881777 h 10754714"/>
                <a:gd name="connsiteX95" fmla="*/ 4568712 w 4980917"/>
                <a:gd name="connsiteY95" fmla="*/ 8803648 h 10754714"/>
                <a:gd name="connsiteX96" fmla="*/ 4721812 w 4980917"/>
                <a:gd name="connsiteY96" fmla="*/ 8944534 h 10754714"/>
                <a:gd name="connsiteX97" fmla="*/ 4729049 w 4980917"/>
                <a:gd name="connsiteY97" fmla="*/ 9142266 h 10754714"/>
                <a:gd name="connsiteX98" fmla="*/ 4649027 w 4980917"/>
                <a:gd name="connsiteY98" fmla="*/ 9309649 h 10754714"/>
                <a:gd name="connsiteX99" fmla="*/ 4560793 w 4980917"/>
                <a:gd name="connsiteY99" fmla="*/ 9458822 h 10754714"/>
                <a:gd name="connsiteX100" fmla="*/ 4489038 w 4980917"/>
                <a:gd name="connsiteY100" fmla="*/ 9577347 h 10754714"/>
                <a:gd name="connsiteX101" fmla="*/ 4603329 w 4980917"/>
                <a:gd name="connsiteY101" fmla="*/ 9586989 h 10754714"/>
                <a:gd name="connsiteX102" fmla="*/ 4699122 w 4980917"/>
                <a:gd name="connsiteY102" fmla="*/ 9510952 h 10754714"/>
                <a:gd name="connsiteX103" fmla="*/ 4826771 w 4980917"/>
                <a:gd name="connsiteY103" fmla="*/ 9384704 h 10754714"/>
                <a:gd name="connsiteX104" fmla="*/ 4959561 w 4980917"/>
                <a:gd name="connsiteY104" fmla="*/ 9172350 h 10754714"/>
                <a:gd name="connsiteX105" fmla="*/ 4980071 w 4980917"/>
                <a:gd name="connsiteY105" fmla="*/ 8971549 h 10754714"/>
                <a:gd name="connsiteX106" fmla="*/ 4953488 w 4980917"/>
                <a:gd name="connsiteY106" fmla="*/ 8787763 h 10754714"/>
                <a:gd name="connsiteX107" fmla="*/ 4824201 w 4980917"/>
                <a:gd name="connsiteY107" fmla="*/ 8405010 h 10754714"/>
                <a:gd name="connsiteX108" fmla="*/ 4720438 w 4980917"/>
                <a:gd name="connsiteY108" fmla="*/ 7442321 h 10754714"/>
                <a:gd name="connsiteX109" fmla="*/ 4705086 w 4980917"/>
                <a:gd name="connsiteY109" fmla="*/ 6839978 h 10754714"/>
                <a:gd name="connsiteX110" fmla="*/ 4633144 w 4980917"/>
                <a:gd name="connsiteY110" fmla="*/ 6291786 h 10754714"/>
                <a:gd name="connsiteX111" fmla="*/ 4509423 w 4980917"/>
                <a:gd name="connsiteY111" fmla="*/ 5707864 h 10754714"/>
                <a:gd name="connsiteX112" fmla="*/ 4468950 w 4980917"/>
                <a:gd name="connsiteY112" fmla="*/ 4447075 h 10754714"/>
                <a:gd name="connsiteX113" fmla="*/ 4486334 w 4980917"/>
                <a:gd name="connsiteY113" fmla="*/ 3700756 h 10754714"/>
                <a:gd name="connsiteX114" fmla="*/ 4249079 w 4980917"/>
                <a:gd name="connsiteY114" fmla="*/ 3250383 h 10754714"/>
                <a:gd name="connsiteX115" fmla="*/ 3999320 w 4980917"/>
                <a:gd name="connsiteY115" fmla="*/ 3044455 h 10754714"/>
                <a:gd name="connsiteX116" fmla="*/ 3678324 w 4980917"/>
                <a:gd name="connsiteY116" fmla="*/ 2912933 h 10754714"/>
                <a:gd name="connsiteX117" fmla="*/ 3402429 w 4980917"/>
                <a:gd name="connsiteY117" fmla="*/ 2746113 h 10754714"/>
                <a:gd name="connsiteX118" fmla="*/ 3024779 w 4980917"/>
                <a:gd name="connsiteY118" fmla="*/ 2528957 h 10754714"/>
                <a:gd name="connsiteX119" fmla="*/ 2932566 w 4980917"/>
                <a:gd name="connsiteY119" fmla="*/ 2231809 h 10754714"/>
                <a:gd name="connsiteX120" fmla="*/ 2940426 w 4980917"/>
                <a:gd name="connsiteY120" fmla="*/ 1958709 h 10754714"/>
                <a:gd name="connsiteX121" fmla="*/ 3087631 w 4980917"/>
                <a:gd name="connsiteY121" fmla="*/ 1962420 h 10754714"/>
                <a:gd name="connsiteX122" fmla="*/ 3308412 w 4980917"/>
                <a:gd name="connsiteY122" fmla="*/ 2007437 h 10754714"/>
                <a:gd name="connsiteX123" fmla="*/ 3380634 w 4980917"/>
                <a:gd name="connsiteY123" fmla="*/ 1815438 h 10754714"/>
                <a:gd name="connsiteX124" fmla="*/ 3432360 w 4980917"/>
                <a:gd name="connsiteY124" fmla="*/ 1750548 h 10754714"/>
                <a:gd name="connsiteX125" fmla="*/ 3485784 w 4980917"/>
                <a:gd name="connsiteY125" fmla="*/ 1690329 h 10754714"/>
                <a:gd name="connsiteX126" fmla="*/ 3439004 w 4980917"/>
                <a:gd name="connsiteY126" fmla="*/ 1631133 h 10754714"/>
                <a:gd name="connsiteX127" fmla="*/ 3365938 w 4980917"/>
                <a:gd name="connsiteY127" fmla="*/ 1619405 h 10754714"/>
                <a:gd name="connsiteX128" fmla="*/ 3477932 w 4980917"/>
                <a:gd name="connsiteY128" fmla="*/ 1610647 h 10754714"/>
                <a:gd name="connsiteX129" fmla="*/ 3518349 w 4980917"/>
                <a:gd name="connsiteY129" fmla="*/ 1565149 h 10754714"/>
                <a:gd name="connsiteX130" fmla="*/ 3503574 w 4980917"/>
                <a:gd name="connsiteY130" fmla="*/ 1494543 h 10754714"/>
                <a:gd name="connsiteX131" fmla="*/ 3500145 w 4980917"/>
                <a:gd name="connsiteY131" fmla="*/ 1378545 h 10754714"/>
                <a:gd name="connsiteX132" fmla="*/ 3603161 w 4980917"/>
                <a:gd name="connsiteY132" fmla="*/ 1363631 h 10754714"/>
                <a:gd name="connsiteX133" fmla="*/ 3675904 w 4980917"/>
                <a:gd name="connsiteY133" fmla="*/ 1325671 h 10754714"/>
                <a:gd name="connsiteX134" fmla="*/ 3712134 w 4980917"/>
                <a:gd name="connsiteY134" fmla="*/ 1250378 h 10754714"/>
                <a:gd name="connsiteX135" fmla="*/ 3641346 w 4980917"/>
                <a:gd name="connsiteY135" fmla="*/ 1169402 h 10754714"/>
                <a:gd name="connsiteX136" fmla="*/ 3571294 w 4980917"/>
                <a:gd name="connsiteY136" fmla="*/ 1072201 h 10754714"/>
                <a:gd name="connsiteX137" fmla="*/ 3497984 w 4980917"/>
                <a:gd name="connsiteY137" fmla="*/ 916919 h 10754714"/>
                <a:gd name="connsiteX138" fmla="*/ 3535692 w 4980917"/>
                <a:gd name="connsiteY138" fmla="*/ 753285 h 10754714"/>
                <a:gd name="connsiteX139" fmla="*/ 3540116 w 4980917"/>
                <a:gd name="connsiteY139" fmla="*/ 414462 h 10754714"/>
                <a:gd name="connsiteX140" fmla="*/ 3230480 w 4980917"/>
                <a:gd name="connsiteY140" fmla="*/ 125796 h 10754714"/>
                <a:gd name="connsiteX141" fmla="*/ 2731150 w 4980917"/>
                <a:gd name="connsiteY141" fmla="*/ 9659 h 10754714"/>
                <a:gd name="connsiteX142" fmla="*/ 2127852 w 4980917"/>
                <a:gd name="connsiteY142" fmla="*/ 37014 h 10754714"/>
                <a:gd name="connsiteX143" fmla="*/ 1776271 w 4980917"/>
                <a:gd name="connsiteY143" fmla="*/ 278126 h 10754714"/>
                <a:gd name="connsiteX144" fmla="*/ 1639257 w 4980917"/>
                <a:gd name="connsiteY144" fmla="*/ 602343 h 10754714"/>
                <a:gd name="connsiteX145" fmla="*/ 1628634 w 4980917"/>
                <a:gd name="connsiteY145" fmla="*/ 1121429 h 10754714"/>
                <a:gd name="connsiteX146" fmla="*/ 1852730 w 4980917"/>
                <a:gd name="connsiteY146" fmla="*/ 1530531 h 10754714"/>
                <a:gd name="connsiteX147" fmla="*/ 2061231 w 4980917"/>
                <a:gd name="connsiteY147" fmla="*/ 1763495 h 10754714"/>
                <a:gd name="connsiteX148" fmla="*/ 2082540 w 4980917"/>
                <a:gd name="connsiteY148" fmla="*/ 2078352 h 10754714"/>
                <a:gd name="connsiteX149" fmla="*/ 2004871 w 4980917"/>
                <a:gd name="connsiteY149" fmla="*/ 2423449 h 10754714"/>
                <a:gd name="connsiteX150" fmla="*/ 1562185 w 4980917"/>
                <a:gd name="connsiteY150" fmla="*/ 2723226 h 10754714"/>
                <a:gd name="connsiteX151" fmla="*/ 1139317 w 4980917"/>
                <a:gd name="connsiteY151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58486 w 4980917"/>
                <a:gd name="connsiteY10" fmla="*/ 8665988 h 10754714"/>
                <a:gd name="connsiteX11" fmla="*/ 105733 w 4980917"/>
                <a:gd name="connsiteY11" fmla="*/ 8718741 h 10754714"/>
                <a:gd name="connsiteX12" fmla="*/ 211240 w 4980917"/>
                <a:gd name="connsiteY12" fmla="*/ 8859418 h 10754714"/>
                <a:gd name="connsiteX13" fmla="*/ 158486 w 4980917"/>
                <a:gd name="connsiteY13" fmla="*/ 8982511 h 10754714"/>
                <a:gd name="connsiteX14" fmla="*/ 105733 w 4980917"/>
                <a:gd name="connsiteY14" fmla="*/ 9088018 h 10754714"/>
                <a:gd name="connsiteX15" fmla="*/ 52979 w 4980917"/>
                <a:gd name="connsiteY15" fmla="*/ 9422126 h 10754714"/>
                <a:gd name="connsiteX16" fmla="*/ 225 w 4980917"/>
                <a:gd name="connsiteY16" fmla="*/ 9685895 h 10754714"/>
                <a:gd name="connsiteX17" fmla="*/ 35394 w 4980917"/>
                <a:gd name="connsiteY17" fmla="*/ 9808988 h 10754714"/>
                <a:gd name="connsiteX18" fmla="*/ 70563 w 4980917"/>
                <a:gd name="connsiteY18" fmla="*/ 9967249 h 10754714"/>
                <a:gd name="connsiteX19" fmla="*/ 228825 w 4980917"/>
                <a:gd name="connsiteY19" fmla="*/ 10213434 h 10754714"/>
                <a:gd name="connsiteX20" fmla="*/ 422256 w 4980917"/>
                <a:gd name="connsiteY20" fmla="*/ 10389280 h 10754714"/>
                <a:gd name="connsiteX21" fmla="*/ 527763 w 4980917"/>
                <a:gd name="connsiteY21" fmla="*/ 10406864 h 10754714"/>
                <a:gd name="connsiteX22" fmla="*/ 562933 w 4980917"/>
                <a:gd name="connsiteY22" fmla="*/ 10389280 h 10754714"/>
                <a:gd name="connsiteX23" fmla="*/ 510179 w 4980917"/>
                <a:gd name="connsiteY23" fmla="*/ 10266188 h 10754714"/>
                <a:gd name="connsiteX24" fmla="*/ 457425 w 4980917"/>
                <a:gd name="connsiteY24" fmla="*/ 10195849 h 10754714"/>
                <a:gd name="connsiteX25" fmla="*/ 369502 w 4980917"/>
                <a:gd name="connsiteY25" fmla="*/ 10072757 h 10754714"/>
                <a:gd name="connsiteX26" fmla="*/ 351917 w 4980917"/>
                <a:gd name="connsiteY26" fmla="*/ 9756234 h 10754714"/>
                <a:gd name="connsiteX27" fmla="*/ 422256 w 4980917"/>
                <a:gd name="connsiteY27" fmla="*/ 9562803 h 10754714"/>
                <a:gd name="connsiteX28" fmla="*/ 422256 w 4980917"/>
                <a:gd name="connsiteY28" fmla="*/ 9527634 h 10754714"/>
                <a:gd name="connsiteX29" fmla="*/ 527763 w 4980917"/>
                <a:gd name="connsiteY29" fmla="*/ 9685895 h 10754714"/>
                <a:gd name="connsiteX30" fmla="*/ 510179 w 4980917"/>
                <a:gd name="connsiteY30" fmla="*/ 9844157 h 10754714"/>
                <a:gd name="connsiteX31" fmla="*/ 492594 w 4980917"/>
                <a:gd name="connsiteY31" fmla="*/ 10002418 h 10754714"/>
                <a:gd name="connsiteX32" fmla="*/ 492594 w 4980917"/>
                <a:gd name="connsiteY32" fmla="*/ 10072757 h 10754714"/>
                <a:gd name="connsiteX33" fmla="*/ 562933 w 4980917"/>
                <a:gd name="connsiteY33" fmla="*/ 10090341 h 10754714"/>
                <a:gd name="connsiteX34" fmla="*/ 615686 w 4980917"/>
                <a:gd name="connsiteY34" fmla="*/ 9844157 h 10754714"/>
                <a:gd name="connsiteX35" fmla="*/ 615686 w 4980917"/>
                <a:gd name="connsiteY35" fmla="*/ 9580388 h 10754714"/>
                <a:gd name="connsiteX36" fmla="*/ 562933 w 4980917"/>
                <a:gd name="connsiteY36" fmla="*/ 9228695 h 10754714"/>
                <a:gd name="connsiteX37" fmla="*/ 527763 w 4980917"/>
                <a:gd name="connsiteY37" fmla="*/ 9000095 h 10754714"/>
                <a:gd name="connsiteX38" fmla="*/ 562933 w 4980917"/>
                <a:gd name="connsiteY38" fmla="*/ 8490141 h 10754714"/>
                <a:gd name="connsiteX39" fmla="*/ 502642 w 4980917"/>
                <a:gd name="connsiteY39" fmla="*/ 8128400 h 10754714"/>
                <a:gd name="connsiteX40" fmla="*/ 974382 w 4980917"/>
                <a:gd name="connsiteY40" fmla="*/ 6406581 h 10754714"/>
                <a:gd name="connsiteX41" fmla="*/ 1067405 w 4980917"/>
                <a:gd name="connsiteY41" fmla="*/ 5523365 h 10754714"/>
                <a:gd name="connsiteX42" fmla="*/ 1093998 w 4980917"/>
                <a:gd name="connsiteY42" fmla="*/ 5025719 h 10754714"/>
                <a:gd name="connsiteX43" fmla="*/ 1130115 w 4980917"/>
                <a:gd name="connsiteY43" fmla="*/ 5097781 h 10754714"/>
                <a:gd name="connsiteX44" fmla="*/ 1207423 w 4980917"/>
                <a:gd name="connsiteY44" fmla="*/ 5550695 h 10754714"/>
                <a:gd name="connsiteX45" fmla="*/ 1325236 w 4980917"/>
                <a:gd name="connsiteY45" fmla="*/ 6216246 h 10754714"/>
                <a:gd name="connsiteX46" fmla="*/ 1193086 w 4980917"/>
                <a:gd name="connsiteY46" fmla="*/ 6648629 h 10754714"/>
                <a:gd name="connsiteX47" fmla="*/ 822515 w 4980917"/>
                <a:gd name="connsiteY47" fmla="*/ 7682873 h 10754714"/>
                <a:gd name="connsiteX48" fmla="*/ 698306 w 4980917"/>
                <a:gd name="connsiteY48" fmla="*/ 8704786 h 10754714"/>
                <a:gd name="connsiteX49" fmla="*/ 861871 w 4980917"/>
                <a:gd name="connsiteY49" fmla="*/ 9773818 h 10754714"/>
                <a:gd name="connsiteX50" fmla="*/ 1020133 w 4980917"/>
                <a:gd name="connsiteY50" fmla="*/ 10512372 h 10754714"/>
                <a:gd name="connsiteX51" fmla="*/ 1090471 w 4980917"/>
                <a:gd name="connsiteY51" fmla="*/ 10723388 h 10754714"/>
                <a:gd name="connsiteX52" fmla="*/ 1178394 w 4980917"/>
                <a:gd name="connsiteY52" fmla="*/ 10723388 h 10754714"/>
                <a:gd name="connsiteX53" fmla="*/ 1948698 w 4980917"/>
                <a:gd name="connsiteY53" fmla="*/ 10748788 h 10754714"/>
                <a:gd name="connsiteX54" fmla="*/ 2338979 w 4980917"/>
                <a:gd name="connsiteY54" fmla="*/ 10731203 h 10754714"/>
                <a:gd name="connsiteX55" fmla="*/ 2356563 w 4980917"/>
                <a:gd name="connsiteY55" fmla="*/ 9914495 h 10754714"/>
                <a:gd name="connsiteX56" fmla="*/ 2338979 w 4980917"/>
                <a:gd name="connsiteY56" fmla="*/ 9351788 h 10754714"/>
                <a:gd name="connsiteX57" fmla="*/ 2310160 w 4980917"/>
                <a:gd name="connsiteY57" fmla="*/ 8936107 h 10754714"/>
                <a:gd name="connsiteX58" fmla="*/ 2479656 w 4980917"/>
                <a:gd name="connsiteY58" fmla="*/ 8947341 h 10754714"/>
                <a:gd name="connsiteX59" fmla="*/ 2549994 w 4980917"/>
                <a:gd name="connsiteY59" fmla="*/ 8964926 h 10754714"/>
                <a:gd name="connsiteX60" fmla="*/ 2532410 w 4980917"/>
                <a:gd name="connsiteY60" fmla="*/ 9175941 h 10754714"/>
                <a:gd name="connsiteX61" fmla="*/ 2497240 w 4980917"/>
                <a:gd name="connsiteY61" fmla="*/ 9685895 h 10754714"/>
                <a:gd name="connsiteX62" fmla="*/ 2514825 w 4980917"/>
                <a:gd name="connsiteY62" fmla="*/ 10740972 h 10754714"/>
                <a:gd name="connsiteX63" fmla="*/ 2757590 w 4980917"/>
                <a:gd name="connsiteY63" fmla="*/ 10742438 h 10754714"/>
                <a:gd name="connsiteX64" fmla="*/ 3499563 w 4980917"/>
                <a:gd name="connsiteY64" fmla="*/ 10740972 h 10754714"/>
                <a:gd name="connsiteX65" fmla="*/ 3820483 w 4980917"/>
                <a:gd name="connsiteY65" fmla="*/ 10724853 h 10754714"/>
                <a:gd name="connsiteX66" fmla="*/ 3863467 w 4980917"/>
                <a:gd name="connsiteY66" fmla="*/ 10651095 h 10754714"/>
                <a:gd name="connsiteX67" fmla="*/ 3914756 w 4980917"/>
                <a:gd name="connsiteY67" fmla="*/ 10276934 h 10754714"/>
                <a:gd name="connsiteX68" fmla="*/ 4117956 w 4980917"/>
                <a:gd name="connsiteY68" fmla="*/ 9082645 h 10754714"/>
                <a:gd name="connsiteX69" fmla="*/ 4170011 w 4980917"/>
                <a:gd name="connsiteY69" fmla="*/ 8647566 h 10754714"/>
                <a:gd name="connsiteX70" fmla="*/ 4161486 w 4980917"/>
                <a:gd name="connsiteY70" fmla="*/ 7988815 h 10754714"/>
                <a:gd name="connsiteX71" fmla="*/ 4048340 w 4980917"/>
                <a:gd name="connsiteY71" fmla="*/ 7278630 h 10754714"/>
                <a:gd name="connsiteX72" fmla="*/ 3752447 w 4980917"/>
                <a:gd name="connsiteY72" fmla="*/ 6620032 h 10754714"/>
                <a:gd name="connsiteX73" fmla="*/ 3576297 w 4980917"/>
                <a:gd name="connsiteY73" fmla="*/ 6197379 h 10754714"/>
                <a:gd name="connsiteX74" fmla="*/ 3622656 w 4980917"/>
                <a:gd name="connsiteY74" fmla="*/ 5799695 h 10754714"/>
                <a:gd name="connsiteX75" fmla="*/ 3692994 w 4980917"/>
                <a:gd name="connsiteY75" fmla="*/ 5307326 h 10754714"/>
                <a:gd name="connsiteX76" fmla="*/ 3710579 w 4980917"/>
                <a:gd name="connsiteY76" fmla="*/ 5025972 h 10754714"/>
                <a:gd name="connsiteX77" fmla="*/ 3734304 w 4980917"/>
                <a:gd name="connsiteY77" fmla="*/ 5274111 h 10754714"/>
                <a:gd name="connsiteX78" fmla="*/ 3766752 w 4980917"/>
                <a:gd name="connsiteY78" fmla="*/ 5969680 h 10754714"/>
                <a:gd name="connsiteX79" fmla="*/ 3779452 w 4980917"/>
                <a:gd name="connsiteY79" fmla="*/ 6297438 h 10754714"/>
                <a:gd name="connsiteX80" fmla="*/ 3921594 w 4980917"/>
                <a:gd name="connsiteY80" fmla="*/ 6889941 h 10754714"/>
                <a:gd name="connsiteX81" fmla="*/ 4079856 w 4980917"/>
                <a:gd name="connsiteY81" fmla="*/ 7452649 h 10754714"/>
                <a:gd name="connsiteX82" fmla="*/ 4417591 w 4980917"/>
                <a:gd name="connsiteY82" fmla="*/ 8224698 h 10754714"/>
                <a:gd name="connsiteX83" fmla="*/ 4337935 w 4980917"/>
                <a:gd name="connsiteY83" fmla="*/ 8527032 h 10754714"/>
                <a:gd name="connsiteX84" fmla="*/ 4270177 w 4980917"/>
                <a:gd name="connsiteY84" fmla="*/ 8711945 h 10754714"/>
                <a:gd name="connsiteX85" fmla="*/ 4262676 w 4980917"/>
                <a:gd name="connsiteY85" fmla="*/ 8835424 h 10754714"/>
                <a:gd name="connsiteX86" fmla="*/ 4285709 w 4980917"/>
                <a:gd name="connsiteY86" fmla="*/ 8999839 h 10754714"/>
                <a:gd name="connsiteX87" fmla="*/ 4275630 w 4980917"/>
                <a:gd name="connsiteY87" fmla="*/ 9161008 h 10754714"/>
                <a:gd name="connsiteX88" fmla="*/ 4260150 w 4980917"/>
                <a:gd name="connsiteY88" fmla="*/ 9258595 h 10754714"/>
                <a:gd name="connsiteX89" fmla="*/ 4315050 w 4980917"/>
                <a:gd name="connsiteY89" fmla="*/ 9296877 h 10754714"/>
                <a:gd name="connsiteX90" fmla="*/ 4370955 w 4980917"/>
                <a:gd name="connsiteY90" fmla="*/ 9254814 h 10754714"/>
                <a:gd name="connsiteX91" fmla="*/ 4421731 w 4980917"/>
                <a:gd name="connsiteY91" fmla="*/ 9156124 h 10754714"/>
                <a:gd name="connsiteX92" fmla="*/ 4432268 w 4980917"/>
                <a:gd name="connsiteY92" fmla="*/ 9009063 h 10754714"/>
                <a:gd name="connsiteX93" fmla="*/ 4472430 w 4980917"/>
                <a:gd name="connsiteY93" fmla="*/ 8881777 h 10754714"/>
                <a:gd name="connsiteX94" fmla="*/ 4568712 w 4980917"/>
                <a:gd name="connsiteY94" fmla="*/ 8803648 h 10754714"/>
                <a:gd name="connsiteX95" fmla="*/ 4721812 w 4980917"/>
                <a:gd name="connsiteY95" fmla="*/ 8944534 h 10754714"/>
                <a:gd name="connsiteX96" fmla="*/ 4729049 w 4980917"/>
                <a:gd name="connsiteY96" fmla="*/ 9142266 h 10754714"/>
                <a:gd name="connsiteX97" fmla="*/ 4649027 w 4980917"/>
                <a:gd name="connsiteY97" fmla="*/ 9309649 h 10754714"/>
                <a:gd name="connsiteX98" fmla="*/ 4560793 w 4980917"/>
                <a:gd name="connsiteY98" fmla="*/ 9458822 h 10754714"/>
                <a:gd name="connsiteX99" fmla="*/ 4489038 w 4980917"/>
                <a:gd name="connsiteY99" fmla="*/ 9577347 h 10754714"/>
                <a:gd name="connsiteX100" fmla="*/ 4603329 w 4980917"/>
                <a:gd name="connsiteY100" fmla="*/ 9586989 h 10754714"/>
                <a:gd name="connsiteX101" fmla="*/ 4699122 w 4980917"/>
                <a:gd name="connsiteY101" fmla="*/ 9510952 h 10754714"/>
                <a:gd name="connsiteX102" fmla="*/ 4826771 w 4980917"/>
                <a:gd name="connsiteY102" fmla="*/ 9384704 h 10754714"/>
                <a:gd name="connsiteX103" fmla="*/ 4959561 w 4980917"/>
                <a:gd name="connsiteY103" fmla="*/ 9172350 h 10754714"/>
                <a:gd name="connsiteX104" fmla="*/ 4980071 w 4980917"/>
                <a:gd name="connsiteY104" fmla="*/ 8971549 h 10754714"/>
                <a:gd name="connsiteX105" fmla="*/ 4953488 w 4980917"/>
                <a:gd name="connsiteY105" fmla="*/ 8787763 h 10754714"/>
                <a:gd name="connsiteX106" fmla="*/ 4824201 w 4980917"/>
                <a:gd name="connsiteY106" fmla="*/ 8405010 h 10754714"/>
                <a:gd name="connsiteX107" fmla="*/ 4720438 w 4980917"/>
                <a:gd name="connsiteY107" fmla="*/ 7442321 h 10754714"/>
                <a:gd name="connsiteX108" fmla="*/ 4705086 w 4980917"/>
                <a:gd name="connsiteY108" fmla="*/ 6839978 h 10754714"/>
                <a:gd name="connsiteX109" fmla="*/ 4633144 w 4980917"/>
                <a:gd name="connsiteY109" fmla="*/ 6291786 h 10754714"/>
                <a:gd name="connsiteX110" fmla="*/ 4509423 w 4980917"/>
                <a:gd name="connsiteY110" fmla="*/ 5707864 h 10754714"/>
                <a:gd name="connsiteX111" fmla="*/ 4468950 w 4980917"/>
                <a:gd name="connsiteY111" fmla="*/ 4447075 h 10754714"/>
                <a:gd name="connsiteX112" fmla="*/ 4486334 w 4980917"/>
                <a:gd name="connsiteY112" fmla="*/ 3700756 h 10754714"/>
                <a:gd name="connsiteX113" fmla="*/ 4249079 w 4980917"/>
                <a:gd name="connsiteY113" fmla="*/ 3250383 h 10754714"/>
                <a:gd name="connsiteX114" fmla="*/ 3999320 w 4980917"/>
                <a:gd name="connsiteY114" fmla="*/ 3044455 h 10754714"/>
                <a:gd name="connsiteX115" fmla="*/ 3678324 w 4980917"/>
                <a:gd name="connsiteY115" fmla="*/ 2912933 h 10754714"/>
                <a:gd name="connsiteX116" fmla="*/ 3402429 w 4980917"/>
                <a:gd name="connsiteY116" fmla="*/ 2746113 h 10754714"/>
                <a:gd name="connsiteX117" fmla="*/ 3024779 w 4980917"/>
                <a:gd name="connsiteY117" fmla="*/ 2528957 h 10754714"/>
                <a:gd name="connsiteX118" fmla="*/ 2932566 w 4980917"/>
                <a:gd name="connsiteY118" fmla="*/ 2231809 h 10754714"/>
                <a:gd name="connsiteX119" fmla="*/ 2940426 w 4980917"/>
                <a:gd name="connsiteY119" fmla="*/ 1958709 h 10754714"/>
                <a:gd name="connsiteX120" fmla="*/ 3087631 w 4980917"/>
                <a:gd name="connsiteY120" fmla="*/ 1962420 h 10754714"/>
                <a:gd name="connsiteX121" fmla="*/ 3308412 w 4980917"/>
                <a:gd name="connsiteY121" fmla="*/ 2007437 h 10754714"/>
                <a:gd name="connsiteX122" fmla="*/ 3380634 w 4980917"/>
                <a:gd name="connsiteY122" fmla="*/ 1815438 h 10754714"/>
                <a:gd name="connsiteX123" fmla="*/ 3432360 w 4980917"/>
                <a:gd name="connsiteY123" fmla="*/ 1750548 h 10754714"/>
                <a:gd name="connsiteX124" fmla="*/ 3485784 w 4980917"/>
                <a:gd name="connsiteY124" fmla="*/ 1690329 h 10754714"/>
                <a:gd name="connsiteX125" fmla="*/ 3439004 w 4980917"/>
                <a:gd name="connsiteY125" fmla="*/ 1631133 h 10754714"/>
                <a:gd name="connsiteX126" fmla="*/ 3365938 w 4980917"/>
                <a:gd name="connsiteY126" fmla="*/ 1619405 h 10754714"/>
                <a:gd name="connsiteX127" fmla="*/ 3477932 w 4980917"/>
                <a:gd name="connsiteY127" fmla="*/ 1610647 h 10754714"/>
                <a:gd name="connsiteX128" fmla="*/ 3518349 w 4980917"/>
                <a:gd name="connsiteY128" fmla="*/ 1565149 h 10754714"/>
                <a:gd name="connsiteX129" fmla="*/ 3503574 w 4980917"/>
                <a:gd name="connsiteY129" fmla="*/ 1494543 h 10754714"/>
                <a:gd name="connsiteX130" fmla="*/ 3500145 w 4980917"/>
                <a:gd name="connsiteY130" fmla="*/ 1378545 h 10754714"/>
                <a:gd name="connsiteX131" fmla="*/ 3603161 w 4980917"/>
                <a:gd name="connsiteY131" fmla="*/ 1363631 h 10754714"/>
                <a:gd name="connsiteX132" fmla="*/ 3675904 w 4980917"/>
                <a:gd name="connsiteY132" fmla="*/ 1325671 h 10754714"/>
                <a:gd name="connsiteX133" fmla="*/ 3712134 w 4980917"/>
                <a:gd name="connsiteY133" fmla="*/ 1250378 h 10754714"/>
                <a:gd name="connsiteX134" fmla="*/ 3641346 w 4980917"/>
                <a:gd name="connsiteY134" fmla="*/ 1169402 h 10754714"/>
                <a:gd name="connsiteX135" fmla="*/ 3571294 w 4980917"/>
                <a:gd name="connsiteY135" fmla="*/ 1072201 h 10754714"/>
                <a:gd name="connsiteX136" fmla="*/ 3497984 w 4980917"/>
                <a:gd name="connsiteY136" fmla="*/ 916919 h 10754714"/>
                <a:gd name="connsiteX137" fmla="*/ 3535692 w 4980917"/>
                <a:gd name="connsiteY137" fmla="*/ 753285 h 10754714"/>
                <a:gd name="connsiteX138" fmla="*/ 3540116 w 4980917"/>
                <a:gd name="connsiteY138" fmla="*/ 414462 h 10754714"/>
                <a:gd name="connsiteX139" fmla="*/ 3230480 w 4980917"/>
                <a:gd name="connsiteY139" fmla="*/ 125796 h 10754714"/>
                <a:gd name="connsiteX140" fmla="*/ 2731150 w 4980917"/>
                <a:gd name="connsiteY140" fmla="*/ 9659 h 10754714"/>
                <a:gd name="connsiteX141" fmla="*/ 2127852 w 4980917"/>
                <a:gd name="connsiteY141" fmla="*/ 37014 h 10754714"/>
                <a:gd name="connsiteX142" fmla="*/ 1776271 w 4980917"/>
                <a:gd name="connsiteY142" fmla="*/ 278126 h 10754714"/>
                <a:gd name="connsiteX143" fmla="*/ 1639257 w 4980917"/>
                <a:gd name="connsiteY143" fmla="*/ 602343 h 10754714"/>
                <a:gd name="connsiteX144" fmla="*/ 1628634 w 4980917"/>
                <a:gd name="connsiteY144" fmla="*/ 1121429 h 10754714"/>
                <a:gd name="connsiteX145" fmla="*/ 1852730 w 4980917"/>
                <a:gd name="connsiteY145" fmla="*/ 1530531 h 10754714"/>
                <a:gd name="connsiteX146" fmla="*/ 2061231 w 4980917"/>
                <a:gd name="connsiteY146" fmla="*/ 1763495 h 10754714"/>
                <a:gd name="connsiteX147" fmla="*/ 2082540 w 4980917"/>
                <a:gd name="connsiteY147" fmla="*/ 2078352 h 10754714"/>
                <a:gd name="connsiteX148" fmla="*/ 2004871 w 4980917"/>
                <a:gd name="connsiteY148" fmla="*/ 2423449 h 10754714"/>
                <a:gd name="connsiteX149" fmla="*/ 1562185 w 4980917"/>
                <a:gd name="connsiteY149" fmla="*/ 2723226 h 10754714"/>
                <a:gd name="connsiteX150" fmla="*/ 1139317 w 4980917"/>
                <a:gd name="connsiteY150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58486 w 4980917"/>
                <a:gd name="connsiteY10" fmla="*/ 8665988 h 10754714"/>
                <a:gd name="connsiteX11" fmla="*/ 105733 w 4980917"/>
                <a:gd name="connsiteY11" fmla="*/ 8718741 h 10754714"/>
                <a:gd name="connsiteX12" fmla="*/ 211240 w 4980917"/>
                <a:gd name="connsiteY12" fmla="*/ 8859418 h 10754714"/>
                <a:gd name="connsiteX13" fmla="*/ 193350 w 4980917"/>
                <a:gd name="connsiteY13" fmla="*/ 8929975 h 10754714"/>
                <a:gd name="connsiteX14" fmla="*/ 158486 w 4980917"/>
                <a:gd name="connsiteY14" fmla="*/ 8982511 h 10754714"/>
                <a:gd name="connsiteX15" fmla="*/ 105733 w 4980917"/>
                <a:gd name="connsiteY15" fmla="*/ 9088018 h 10754714"/>
                <a:gd name="connsiteX16" fmla="*/ 52979 w 4980917"/>
                <a:gd name="connsiteY16" fmla="*/ 9422126 h 10754714"/>
                <a:gd name="connsiteX17" fmla="*/ 225 w 4980917"/>
                <a:gd name="connsiteY17" fmla="*/ 9685895 h 10754714"/>
                <a:gd name="connsiteX18" fmla="*/ 35394 w 4980917"/>
                <a:gd name="connsiteY18" fmla="*/ 9808988 h 10754714"/>
                <a:gd name="connsiteX19" fmla="*/ 70563 w 4980917"/>
                <a:gd name="connsiteY19" fmla="*/ 9967249 h 10754714"/>
                <a:gd name="connsiteX20" fmla="*/ 228825 w 4980917"/>
                <a:gd name="connsiteY20" fmla="*/ 10213434 h 10754714"/>
                <a:gd name="connsiteX21" fmla="*/ 422256 w 4980917"/>
                <a:gd name="connsiteY21" fmla="*/ 10389280 h 10754714"/>
                <a:gd name="connsiteX22" fmla="*/ 527763 w 4980917"/>
                <a:gd name="connsiteY22" fmla="*/ 10406864 h 10754714"/>
                <a:gd name="connsiteX23" fmla="*/ 562933 w 4980917"/>
                <a:gd name="connsiteY23" fmla="*/ 10389280 h 10754714"/>
                <a:gd name="connsiteX24" fmla="*/ 510179 w 4980917"/>
                <a:gd name="connsiteY24" fmla="*/ 10266188 h 10754714"/>
                <a:gd name="connsiteX25" fmla="*/ 457425 w 4980917"/>
                <a:gd name="connsiteY25" fmla="*/ 10195849 h 10754714"/>
                <a:gd name="connsiteX26" fmla="*/ 369502 w 4980917"/>
                <a:gd name="connsiteY26" fmla="*/ 10072757 h 10754714"/>
                <a:gd name="connsiteX27" fmla="*/ 351917 w 4980917"/>
                <a:gd name="connsiteY27" fmla="*/ 9756234 h 10754714"/>
                <a:gd name="connsiteX28" fmla="*/ 422256 w 4980917"/>
                <a:gd name="connsiteY28" fmla="*/ 9562803 h 10754714"/>
                <a:gd name="connsiteX29" fmla="*/ 422256 w 4980917"/>
                <a:gd name="connsiteY29" fmla="*/ 9527634 h 10754714"/>
                <a:gd name="connsiteX30" fmla="*/ 527763 w 4980917"/>
                <a:gd name="connsiteY30" fmla="*/ 9685895 h 10754714"/>
                <a:gd name="connsiteX31" fmla="*/ 510179 w 4980917"/>
                <a:gd name="connsiteY31" fmla="*/ 9844157 h 10754714"/>
                <a:gd name="connsiteX32" fmla="*/ 492594 w 4980917"/>
                <a:gd name="connsiteY32" fmla="*/ 10002418 h 10754714"/>
                <a:gd name="connsiteX33" fmla="*/ 492594 w 4980917"/>
                <a:gd name="connsiteY33" fmla="*/ 10072757 h 10754714"/>
                <a:gd name="connsiteX34" fmla="*/ 562933 w 4980917"/>
                <a:gd name="connsiteY34" fmla="*/ 10090341 h 10754714"/>
                <a:gd name="connsiteX35" fmla="*/ 615686 w 4980917"/>
                <a:gd name="connsiteY35" fmla="*/ 9844157 h 10754714"/>
                <a:gd name="connsiteX36" fmla="*/ 615686 w 4980917"/>
                <a:gd name="connsiteY36" fmla="*/ 9580388 h 10754714"/>
                <a:gd name="connsiteX37" fmla="*/ 562933 w 4980917"/>
                <a:gd name="connsiteY37" fmla="*/ 9228695 h 10754714"/>
                <a:gd name="connsiteX38" fmla="*/ 527763 w 4980917"/>
                <a:gd name="connsiteY38" fmla="*/ 9000095 h 10754714"/>
                <a:gd name="connsiteX39" fmla="*/ 562933 w 4980917"/>
                <a:gd name="connsiteY39" fmla="*/ 8490141 h 10754714"/>
                <a:gd name="connsiteX40" fmla="*/ 502642 w 4980917"/>
                <a:gd name="connsiteY40" fmla="*/ 8128400 h 10754714"/>
                <a:gd name="connsiteX41" fmla="*/ 974382 w 4980917"/>
                <a:gd name="connsiteY41" fmla="*/ 6406581 h 10754714"/>
                <a:gd name="connsiteX42" fmla="*/ 1067405 w 4980917"/>
                <a:gd name="connsiteY42" fmla="*/ 5523365 h 10754714"/>
                <a:gd name="connsiteX43" fmla="*/ 1093998 w 4980917"/>
                <a:gd name="connsiteY43" fmla="*/ 5025719 h 10754714"/>
                <a:gd name="connsiteX44" fmla="*/ 1130115 w 4980917"/>
                <a:gd name="connsiteY44" fmla="*/ 5097781 h 10754714"/>
                <a:gd name="connsiteX45" fmla="*/ 1207423 w 4980917"/>
                <a:gd name="connsiteY45" fmla="*/ 5550695 h 10754714"/>
                <a:gd name="connsiteX46" fmla="*/ 1325236 w 4980917"/>
                <a:gd name="connsiteY46" fmla="*/ 6216246 h 10754714"/>
                <a:gd name="connsiteX47" fmla="*/ 1193086 w 4980917"/>
                <a:gd name="connsiteY47" fmla="*/ 6648629 h 10754714"/>
                <a:gd name="connsiteX48" fmla="*/ 822515 w 4980917"/>
                <a:gd name="connsiteY48" fmla="*/ 7682873 h 10754714"/>
                <a:gd name="connsiteX49" fmla="*/ 698306 w 4980917"/>
                <a:gd name="connsiteY49" fmla="*/ 8704786 h 10754714"/>
                <a:gd name="connsiteX50" fmla="*/ 861871 w 4980917"/>
                <a:gd name="connsiteY50" fmla="*/ 9773818 h 10754714"/>
                <a:gd name="connsiteX51" fmla="*/ 1020133 w 4980917"/>
                <a:gd name="connsiteY51" fmla="*/ 10512372 h 10754714"/>
                <a:gd name="connsiteX52" fmla="*/ 1090471 w 4980917"/>
                <a:gd name="connsiteY52" fmla="*/ 10723388 h 10754714"/>
                <a:gd name="connsiteX53" fmla="*/ 1178394 w 4980917"/>
                <a:gd name="connsiteY53" fmla="*/ 10723388 h 10754714"/>
                <a:gd name="connsiteX54" fmla="*/ 1948698 w 4980917"/>
                <a:gd name="connsiteY54" fmla="*/ 10748788 h 10754714"/>
                <a:gd name="connsiteX55" fmla="*/ 2338979 w 4980917"/>
                <a:gd name="connsiteY55" fmla="*/ 10731203 h 10754714"/>
                <a:gd name="connsiteX56" fmla="*/ 2356563 w 4980917"/>
                <a:gd name="connsiteY56" fmla="*/ 9914495 h 10754714"/>
                <a:gd name="connsiteX57" fmla="*/ 2338979 w 4980917"/>
                <a:gd name="connsiteY57" fmla="*/ 9351788 h 10754714"/>
                <a:gd name="connsiteX58" fmla="*/ 2310160 w 4980917"/>
                <a:gd name="connsiteY58" fmla="*/ 8936107 h 10754714"/>
                <a:gd name="connsiteX59" fmla="*/ 2479656 w 4980917"/>
                <a:gd name="connsiteY59" fmla="*/ 8947341 h 10754714"/>
                <a:gd name="connsiteX60" fmla="*/ 2549994 w 4980917"/>
                <a:gd name="connsiteY60" fmla="*/ 8964926 h 10754714"/>
                <a:gd name="connsiteX61" fmla="*/ 2532410 w 4980917"/>
                <a:gd name="connsiteY61" fmla="*/ 9175941 h 10754714"/>
                <a:gd name="connsiteX62" fmla="*/ 2497240 w 4980917"/>
                <a:gd name="connsiteY62" fmla="*/ 9685895 h 10754714"/>
                <a:gd name="connsiteX63" fmla="*/ 2514825 w 4980917"/>
                <a:gd name="connsiteY63" fmla="*/ 10740972 h 10754714"/>
                <a:gd name="connsiteX64" fmla="*/ 2757590 w 4980917"/>
                <a:gd name="connsiteY64" fmla="*/ 10742438 h 10754714"/>
                <a:gd name="connsiteX65" fmla="*/ 3499563 w 4980917"/>
                <a:gd name="connsiteY65" fmla="*/ 10740972 h 10754714"/>
                <a:gd name="connsiteX66" fmla="*/ 3820483 w 4980917"/>
                <a:gd name="connsiteY66" fmla="*/ 10724853 h 10754714"/>
                <a:gd name="connsiteX67" fmla="*/ 3863467 w 4980917"/>
                <a:gd name="connsiteY67" fmla="*/ 10651095 h 10754714"/>
                <a:gd name="connsiteX68" fmla="*/ 3914756 w 4980917"/>
                <a:gd name="connsiteY68" fmla="*/ 10276934 h 10754714"/>
                <a:gd name="connsiteX69" fmla="*/ 4117956 w 4980917"/>
                <a:gd name="connsiteY69" fmla="*/ 9082645 h 10754714"/>
                <a:gd name="connsiteX70" fmla="*/ 4170011 w 4980917"/>
                <a:gd name="connsiteY70" fmla="*/ 8647566 h 10754714"/>
                <a:gd name="connsiteX71" fmla="*/ 4161486 w 4980917"/>
                <a:gd name="connsiteY71" fmla="*/ 7988815 h 10754714"/>
                <a:gd name="connsiteX72" fmla="*/ 4048340 w 4980917"/>
                <a:gd name="connsiteY72" fmla="*/ 7278630 h 10754714"/>
                <a:gd name="connsiteX73" fmla="*/ 3752447 w 4980917"/>
                <a:gd name="connsiteY73" fmla="*/ 6620032 h 10754714"/>
                <a:gd name="connsiteX74" fmla="*/ 3576297 w 4980917"/>
                <a:gd name="connsiteY74" fmla="*/ 6197379 h 10754714"/>
                <a:gd name="connsiteX75" fmla="*/ 3622656 w 4980917"/>
                <a:gd name="connsiteY75" fmla="*/ 5799695 h 10754714"/>
                <a:gd name="connsiteX76" fmla="*/ 3692994 w 4980917"/>
                <a:gd name="connsiteY76" fmla="*/ 5307326 h 10754714"/>
                <a:gd name="connsiteX77" fmla="*/ 3710579 w 4980917"/>
                <a:gd name="connsiteY77" fmla="*/ 5025972 h 10754714"/>
                <a:gd name="connsiteX78" fmla="*/ 3734304 w 4980917"/>
                <a:gd name="connsiteY78" fmla="*/ 5274111 h 10754714"/>
                <a:gd name="connsiteX79" fmla="*/ 3766752 w 4980917"/>
                <a:gd name="connsiteY79" fmla="*/ 5969680 h 10754714"/>
                <a:gd name="connsiteX80" fmla="*/ 3779452 w 4980917"/>
                <a:gd name="connsiteY80" fmla="*/ 6297438 h 10754714"/>
                <a:gd name="connsiteX81" fmla="*/ 3921594 w 4980917"/>
                <a:gd name="connsiteY81" fmla="*/ 6889941 h 10754714"/>
                <a:gd name="connsiteX82" fmla="*/ 4079856 w 4980917"/>
                <a:gd name="connsiteY82" fmla="*/ 7452649 h 10754714"/>
                <a:gd name="connsiteX83" fmla="*/ 4417591 w 4980917"/>
                <a:gd name="connsiteY83" fmla="*/ 8224698 h 10754714"/>
                <a:gd name="connsiteX84" fmla="*/ 4337935 w 4980917"/>
                <a:gd name="connsiteY84" fmla="*/ 8527032 h 10754714"/>
                <a:gd name="connsiteX85" fmla="*/ 4270177 w 4980917"/>
                <a:gd name="connsiteY85" fmla="*/ 8711945 h 10754714"/>
                <a:gd name="connsiteX86" fmla="*/ 4262676 w 4980917"/>
                <a:gd name="connsiteY86" fmla="*/ 8835424 h 10754714"/>
                <a:gd name="connsiteX87" fmla="*/ 4285709 w 4980917"/>
                <a:gd name="connsiteY87" fmla="*/ 8999839 h 10754714"/>
                <a:gd name="connsiteX88" fmla="*/ 4275630 w 4980917"/>
                <a:gd name="connsiteY88" fmla="*/ 9161008 h 10754714"/>
                <a:gd name="connsiteX89" fmla="*/ 4260150 w 4980917"/>
                <a:gd name="connsiteY89" fmla="*/ 9258595 h 10754714"/>
                <a:gd name="connsiteX90" fmla="*/ 4315050 w 4980917"/>
                <a:gd name="connsiteY90" fmla="*/ 9296877 h 10754714"/>
                <a:gd name="connsiteX91" fmla="*/ 4370955 w 4980917"/>
                <a:gd name="connsiteY91" fmla="*/ 9254814 h 10754714"/>
                <a:gd name="connsiteX92" fmla="*/ 4421731 w 4980917"/>
                <a:gd name="connsiteY92" fmla="*/ 9156124 h 10754714"/>
                <a:gd name="connsiteX93" fmla="*/ 4432268 w 4980917"/>
                <a:gd name="connsiteY93" fmla="*/ 9009063 h 10754714"/>
                <a:gd name="connsiteX94" fmla="*/ 4472430 w 4980917"/>
                <a:gd name="connsiteY94" fmla="*/ 8881777 h 10754714"/>
                <a:gd name="connsiteX95" fmla="*/ 4568712 w 4980917"/>
                <a:gd name="connsiteY95" fmla="*/ 8803648 h 10754714"/>
                <a:gd name="connsiteX96" fmla="*/ 4721812 w 4980917"/>
                <a:gd name="connsiteY96" fmla="*/ 8944534 h 10754714"/>
                <a:gd name="connsiteX97" fmla="*/ 4729049 w 4980917"/>
                <a:gd name="connsiteY97" fmla="*/ 9142266 h 10754714"/>
                <a:gd name="connsiteX98" fmla="*/ 4649027 w 4980917"/>
                <a:gd name="connsiteY98" fmla="*/ 9309649 h 10754714"/>
                <a:gd name="connsiteX99" fmla="*/ 4560793 w 4980917"/>
                <a:gd name="connsiteY99" fmla="*/ 9458822 h 10754714"/>
                <a:gd name="connsiteX100" fmla="*/ 4489038 w 4980917"/>
                <a:gd name="connsiteY100" fmla="*/ 9577347 h 10754714"/>
                <a:gd name="connsiteX101" fmla="*/ 4603329 w 4980917"/>
                <a:gd name="connsiteY101" fmla="*/ 9586989 h 10754714"/>
                <a:gd name="connsiteX102" fmla="*/ 4699122 w 4980917"/>
                <a:gd name="connsiteY102" fmla="*/ 9510952 h 10754714"/>
                <a:gd name="connsiteX103" fmla="*/ 4826771 w 4980917"/>
                <a:gd name="connsiteY103" fmla="*/ 9384704 h 10754714"/>
                <a:gd name="connsiteX104" fmla="*/ 4959561 w 4980917"/>
                <a:gd name="connsiteY104" fmla="*/ 9172350 h 10754714"/>
                <a:gd name="connsiteX105" fmla="*/ 4980071 w 4980917"/>
                <a:gd name="connsiteY105" fmla="*/ 8971549 h 10754714"/>
                <a:gd name="connsiteX106" fmla="*/ 4953488 w 4980917"/>
                <a:gd name="connsiteY106" fmla="*/ 8787763 h 10754714"/>
                <a:gd name="connsiteX107" fmla="*/ 4824201 w 4980917"/>
                <a:gd name="connsiteY107" fmla="*/ 8405010 h 10754714"/>
                <a:gd name="connsiteX108" fmla="*/ 4720438 w 4980917"/>
                <a:gd name="connsiteY108" fmla="*/ 7442321 h 10754714"/>
                <a:gd name="connsiteX109" fmla="*/ 4705086 w 4980917"/>
                <a:gd name="connsiteY109" fmla="*/ 6839978 h 10754714"/>
                <a:gd name="connsiteX110" fmla="*/ 4633144 w 4980917"/>
                <a:gd name="connsiteY110" fmla="*/ 6291786 h 10754714"/>
                <a:gd name="connsiteX111" fmla="*/ 4509423 w 4980917"/>
                <a:gd name="connsiteY111" fmla="*/ 5707864 h 10754714"/>
                <a:gd name="connsiteX112" fmla="*/ 4468950 w 4980917"/>
                <a:gd name="connsiteY112" fmla="*/ 4447075 h 10754714"/>
                <a:gd name="connsiteX113" fmla="*/ 4486334 w 4980917"/>
                <a:gd name="connsiteY113" fmla="*/ 3700756 h 10754714"/>
                <a:gd name="connsiteX114" fmla="*/ 4249079 w 4980917"/>
                <a:gd name="connsiteY114" fmla="*/ 3250383 h 10754714"/>
                <a:gd name="connsiteX115" fmla="*/ 3999320 w 4980917"/>
                <a:gd name="connsiteY115" fmla="*/ 3044455 h 10754714"/>
                <a:gd name="connsiteX116" fmla="*/ 3678324 w 4980917"/>
                <a:gd name="connsiteY116" fmla="*/ 2912933 h 10754714"/>
                <a:gd name="connsiteX117" fmla="*/ 3402429 w 4980917"/>
                <a:gd name="connsiteY117" fmla="*/ 2746113 h 10754714"/>
                <a:gd name="connsiteX118" fmla="*/ 3024779 w 4980917"/>
                <a:gd name="connsiteY118" fmla="*/ 2528957 h 10754714"/>
                <a:gd name="connsiteX119" fmla="*/ 2932566 w 4980917"/>
                <a:gd name="connsiteY119" fmla="*/ 2231809 h 10754714"/>
                <a:gd name="connsiteX120" fmla="*/ 2940426 w 4980917"/>
                <a:gd name="connsiteY120" fmla="*/ 1958709 h 10754714"/>
                <a:gd name="connsiteX121" fmla="*/ 3087631 w 4980917"/>
                <a:gd name="connsiteY121" fmla="*/ 1962420 h 10754714"/>
                <a:gd name="connsiteX122" fmla="*/ 3308412 w 4980917"/>
                <a:gd name="connsiteY122" fmla="*/ 2007437 h 10754714"/>
                <a:gd name="connsiteX123" fmla="*/ 3380634 w 4980917"/>
                <a:gd name="connsiteY123" fmla="*/ 1815438 h 10754714"/>
                <a:gd name="connsiteX124" fmla="*/ 3432360 w 4980917"/>
                <a:gd name="connsiteY124" fmla="*/ 1750548 h 10754714"/>
                <a:gd name="connsiteX125" fmla="*/ 3485784 w 4980917"/>
                <a:gd name="connsiteY125" fmla="*/ 1690329 h 10754714"/>
                <a:gd name="connsiteX126" fmla="*/ 3439004 w 4980917"/>
                <a:gd name="connsiteY126" fmla="*/ 1631133 h 10754714"/>
                <a:gd name="connsiteX127" fmla="*/ 3365938 w 4980917"/>
                <a:gd name="connsiteY127" fmla="*/ 1619405 h 10754714"/>
                <a:gd name="connsiteX128" fmla="*/ 3477932 w 4980917"/>
                <a:gd name="connsiteY128" fmla="*/ 1610647 h 10754714"/>
                <a:gd name="connsiteX129" fmla="*/ 3518349 w 4980917"/>
                <a:gd name="connsiteY129" fmla="*/ 1565149 h 10754714"/>
                <a:gd name="connsiteX130" fmla="*/ 3503574 w 4980917"/>
                <a:gd name="connsiteY130" fmla="*/ 1494543 h 10754714"/>
                <a:gd name="connsiteX131" fmla="*/ 3500145 w 4980917"/>
                <a:gd name="connsiteY131" fmla="*/ 1378545 h 10754714"/>
                <a:gd name="connsiteX132" fmla="*/ 3603161 w 4980917"/>
                <a:gd name="connsiteY132" fmla="*/ 1363631 h 10754714"/>
                <a:gd name="connsiteX133" fmla="*/ 3675904 w 4980917"/>
                <a:gd name="connsiteY133" fmla="*/ 1325671 h 10754714"/>
                <a:gd name="connsiteX134" fmla="*/ 3712134 w 4980917"/>
                <a:gd name="connsiteY134" fmla="*/ 1250378 h 10754714"/>
                <a:gd name="connsiteX135" fmla="*/ 3641346 w 4980917"/>
                <a:gd name="connsiteY135" fmla="*/ 1169402 h 10754714"/>
                <a:gd name="connsiteX136" fmla="*/ 3571294 w 4980917"/>
                <a:gd name="connsiteY136" fmla="*/ 1072201 h 10754714"/>
                <a:gd name="connsiteX137" fmla="*/ 3497984 w 4980917"/>
                <a:gd name="connsiteY137" fmla="*/ 916919 h 10754714"/>
                <a:gd name="connsiteX138" fmla="*/ 3535692 w 4980917"/>
                <a:gd name="connsiteY138" fmla="*/ 753285 h 10754714"/>
                <a:gd name="connsiteX139" fmla="*/ 3540116 w 4980917"/>
                <a:gd name="connsiteY139" fmla="*/ 414462 h 10754714"/>
                <a:gd name="connsiteX140" fmla="*/ 3230480 w 4980917"/>
                <a:gd name="connsiteY140" fmla="*/ 125796 h 10754714"/>
                <a:gd name="connsiteX141" fmla="*/ 2731150 w 4980917"/>
                <a:gd name="connsiteY141" fmla="*/ 9659 h 10754714"/>
                <a:gd name="connsiteX142" fmla="*/ 2127852 w 4980917"/>
                <a:gd name="connsiteY142" fmla="*/ 37014 h 10754714"/>
                <a:gd name="connsiteX143" fmla="*/ 1776271 w 4980917"/>
                <a:gd name="connsiteY143" fmla="*/ 278126 h 10754714"/>
                <a:gd name="connsiteX144" fmla="*/ 1639257 w 4980917"/>
                <a:gd name="connsiteY144" fmla="*/ 602343 h 10754714"/>
                <a:gd name="connsiteX145" fmla="*/ 1628634 w 4980917"/>
                <a:gd name="connsiteY145" fmla="*/ 1121429 h 10754714"/>
                <a:gd name="connsiteX146" fmla="*/ 1852730 w 4980917"/>
                <a:gd name="connsiteY146" fmla="*/ 1530531 h 10754714"/>
                <a:gd name="connsiteX147" fmla="*/ 2061231 w 4980917"/>
                <a:gd name="connsiteY147" fmla="*/ 1763495 h 10754714"/>
                <a:gd name="connsiteX148" fmla="*/ 2082540 w 4980917"/>
                <a:gd name="connsiteY148" fmla="*/ 2078352 h 10754714"/>
                <a:gd name="connsiteX149" fmla="*/ 2004871 w 4980917"/>
                <a:gd name="connsiteY149" fmla="*/ 2423449 h 10754714"/>
                <a:gd name="connsiteX150" fmla="*/ 1562185 w 4980917"/>
                <a:gd name="connsiteY150" fmla="*/ 2723226 h 10754714"/>
                <a:gd name="connsiteX151" fmla="*/ 1139317 w 4980917"/>
                <a:gd name="connsiteY151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58486 w 4980917"/>
                <a:gd name="connsiteY10" fmla="*/ 8665988 h 10754714"/>
                <a:gd name="connsiteX11" fmla="*/ 105733 w 4980917"/>
                <a:gd name="connsiteY11" fmla="*/ 8718741 h 10754714"/>
                <a:gd name="connsiteX12" fmla="*/ 193350 w 4980917"/>
                <a:gd name="connsiteY12" fmla="*/ 8929975 h 10754714"/>
                <a:gd name="connsiteX13" fmla="*/ 158486 w 4980917"/>
                <a:gd name="connsiteY13" fmla="*/ 8982511 h 10754714"/>
                <a:gd name="connsiteX14" fmla="*/ 105733 w 4980917"/>
                <a:gd name="connsiteY14" fmla="*/ 9088018 h 10754714"/>
                <a:gd name="connsiteX15" fmla="*/ 52979 w 4980917"/>
                <a:gd name="connsiteY15" fmla="*/ 9422126 h 10754714"/>
                <a:gd name="connsiteX16" fmla="*/ 225 w 4980917"/>
                <a:gd name="connsiteY16" fmla="*/ 9685895 h 10754714"/>
                <a:gd name="connsiteX17" fmla="*/ 35394 w 4980917"/>
                <a:gd name="connsiteY17" fmla="*/ 9808988 h 10754714"/>
                <a:gd name="connsiteX18" fmla="*/ 70563 w 4980917"/>
                <a:gd name="connsiteY18" fmla="*/ 9967249 h 10754714"/>
                <a:gd name="connsiteX19" fmla="*/ 228825 w 4980917"/>
                <a:gd name="connsiteY19" fmla="*/ 10213434 h 10754714"/>
                <a:gd name="connsiteX20" fmla="*/ 422256 w 4980917"/>
                <a:gd name="connsiteY20" fmla="*/ 10389280 h 10754714"/>
                <a:gd name="connsiteX21" fmla="*/ 527763 w 4980917"/>
                <a:gd name="connsiteY21" fmla="*/ 10406864 h 10754714"/>
                <a:gd name="connsiteX22" fmla="*/ 562933 w 4980917"/>
                <a:gd name="connsiteY22" fmla="*/ 10389280 h 10754714"/>
                <a:gd name="connsiteX23" fmla="*/ 510179 w 4980917"/>
                <a:gd name="connsiteY23" fmla="*/ 10266188 h 10754714"/>
                <a:gd name="connsiteX24" fmla="*/ 457425 w 4980917"/>
                <a:gd name="connsiteY24" fmla="*/ 10195849 h 10754714"/>
                <a:gd name="connsiteX25" fmla="*/ 369502 w 4980917"/>
                <a:gd name="connsiteY25" fmla="*/ 10072757 h 10754714"/>
                <a:gd name="connsiteX26" fmla="*/ 351917 w 4980917"/>
                <a:gd name="connsiteY26" fmla="*/ 9756234 h 10754714"/>
                <a:gd name="connsiteX27" fmla="*/ 422256 w 4980917"/>
                <a:gd name="connsiteY27" fmla="*/ 9562803 h 10754714"/>
                <a:gd name="connsiteX28" fmla="*/ 422256 w 4980917"/>
                <a:gd name="connsiteY28" fmla="*/ 9527634 h 10754714"/>
                <a:gd name="connsiteX29" fmla="*/ 527763 w 4980917"/>
                <a:gd name="connsiteY29" fmla="*/ 9685895 h 10754714"/>
                <a:gd name="connsiteX30" fmla="*/ 510179 w 4980917"/>
                <a:gd name="connsiteY30" fmla="*/ 9844157 h 10754714"/>
                <a:gd name="connsiteX31" fmla="*/ 492594 w 4980917"/>
                <a:gd name="connsiteY31" fmla="*/ 10002418 h 10754714"/>
                <a:gd name="connsiteX32" fmla="*/ 492594 w 4980917"/>
                <a:gd name="connsiteY32" fmla="*/ 10072757 h 10754714"/>
                <a:gd name="connsiteX33" fmla="*/ 562933 w 4980917"/>
                <a:gd name="connsiteY33" fmla="*/ 10090341 h 10754714"/>
                <a:gd name="connsiteX34" fmla="*/ 615686 w 4980917"/>
                <a:gd name="connsiteY34" fmla="*/ 9844157 h 10754714"/>
                <a:gd name="connsiteX35" fmla="*/ 615686 w 4980917"/>
                <a:gd name="connsiteY35" fmla="*/ 9580388 h 10754714"/>
                <a:gd name="connsiteX36" fmla="*/ 562933 w 4980917"/>
                <a:gd name="connsiteY36" fmla="*/ 9228695 h 10754714"/>
                <a:gd name="connsiteX37" fmla="*/ 527763 w 4980917"/>
                <a:gd name="connsiteY37" fmla="*/ 9000095 h 10754714"/>
                <a:gd name="connsiteX38" fmla="*/ 562933 w 4980917"/>
                <a:gd name="connsiteY38" fmla="*/ 8490141 h 10754714"/>
                <a:gd name="connsiteX39" fmla="*/ 502642 w 4980917"/>
                <a:gd name="connsiteY39" fmla="*/ 8128400 h 10754714"/>
                <a:gd name="connsiteX40" fmla="*/ 974382 w 4980917"/>
                <a:gd name="connsiteY40" fmla="*/ 6406581 h 10754714"/>
                <a:gd name="connsiteX41" fmla="*/ 1067405 w 4980917"/>
                <a:gd name="connsiteY41" fmla="*/ 5523365 h 10754714"/>
                <a:gd name="connsiteX42" fmla="*/ 1093998 w 4980917"/>
                <a:gd name="connsiteY42" fmla="*/ 5025719 h 10754714"/>
                <a:gd name="connsiteX43" fmla="*/ 1130115 w 4980917"/>
                <a:gd name="connsiteY43" fmla="*/ 5097781 h 10754714"/>
                <a:gd name="connsiteX44" fmla="*/ 1207423 w 4980917"/>
                <a:gd name="connsiteY44" fmla="*/ 5550695 h 10754714"/>
                <a:gd name="connsiteX45" fmla="*/ 1325236 w 4980917"/>
                <a:gd name="connsiteY45" fmla="*/ 6216246 h 10754714"/>
                <a:gd name="connsiteX46" fmla="*/ 1193086 w 4980917"/>
                <a:gd name="connsiteY46" fmla="*/ 6648629 h 10754714"/>
                <a:gd name="connsiteX47" fmla="*/ 822515 w 4980917"/>
                <a:gd name="connsiteY47" fmla="*/ 7682873 h 10754714"/>
                <a:gd name="connsiteX48" fmla="*/ 698306 w 4980917"/>
                <a:gd name="connsiteY48" fmla="*/ 8704786 h 10754714"/>
                <a:gd name="connsiteX49" fmla="*/ 861871 w 4980917"/>
                <a:gd name="connsiteY49" fmla="*/ 9773818 h 10754714"/>
                <a:gd name="connsiteX50" fmla="*/ 1020133 w 4980917"/>
                <a:gd name="connsiteY50" fmla="*/ 10512372 h 10754714"/>
                <a:gd name="connsiteX51" fmla="*/ 1090471 w 4980917"/>
                <a:gd name="connsiteY51" fmla="*/ 10723388 h 10754714"/>
                <a:gd name="connsiteX52" fmla="*/ 1178394 w 4980917"/>
                <a:gd name="connsiteY52" fmla="*/ 10723388 h 10754714"/>
                <a:gd name="connsiteX53" fmla="*/ 1948698 w 4980917"/>
                <a:gd name="connsiteY53" fmla="*/ 10748788 h 10754714"/>
                <a:gd name="connsiteX54" fmla="*/ 2338979 w 4980917"/>
                <a:gd name="connsiteY54" fmla="*/ 10731203 h 10754714"/>
                <a:gd name="connsiteX55" fmla="*/ 2356563 w 4980917"/>
                <a:gd name="connsiteY55" fmla="*/ 9914495 h 10754714"/>
                <a:gd name="connsiteX56" fmla="*/ 2338979 w 4980917"/>
                <a:gd name="connsiteY56" fmla="*/ 9351788 h 10754714"/>
                <a:gd name="connsiteX57" fmla="*/ 2310160 w 4980917"/>
                <a:gd name="connsiteY57" fmla="*/ 8936107 h 10754714"/>
                <a:gd name="connsiteX58" fmla="*/ 2479656 w 4980917"/>
                <a:gd name="connsiteY58" fmla="*/ 8947341 h 10754714"/>
                <a:gd name="connsiteX59" fmla="*/ 2549994 w 4980917"/>
                <a:gd name="connsiteY59" fmla="*/ 8964926 h 10754714"/>
                <a:gd name="connsiteX60" fmla="*/ 2532410 w 4980917"/>
                <a:gd name="connsiteY60" fmla="*/ 9175941 h 10754714"/>
                <a:gd name="connsiteX61" fmla="*/ 2497240 w 4980917"/>
                <a:gd name="connsiteY61" fmla="*/ 9685895 h 10754714"/>
                <a:gd name="connsiteX62" fmla="*/ 2514825 w 4980917"/>
                <a:gd name="connsiteY62" fmla="*/ 10740972 h 10754714"/>
                <a:gd name="connsiteX63" fmla="*/ 2757590 w 4980917"/>
                <a:gd name="connsiteY63" fmla="*/ 10742438 h 10754714"/>
                <a:gd name="connsiteX64" fmla="*/ 3499563 w 4980917"/>
                <a:gd name="connsiteY64" fmla="*/ 10740972 h 10754714"/>
                <a:gd name="connsiteX65" fmla="*/ 3820483 w 4980917"/>
                <a:gd name="connsiteY65" fmla="*/ 10724853 h 10754714"/>
                <a:gd name="connsiteX66" fmla="*/ 3863467 w 4980917"/>
                <a:gd name="connsiteY66" fmla="*/ 10651095 h 10754714"/>
                <a:gd name="connsiteX67" fmla="*/ 3914756 w 4980917"/>
                <a:gd name="connsiteY67" fmla="*/ 10276934 h 10754714"/>
                <a:gd name="connsiteX68" fmla="*/ 4117956 w 4980917"/>
                <a:gd name="connsiteY68" fmla="*/ 9082645 h 10754714"/>
                <a:gd name="connsiteX69" fmla="*/ 4170011 w 4980917"/>
                <a:gd name="connsiteY69" fmla="*/ 8647566 h 10754714"/>
                <a:gd name="connsiteX70" fmla="*/ 4161486 w 4980917"/>
                <a:gd name="connsiteY70" fmla="*/ 7988815 h 10754714"/>
                <a:gd name="connsiteX71" fmla="*/ 4048340 w 4980917"/>
                <a:gd name="connsiteY71" fmla="*/ 7278630 h 10754714"/>
                <a:gd name="connsiteX72" fmla="*/ 3752447 w 4980917"/>
                <a:gd name="connsiteY72" fmla="*/ 6620032 h 10754714"/>
                <a:gd name="connsiteX73" fmla="*/ 3576297 w 4980917"/>
                <a:gd name="connsiteY73" fmla="*/ 6197379 h 10754714"/>
                <a:gd name="connsiteX74" fmla="*/ 3622656 w 4980917"/>
                <a:gd name="connsiteY74" fmla="*/ 5799695 h 10754714"/>
                <a:gd name="connsiteX75" fmla="*/ 3692994 w 4980917"/>
                <a:gd name="connsiteY75" fmla="*/ 5307326 h 10754714"/>
                <a:gd name="connsiteX76" fmla="*/ 3710579 w 4980917"/>
                <a:gd name="connsiteY76" fmla="*/ 5025972 h 10754714"/>
                <a:gd name="connsiteX77" fmla="*/ 3734304 w 4980917"/>
                <a:gd name="connsiteY77" fmla="*/ 5274111 h 10754714"/>
                <a:gd name="connsiteX78" fmla="*/ 3766752 w 4980917"/>
                <a:gd name="connsiteY78" fmla="*/ 5969680 h 10754714"/>
                <a:gd name="connsiteX79" fmla="*/ 3779452 w 4980917"/>
                <a:gd name="connsiteY79" fmla="*/ 6297438 h 10754714"/>
                <a:gd name="connsiteX80" fmla="*/ 3921594 w 4980917"/>
                <a:gd name="connsiteY80" fmla="*/ 6889941 h 10754714"/>
                <a:gd name="connsiteX81" fmla="*/ 4079856 w 4980917"/>
                <a:gd name="connsiteY81" fmla="*/ 7452649 h 10754714"/>
                <a:gd name="connsiteX82" fmla="*/ 4417591 w 4980917"/>
                <a:gd name="connsiteY82" fmla="*/ 8224698 h 10754714"/>
                <a:gd name="connsiteX83" fmla="*/ 4337935 w 4980917"/>
                <a:gd name="connsiteY83" fmla="*/ 8527032 h 10754714"/>
                <a:gd name="connsiteX84" fmla="*/ 4270177 w 4980917"/>
                <a:gd name="connsiteY84" fmla="*/ 8711945 h 10754714"/>
                <a:gd name="connsiteX85" fmla="*/ 4262676 w 4980917"/>
                <a:gd name="connsiteY85" fmla="*/ 8835424 h 10754714"/>
                <a:gd name="connsiteX86" fmla="*/ 4285709 w 4980917"/>
                <a:gd name="connsiteY86" fmla="*/ 8999839 h 10754714"/>
                <a:gd name="connsiteX87" fmla="*/ 4275630 w 4980917"/>
                <a:gd name="connsiteY87" fmla="*/ 9161008 h 10754714"/>
                <a:gd name="connsiteX88" fmla="*/ 4260150 w 4980917"/>
                <a:gd name="connsiteY88" fmla="*/ 9258595 h 10754714"/>
                <a:gd name="connsiteX89" fmla="*/ 4315050 w 4980917"/>
                <a:gd name="connsiteY89" fmla="*/ 9296877 h 10754714"/>
                <a:gd name="connsiteX90" fmla="*/ 4370955 w 4980917"/>
                <a:gd name="connsiteY90" fmla="*/ 9254814 h 10754714"/>
                <a:gd name="connsiteX91" fmla="*/ 4421731 w 4980917"/>
                <a:gd name="connsiteY91" fmla="*/ 9156124 h 10754714"/>
                <a:gd name="connsiteX92" fmla="*/ 4432268 w 4980917"/>
                <a:gd name="connsiteY92" fmla="*/ 9009063 h 10754714"/>
                <a:gd name="connsiteX93" fmla="*/ 4472430 w 4980917"/>
                <a:gd name="connsiteY93" fmla="*/ 8881777 h 10754714"/>
                <a:gd name="connsiteX94" fmla="*/ 4568712 w 4980917"/>
                <a:gd name="connsiteY94" fmla="*/ 8803648 h 10754714"/>
                <a:gd name="connsiteX95" fmla="*/ 4721812 w 4980917"/>
                <a:gd name="connsiteY95" fmla="*/ 8944534 h 10754714"/>
                <a:gd name="connsiteX96" fmla="*/ 4729049 w 4980917"/>
                <a:gd name="connsiteY96" fmla="*/ 9142266 h 10754714"/>
                <a:gd name="connsiteX97" fmla="*/ 4649027 w 4980917"/>
                <a:gd name="connsiteY97" fmla="*/ 9309649 h 10754714"/>
                <a:gd name="connsiteX98" fmla="*/ 4560793 w 4980917"/>
                <a:gd name="connsiteY98" fmla="*/ 9458822 h 10754714"/>
                <a:gd name="connsiteX99" fmla="*/ 4489038 w 4980917"/>
                <a:gd name="connsiteY99" fmla="*/ 9577347 h 10754714"/>
                <a:gd name="connsiteX100" fmla="*/ 4603329 w 4980917"/>
                <a:gd name="connsiteY100" fmla="*/ 9586989 h 10754714"/>
                <a:gd name="connsiteX101" fmla="*/ 4699122 w 4980917"/>
                <a:gd name="connsiteY101" fmla="*/ 9510952 h 10754714"/>
                <a:gd name="connsiteX102" fmla="*/ 4826771 w 4980917"/>
                <a:gd name="connsiteY102" fmla="*/ 9384704 h 10754714"/>
                <a:gd name="connsiteX103" fmla="*/ 4959561 w 4980917"/>
                <a:gd name="connsiteY103" fmla="*/ 9172350 h 10754714"/>
                <a:gd name="connsiteX104" fmla="*/ 4980071 w 4980917"/>
                <a:gd name="connsiteY104" fmla="*/ 8971549 h 10754714"/>
                <a:gd name="connsiteX105" fmla="*/ 4953488 w 4980917"/>
                <a:gd name="connsiteY105" fmla="*/ 8787763 h 10754714"/>
                <a:gd name="connsiteX106" fmla="*/ 4824201 w 4980917"/>
                <a:gd name="connsiteY106" fmla="*/ 8405010 h 10754714"/>
                <a:gd name="connsiteX107" fmla="*/ 4720438 w 4980917"/>
                <a:gd name="connsiteY107" fmla="*/ 7442321 h 10754714"/>
                <a:gd name="connsiteX108" fmla="*/ 4705086 w 4980917"/>
                <a:gd name="connsiteY108" fmla="*/ 6839978 h 10754714"/>
                <a:gd name="connsiteX109" fmla="*/ 4633144 w 4980917"/>
                <a:gd name="connsiteY109" fmla="*/ 6291786 h 10754714"/>
                <a:gd name="connsiteX110" fmla="*/ 4509423 w 4980917"/>
                <a:gd name="connsiteY110" fmla="*/ 5707864 h 10754714"/>
                <a:gd name="connsiteX111" fmla="*/ 4468950 w 4980917"/>
                <a:gd name="connsiteY111" fmla="*/ 4447075 h 10754714"/>
                <a:gd name="connsiteX112" fmla="*/ 4486334 w 4980917"/>
                <a:gd name="connsiteY112" fmla="*/ 3700756 h 10754714"/>
                <a:gd name="connsiteX113" fmla="*/ 4249079 w 4980917"/>
                <a:gd name="connsiteY113" fmla="*/ 3250383 h 10754714"/>
                <a:gd name="connsiteX114" fmla="*/ 3999320 w 4980917"/>
                <a:gd name="connsiteY114" fmla="*/ 3044455 h 10754714"/>
                <a:gd name="connsiteX115" fmla="*/ 3678324 w 4980917"/>
                <a:gd name="connsiteY115" fmla="*/ 2912933 h 10754714"/>
                <a:gd name="connsiteX116" fmla="*/ 3402429 w 4980917"/>
                <a:gd name="connsiteY116" fmla="*/ 2746113 h 10754714"/>
                <a:gd name="connsiteX117" fmla="*/ 3024779 w 4980917"/>
                <a:gd name="connsiteY117" fmla="*/ 2528957 h 10754714"/>
                <a:gd name="connsiteX118" fmla="*/ 2932566 w 4980917"/>
                <a:gd name="connsiteY118" fmla="*/ 2231809 h 10754714"/>
                <a:gd name="connsiteX119" fmla="*/ 2940426 w 4980917"/>
                <a:gd name="connsiteY119" fmla="*/ 1958709 h 10754714"/>
                <a:gd name="connsiteX120" fmla="*/ 3087631 w 4980917"/>
                <a:gd name="connsiteY120" fmla="*/ 1962420 h 10754714"/>
                <a:gd name="connsiteX121" fmla="*/ 3308412 w 4980917"/>
                <a:gd name="connsiteY121" fmla="*/ 2007437 h 10754714"/>
                <a:gd name="connsiteX122" fmla="*/ 3380634 w 4980917"/>
                <a:gd name="connsiteY122" fmla="*/ 1815438 h 10754714"/>
                <a:gd name="connsiteX123" fmla="*/ 3432360 w 4980917"/>
                <a:gd name="connsiteY123" fmla="*/ 1750548 h 10754714"/>
                <a:gd name="connsiteX124" fmla="*/ 3485784 w 4980917"/>
                <a:gd name="connsiteY124" fmla="*/ 1690329 h 10754714"/>
                <a:gd name="connsiteX125" fmla="*/ 3439004 w 4980917"/>
                <a:gd name="connsiteY125" fmla="*/ 1631133 h 10754714"/>
                <a:gd name="connsiteX126" fmla="*/ 3365938 w 4980917"/>
                <a:gd name="connsiteY126" fmla="*/ 1619405 h 10754714"/>
                <a:gd name="connsiteX127" fmla="*/ 3477932 w 4980917"/>
                <a:gd name="connsiteY127" fmla="*/ 1610647 h 10754714"/>
                <a:gd name="connsiteX128" fmla="*/ 3518349 w 4980917"/>
                <a:gd name="connsiteY128" fmla="*/ 1565149 h 10754714"/>
                <a:gd name="connsiteX129" fmla="*/ 3503574 w 4980917"/>
                <a:gd name="connsiteY129" fmla="*/ 1494543 h 10754714"/>
                <a:gd name="connsiteX130" fmla="*/ 3500145 w 4980917"/>
                <a:gd name="connsiteY130" fmla="*/ 1378545 h 10754714"/>
                <a:gd name="connsiteX131" fmla="*/ 3603161 w 4980917"/>
                <a:gd name="connsiteY131" fmla="*/ 1363631 h 10754714"/>
                <a:gd name="connsiteX132" fmla="*/ 3675904 w 4980917"/>
                <a:gd name="connsiteY132" fmla="*/ 1325671 h 10754714"/>
                <a:gd name="connsiteX133" fmla="*/ 3712134 w 4980917"/>
                <a:gd name="connsiteY133" fmla="*/ 1250378 h 10754714"/>
                <a:gd name="connsiteX134" fmla="*/ 3641346 w 4980917"/>
                <a:gd name="connsiteY134" fmla="*/ 1169402 h 10754714"/>
                <a:gd name="connsiteX135" fmla="*/ 3571294 w 4980917"/>
                <a:gd name="connsiteY135" fmla="*/ 1072201 h 10754714"/>
                <a:gd name="connsiteX136" fmla="*/ 3497984 w 4980917"/>
                <a:gd name="connsiteY136" fmla="*/ 916919 h 10754714"/>
                <a:gd name="connsiteX137" fmla="*/ 3535692 w 4980917"/>
                <a:gd name="connsiteY137" fmla="*/ 753285 h 10754714"/>
                <a:gd name="connsiteX138" fmla="*/ 3540116 w 4980917"/>
                <a:gd name="connsiteY138" fmla="*/ 414462 h 10754714"/>
                <a:gd name="connsiteX139" fmla="*/ 3230480 w 4980917"/>
                <a:gd name="connsiteY139" fmla="*/ 125796 h 10754714"/>
                <a:gd name="connsiteX140" fmla="*/ 2731150 w 4980917"/>
                <a:gd name="connsiteY140" fmla="*/ 9659 h 10754714"/>
                <a:gd name="connsiteX141" fmla="*/ 2127852 w 4980917"/>
                <a:gd name="connsiteY141" fmla="*/ 37014 h 10754714"/>
                <a:gd name="connsiteX142" fmla="*/ 1776271 w 4980917"/>
                <a:gd name="connsiteY142" fmla="*/ 278126 h 10754714"/>
                <a:gd name="connsiteX143" fmla="*/ 1639257 w 4980917"/>
                <a:gd name="connsiteY143" fmla="*/ 602343 h 10754714"/>
                <a:gd name="connsiteX144" fmla="*/ 1628634 w 4980917"/>
                <a:gd name="connsiteY144" fmla="*/ 1121429 h 10754714"/>
                <a:gd name="connsiteX145" fmla="*/ 1852730 w 4980917"/>
                <a:gd name="connsiteY145" fmla="*/ 1530531 h 10754714"/>
                <a:gd name="connsiteX146" fmla="*/ 2061231 w 4980917"/>
                <a:gd name="connsiteY146" fmla="*/ 1763495 h 10754714"/>
                <a:gd name="connsiteX147" fmla="*/ 2082540 w 4980917"/>
                <a:gd name="connsiteY147" fmla="*/ 2078352 h 10754714"/>
                <a:gd name="connsiteX148" fmla="*/ 2004871 w 4980917"/>
                <a:gd name="connsiteY148" fmla="*/ 2423449 h 10754714"/>
                <a:gd name="connsiteX149" fmla="*/ 1562185 w 4980917"/>
                <a:gd name="connsiteY149" fmla="*/ 2723226 h 10754714"/>
                <a:gd name="connsiteX150" fmla="*/ 1139317 w 4980917"/>
                <a:gd name="connsiteY150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58486 w 4980917"/>
                <a:gd name="connsiteY10" fmla="*/ 8665988 h 10754714"/>
                <a:gd name="connsiteX11" fmla="*/ 105733 w 4980917"/>
                <a:gd name="connsiteY11" fmla="*/ 8718741 h 10754714"/>
                <a:gd name="connsiteX12" fmla="*/ 193350 w 4980917"/>
                <a:gd name="connsiteY12" fmla="*/ 8929975 h 10754714"/>
                <a:gd name="connsiteX13" fmla="*/ 105733 w 4980917"/>
                <a:gd name="connsiteY13" fmla="*/ 9088018 h 10754714"/>
                <a:gd name="connsiteX14" fmla="*/ 52979 w 4980917"/>
                <a:gd name="connsiteY14" fmla="*/ 9422126 h 10754714"/>
                <a:gd name="connsiteX15" fmla="*/ 225 w 4980917"/>
                <a:gd name="connsiteY15" fmla="*/ 9685895 h 10754714"/>
                <a:gd name="connsiteX16" fmla="*/ 35394 w 4980917"/>
                <a:gd name="connsiteY16" fmla="*/ 9808988 h 10754714"/>
                <a:gd name="connsiteX17" fmla="*/ 70563 w 4980917"/>
                <a:gd name="connsiteY17" fmla="*/ 9967249 h 10754714"/>
                <a:gd name="connsiteX18" fmla="*/ 228825 w 4980917"/>
                <a:gd name="connsiteY18" fmla="*/ 10213434 h 10754714"/>
                <a:gd name="connsiteX19" fmla="*/ 422256 w 4980917"/>
                <a:gd name="connsiteY19" fmla="*/ 10389280 h 10754714"/>
                <a:gd name="connsiteX20" fmla="*/ 527763 w 4980917"/>
                <a:gd name="connsiteY20" fmla="*/ 10406864 h 10754714"/>
                <a:gd name="connsiteX21" fmla="*/ 562933 w 4980917"/>
                <a:gd name="connsiteY21" fmla="*/ 10389280 h 10754714"/>
                <a:gd name="connsiteX22" fmla="*/ 510179 w 4980917"/>
                <a:gd name="connsiteY22" fmla="*/ 10266188 h 10754714"/>
                <a:gd name="connsiteX23" fmla="*/ 457425 w 4980917"/>
                <a:gd name="connsiteY23" fmla="*/ 10195849 h 10754714"/>
                <a:gd name="connsiteX24" fmla="*/ 369502 w 4980917"/>
                <a:gd name="connsiteY24" fmla="*/ 10072757 h 10754714"/>
                <a:gd name="connsiteX25" fmla="*/ 351917 w 4980917"/>
                <a:gd name="connsiteY25" fmla="*/ 9756234 h 10754714"/>
                <a:gd name="connsiteX26" fmla="*/ 422256 w 4980917"/>
                <a:gd name="connsiteY26" fmla="*/ 9562803 h 10754714"/>
                <a:gd name="connsiteX27" fmla="*/ 422256 w 4980917"/>
                <a:gd name="connsiteY27" fmla="*/ 9527634 h 10754714"/>
                <a:gd name="connsiteX28" fmla="*/ 527763 w 4980917"/>
                <a:gd name="connsiteY28" fmla="*/ 9685895 h 10754714"/>
                <a:gd name="connsiteX29" fmla="*/ 510179 w 4980917"/>
                <a:gd name="connsiteY29" fmla="*/ 9844157 h 10754714"/>
                <a:gd name="connsiteX30" fmla="*/ 492594 w 4980917"/>
                <a:gd name="connsiteY30" fmla="*/ 10002418 h 10754714"/>
                <a:gd name="connsiteX31" fmla="*/ 492594 w 4980917"/>
                <a:gd name="connsiteY31" fmla="*/ 10072757 h 10754714"/>
                <a:gd name="connsiteX32" fmla="*/ 562933 w 4980917"/>
                <a:gd name="connsiteY32" fmla="*/ 10090341 h 10754714"/>
                <a:gd name="connsiteX33" fmla="*/ 615686 w 4980917"/>
                <a:gd name="connsiteY33" fmla="*/ 9844157 h 10754714"/>
                <a:gd name="connsiteX34" fmla="*/ 615686 w 4980917"/>
                <a:gd name="connsiteY34" fmla="*/ 9580388 h 10754714"/>
                <a:gd name="connsiteX35" fmla="*/ 562933 w 4980917"/>
                <a:gd name="connsiteY35" fmla="*/ 9228695 h 10754714"/>
                <a:gd name="connsiteX36" fmla="*/ 527763 w 4980917"/>
                <a:gd name="connsiteY36" fmla="*/ 9000095 h 10754714"/>
                <a:gd name="connsiteX37" fmla="*/ 562933 w 4980917"/>
                <a:gd name="connsiteY37" fmla="*/ 8490141 h 10754714"/>
                <a:gd name="connsiteX38" fmla="*/ 502642 w 4980917"/>
                <a:gd name="connsiteY38" fmla="*/ 8128400 h 10754714"/>
                <a:gd name="connsiteX39" fmla="*/ 974382 w 4980917"/>
                <a:gd name="connsiteY39" fmla="*/ 6406581 h 10754714"/>
                <a:gd name="connsiteX40" fmla="*/ 1067405 w 4980917"/>
                <a:gd name="connsiteY40" fmla="*/ 5523365 h 10754714"/>
                <a:gd name="connsiteX41" fmla="*/ 1093998 w 4980917"/>
                <a:gd name="connsiteY41" fmla="*/ 5025719 h 10754714"/>
                <a:gd name="connsiteX42" fmla="*/ 1130115 w 4980917"/>
                <a:gd name="connsiteY42" fmla="*/ 5097781 h 10754714"/>
                <a:gd name="connsiteX43" fmla="*/ 1207423 w 4980917"/>
                <a:gd name="connsiteY43" fmla="*/ 5550695 h 10754714"/>
                <a:gd name="connsiteX44" fmla="*/ 1325236 w 4980917"/>
                <a:gd name="connsiteY44" fmla="*/ 6216246 h 10754714"/>
                <a:gd name="connsiteX45" fmla="*/ 1193086 w 4980917"/>
                <a:gd name="connsiteY45" fmla="*/ 6648629 h 10754714"/>
                <a:gd name="connsiteX46" fmla="*/ 822515 w 4980917"/>
                <a:gd name="connsiteY46" fmla="*/ 7682873 h 10754714"/>
                <a:gd name="connsiteX47" fmla="*/ 698306 w 4980917"/>
                <a:gd name="connsiteY47" fmla="*/ 8704786 h 10754714"/>
                <a:gd name="connsiteX48" fmla="*/ 861871 w 4980917"/>
                <a:gd name="connsiteY48" fmla="*/ 9773818 h 10754714"/>
                <a:gd name="connsiteX49" fmla="*/ 1020133 w 4980917"/>
                <a:gd name="connsiteY49" fmla="*/ 10512372 h 10754714"/>
                <a:gd name="connsiteX50" fmla="*/ 1090471 w 4980917"/>
                <a:gd name="connsiteY50" fmla="*/ 10723388 h 10754714"/>
                <a:gd name="connsiteX51" fmla="*/ 1178394 w 4980917"/>
                <a:gd name="connsiteY51" fmla="*/ 10723388 h 10754714"/>
                <a:gd name="connsiteX52" fmla="*/ 1948698 w 4980917"/>
                <a:gd name="connsiteY52" fmla="*/ 10748788 h 10754714"/>
                <a:gd name="connsiteX53" fmla="*/ 2338979 w 4980917"/>
                <a:gd name="connsiteY53" fmla="*/ 10731203 h 10754714"/>
                <a:gd name="connsiteX54" fmla="*/ 2356563 w 4980917"/>
                <a:gd name="connsiteY54" fmla="*/ 9914495 h 10754714"/>
                <a:gd name="connsiteX55" fmla="*/ 2338979 w 4980917"/>
                <a:gd name="connsiteY55" fmla="*/ 9351788 h 10754714"/>
                <a:gd name="connsiteX56" fmla="*/ 2310160 w 4980917"/>
                <a:gd name="connsiteY56" fmla="*/ 8936107 h 10754714"/>
                <a:gd name="connsiteX57" fmla="*/ 2479656 w 4980917"/>
                <a:gd name="connsiteY57" fmla="*/ 8947341 h 10754714"/>
                <a:gd name="connsiteX58" fmla="*/ 2549994 w 4980917"/>
                <a:gd name="connsiteY58" fmla="*/ 8964926 h 10754714"/>
                <a:gd name="connsiteX59" fmla="*/ 2532410 w 4980917"/>
                <a:gd name="connsiteY59" fmla="*/ 9175941 h 10754714"/>
                <a:gd name="connsiteX60" fmla="*/ 2497240 w 4980917"/>
                <a:gd name="connsiteY60" fmla="*/ 9685895 h 10754714"/>
                <a:gd name="connsiteX61" fmla="*/ 2514825 w 4980917"/>
                <a:gd name="connsiteY61" fmla="*/ 10740972 h 10754714"/>
                <a:gd name="connsiteX62" fmla="*/ 2757590 w 4980917"/>
                <a:gd name="connsiteY62" fmla="*/ 10742438 h 10754714"/>
                <a:gd name="connsiteX63" fmla="*/ 3499563 w 4980917"/>
                <a:gd name="connsiteY63" fmla="*/ 10740972 h 10754714"/>
                <a:gd name="connsiteX64" fmla="*/ 3820483 w 4980917"/>
                <a:gd name="connsiteY64" fmla="*/ 10724853 h 10754714"/>
                <a:gd name="connsiteX65" fmla="*/ 3863467 w 4980917"/>
                <a:gd name="connsiteY65" fmla="*/ 10651095 h 10754714"/>
                <a:gd name="connsiteX66" fmla="*/ 3914756 w 4980917"/>
                <a:gd name="connsiteY66" fmla="*/ 10276934 h 10754714"/>
                <a:gd name="connsiteX67" fmla="*/ 4117956 w 4980917"/>
                <a:gd name="connsiteY67" fmla="*/ 9082645 h 10754714"/>
                <a:gd name="connsiteX68" fmla="*/ 4170011 w 4980917"/>
                <a:gd name="connsiteY68" fmla="*/ 8647566 h 10754714"/>
                <a:gd name="connsiteX69" fmla="*/ 4161486 w 4980917"/>
                <a:gd name="connsiteY69" fmla="*/ 7988815 h 10754714"/>
                <a:gd name="connsiteX70" fmla="*/ 4048340 w 4980917"/>
                <a:gd name="connsiteY70" fmla="*/ 7278630 h 10754714"/>
                <a:gd name="connsiteX71" fmla="*/ 3752447 w 4980917"/>
                <a:gd name="connsiteY71" fmla="*/ 6620032 h 10754714"/>
                <a:gd name="connsiteX72" fmla="*/ 3576297 w 4980917"/>
                <a:gd name="connsiteY72" fmla="*/ 6197379 h 10754714"/>
                <a:gd name="connsiteX73" fmla="*/ 3622656 w 4980917"/>
                <a:gd name="connsiteY73" fmla="*/ 5799695 h 10754714"/>
                <a:gd name="connsiteX74" fmla="*/ 3692994 w 4980917"/>
                <a:gd name="connsiteY74" fmla="*/ 5307326 h 10754714"/>
                <a:gd name="connsiteX75" fmla="*/ 3710579 w 4980917"/>
                <a:gd name="connsiteY75" fmla="*/ 5025972 h 10754714"/>
                <a:gd name="connsiteX76" fmla="*/ 3734304 w 4980917"/>
                <a:gd name="connsiteY76" fmla="*/ 5274111 h 10754714"/>
                <a:gd name="connsiteX77" fmla="*/ 3766752 w 4980917"/>
                <a:gd name="connsiteY77" fmla="*/ 5969680 h 10754714"/>
                <a:gd name="connsiteX78" fmla="*/ 3779452 w 4980917"/>
                <a:gd name="connsiteY78" fmla="*/ 6297438 h 10754714"/>
                <a:gd name="connsiteX79" fmla="*/ 3921594 w 4980917"/>
                <a:gd name="connsiteY79" fmla="*/ 6889941 h 10754714"/>
                <a:gd name="connsiteX80" fmla="*/ 4079856 w 4980917"/>
                <a:gd name="connsiteY80" fmla="*/ 7452649 h 10754714"/>
                <a:gd name="connsiteX81" fmla="*/ 4417591 w 4980917"/>
                <a:gd name="connsiteY81" fmla="*/ 8224698 h 10754714"/>
                <a:gd name="connsiteX82" fmla="*/ 4337935 w 4980917"/>
                <a:gd name="connsiteY82" fmla="*/ 8527032 h 10754714"/>
                <a:gd name="connsiteX83" fmla="*/ 4270177 w 4980917"/>
                <a:gd name="connsiteY83" fmla="*/ 8711945 h 10754714"/>
                <a:gd name="connsiteX84" fmla="*/ 4262676 w 4980917"/>
                <a:gd name="connsiteY84" fmla="*/ 8835424 h 10754714"/>
                <a:gd name="connsiteX85" fmla="*/ 4285709 w 4980917"/>
                <a:gd name="connsiteY85" fmla="*/ 8999839 h 10754714"/>
                <a:gd name="connsiteX86" fmla="*/ 4275630 w 4980917"/>
                <a:gd name="connsiteY86" fmla="*/ 9161008 h 10754714"/>
                <a:gd name="connsiteX87" fmla="*/ 4260150 w 4980917"/>
                <a:gd name="connsiteY87" fmla="*/ 9258595 h 10754714"/>
                <a:gd name="connsiteX88" fmla="*/ 4315050 w 4980917"/>
                <a:gd name="connsiteY88" fmla="*/ 9296877 h 10754714"/>
                <a:gd name="connsiteX89" fmla="*/ 4370955 w 4980917"/>
                <a:gd name="connsiteY89" fmla="*/ 9254814 h 10754714"/>
                <a:gd name="connsiteX90" fmla="*/ 4421731 w 4980917"/>
                <a:gd name="connsiteY90" fmla="*/ 9156124 h 10754714"/>
                <a:gd name="connsiteX91" fmla="*/ 4432268 w 4980917"/>
                <a:gd name="connsiteY91" fmla="*/ 9009063 h 10754714"/>
                <a:gd name="connsiteX92" fmla="*/ 4472430 w 4980917"/>
                <a:gd name="connsiteY92" fmla="*/ 8881777 h 10754714"/>
                <a:gd name="connsiteX93" fmla="*/ 4568712 w 4980917"/>
                <a:gd name="connsiteY93" fmla="*/ 8803648 h 10754714"/>
                <a:gd name="connsiteX94" fmla="*/ 4721812 w 4980917"/>
                <a:gd name="connsiteY94" fmla="*/ 8944534 h 10754714"/>
                <a:gd name="connsiteX95" fmla="*/ 4729049 w 4980917"/>
                <a:gd name="connsiteY95" fmla="*/ 9142266 h 10754714"/>
                <a:gd name="connsiteX96" fmla="*/ 4649027 w 4980917"/>
                <a:gd name="connsiteY96" fmla="*/ 9309649 h 10754714"/>
                <a:gd name="connsiteX97" fmla="*/ 4560793 w 4980917"/>
                <a:gd name="connsiteY97" fmla="*/ 9458822 h 10754714"/>
                <a:gd name="connsiteX98" fmla="*/ 4489038 w 4980917"/>
                <a:gd name="connsiteY98" fmla="*/ 9577347 h 10754714"/>
                <a:gd name="connsiteX99" fmla="*/ 4603329 w 4980917"/>
                <a:gd name="connsiteY99" fmla="*/ 9586989 h 10754714"/>
                <a:gd name="connsiteX100" fmla="*/ 4699122 w 4980917"/>
                <a:gd name="connsiteY100" fmla="*/ 9510952 h 10754714"/>
                <a:gd name="connsiteX101" fmla="*/ 4826771 w 4980917"/>
                <a:gd name="connsiteY101" fmla="*/ 9384704 h 10754714"/>
                <a:gd name="connsiteX102" fmla="*/ 4959561 w 4980917"/>
                <a:gd name="connsiteY102" fmla="*/ 9172350 h 10754714"/>
                <a:gd name="connsiteX103" fmla="*/ 4980071 w 4980917"/>
                <a:gd name="connsiteY103" fmla="*/ 8971549 h 10754714"/>
                <a:gd name="connsiteX104" fmla="*/ 4953488 w 4980917"/>
                <a:gd name="connsiteY104" fmla="*/ 8787763 h 10754714"/>
                <a:gd name="connsiteX105" fmla="*/ 4824201 w 4980917"/>
                <a:gd name="connsiteY105" fmla="*/ 8405010 h 10754714"/>
                <a:gd name="connsiteX106" fmla="*/ 4720438 w 4980917"/>
                <a:gd name="connsiteY106" fmla="*/ 7442321 h 10754714"/>
                <a:gd name="connsiteX107" fmla="*/ 4705086 w 4980917"/>
                <a:gd name="connsiteY107" fmla="*/ 6839978 h 10754714"/>
                <a:gd name="connsiteX108" fmla="*/ 4633144 w 4980917"/>
                <a:gd name="connsiteY108" fmla="*/ 6291786 h 10754714"/>
                <a:gd name="connsiteX109" fmla="*/ 4509423 w 4980917"/>
                <a:gd name="connsiteY109" fmla="*/ 5707864 h 10754714"/>
                <a:gd name="connsiteX110" fmla="*/ 4468950 w 4980917"/>
                <a:gd name="connsiteY110" fmla="*/ 4447075 h 10754714"/>
                <a:gd name="connsiteX111" fmla="*/ 4486334 w 4980917"/>
                <a:gd name="connsiteY111" fmla="*/ 3700756 h 10754714"/>
                <a:gd name="connsiteX112" fmla="*/ 4249079 w 4980917"/>
                <a:gd name="connsiteY112" fmla="*/ 3250383 h 10754714"/>
                <a:gd name="connsiteX113" fmla="*/ 3999320 w 4980917"/>
                <a:gd name="connsiteY113" fmla="*/ 3044455 h 10754714"/>
                <a:gd name="connsiteX114" fmla="*/ 3678324 w 4980917"/>
                <a:gd name="connsiteY114" fmla="*/ 2912933 h 10754714"/>
                <a:gd name="connsiteX115" fmla="*/ 3402429 w 4980917"/>
                <a:gd name="connsiteY115" fmla="*/ 2746113 h 10754714"/>
                <a:gd name="connsiteX116" fmla="*/ 3024779 w 4980917"/>
                <a:gd name="connsiteY116" fmla="*/ 2528957 h 10754714"/>
                <a:gd name="connsiteX117" fmla="*/ 2932566 w 4980917"/>
                <a:gd name="connsiteY117" fmla="*/ 2231809 h 10754714"/>
                <a:gd name="connsiteX118" fmla="*/ 2940426 w 4980917"/>
                <a:gd name="connsiteY118" fmla="*/ 1958709 h 10754714"/>
                <a:gd name="connsiteX119" fmla="*/ 3087631 w 4980917"/>
                <a:gd name="connsiteY119" fmla="*/ 1962420 h 10754714"/>
                <a:gd name="connsiteX120" fmla="*/ 3308412 w 4980917"/>
                <a:gd name="connsiteY120" fmla="*/ 2007437 h 10754714"/>
                <a:gd name="connsiteX121" fmla="*/ 3380634 w 4980917"/>
                <a:gd name="connsiteY121" fmla="*/ 1815438 h 10754714"/>
                <a:gd name="connsiteX122" fmla="*/ 3432360 w 4980917"/>
                <a:gd name="connsiteY122" fmla="*/ 1750548 h 10754714"/>
                <a:gd name="connsiteX123" fmla="*/ 3485784 w 4980917"/>
                <a:gd name="connsiteY123" fmla="*/ 1690329 h 10754714"/>
                <a:gd name="connsiteX124" fmla="*/ 3439004 w 4980917"/>
                <a:gd name="connsiteY124" fmla="*/ 1631133 h 10754714"/>
                <a:gd name="connsiteX125" fmla="*/ 3365938 w 4980917"/>
                <a:gd name="connsiteY125" fmla="*/ 1619405 h 10754714"/>
                <a:gd name="connsiteX126" fmla="*/ 3477932 w 4980917"/>
                <a:gd name="connsiteY126" fmla="*/ 1610647 h 10754714"/>
                <a:gd name="connsiteX127" fmla="*/ 3518349 w 4980917"/>
                <a:gd name="connsiteY127" fmla="*/ 1565149 h 10754714"/>
                <a:gd name="connsiteX128" fmla="*/ 3503574 w 4980917"/>
                <a:gd name="connsiteY128" fmla="*/ 1494543 h 10754714"/>
                <a:gd name="connsiteX129" fmla="*/ 3500145 w 4980917"/>
                <a:gd name="connsiteY129" fmla="*/ 1378545 h 10754714"/>
                <a:gd name="connsiteX130" fmla="*/ 3603161 w 4980917"/>
                <a:gd name="connsiteY130" fmla="*/ 1363631 h 10754714"/>
                <a:gd name="connsiteX131" fmla="*/ 3675904 w 4980917"/>
                <a:gd name="connsiteY131" fmla="*/ 1325671 h 10754714"/>
                <a:gd name="connsiteX132" fmla="*/ 3712134 w 4980917"/>
                <a:gd name="connsiteY132" fmla="*/ 1250378 h 10754714"/>
                <a:gd name="connsiteX133" fmla="*/ 3641346 w 4980917"/>
                <a:gd name="connsiteY133" fmla="*/ 1169402 h 10754714"/>
                <a:gd name="connsiteX134" fmla="*/ 3571294 w 4980917"/>
                <a:gd name="connsiteY134" fmla="*/ 1072201 h 10754714"/>
                <a:gd name="connsiteX135" fmla="*/ 3497984 w 4980917"/>
                <a:gd name="connsiteY135" fmla="*/ 916919 h 10754714"/>
                <a:gd name="connsiteX136" fmla="*/ 3535692 w 4980917"/>
                <a:gd name="connsiteY136" fmla="*/ 753285 h 10754714"/>
                <a:gd name="connsiteX137" fmla="*/ 3540116 w 4980917"/>
                <a:gd name="connsiteY137" fmla="*/ 414462 h 10754714"/>
                <a:gd name="connsiteX138" fmla="*/ 3230480 w 4980917"/>
                <a:gd name="connsiteY138" fmla="*/ 125796 h 10754714"/>
                <a:gd name="connsiteX139" fmla="*/ 2731150 w 4980917"/>
                <a:gd name="connsiteY139" fmla="*/ 9659 h 10754714"/>
                <a:gd name="connsiteX140" fmla="*/ 2127852 w 4980917"/>
                <a:gd name="connsiteY140" fmla="*/ 37014 h 10754714"/>
                <a:gd name="connsiteX141" fmla="*/ 1776271 w 4980917"/>
                <a:gd name="connsiteY141" fmla="*/ 278126 h 10754714"/>
                <a:gd name="connsiteX142" fmla="*/ 1639257 w 4980917"/>
                <a:gd name="connsiteY142" fmla="*/ 602343 h 10754714"/>
                <a:gd name="connsiteX143" fmla="*/ 1628634 w 4980917"/>
                <a:gd name="connsiteY143" fmla="*/ 1121429 h 10754714"/>
                <a:gd name="connsiteX144" fmla="*/ 1852730 w 4980917"/>
                <a:gd name="connsiteY144" fmla="*/ 1530531 h 10754714"/>
                <a:gd name="connsiteX145" fmla="*/ 2061231 w 4980917"/>
                <a:gd name="connsiteY145" fmla="*/ 1763495 h 10754714"/>
                <a:gd name="connsiteX146" fmla="*/ 2082540 w 4980917"/>
                <a:gd name="connsiteY146" fmla="*/ 2078352 h 10754714"/>
                <a:gd name="connsiteX147" fmla="*/ 2004871 w 4980917"/>
                <a:gd name="connsiteY147" fmla="*/ 2423449 h 10754714"/>
                <a:gd name="connsiteX148" fmla="*/ 1562185 w 4980917"/>
                <a:gd name="connsiteY148" fmla="*/ 2723226 h 10754714"/>
                <a:gd name="connsiteX149" fmla="*/ 1139317 w 4980917"/>
                <a:gd name="connsiteY149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05733 w 4980917"/>
                <a:gd name="connsiteY10" fmla="*/ 8718741 h 10754714"/>
                <a:gd name="connsiteX11" fmla="*/ 193350 w 4980917"/>
                <a:gd name="connsiteY11" fmla="*/ 8929975 h 10754714"/>
                <a:gd name="connsiteX12" fmla="*/ 105733 w 4980917"/>
                <a:gd name="connsiteY12" fmla="*/ 9088018 h 10754714"/>
                <a:gd name="connsiteX13" fmla="*/ 52979 w 4980917"/>
                <a:gd name="connsiteY13" fmla="*/ 9422126 h 10754714"/>
                <a:gd name="connsiteX14" fmla="*/ 225 w 4980917"/>
                <a:gd name="connsiteY14" fmla="*/ 9685895 h 10754714"/>
                <a:gd name="connsiteX15" fmla="*/ 35394 w 4980917"/>
                <a:gd name="connsiteY15" fmla="*/ 9808988 h 10754714"/>
                <a:gd name="connsiteX16" fmla="*/ 70563 w 4980917"/>
                <a:gd name="connsiteY16" fmla="*/ 9967249 h 10754714"/>
                <a:gd name="connsiteX17" fmla="*/ 228825 w 4980917"/>
                <a:gd name="connsiteY17" fmla="*/ 10213434 h 10754714"/>
                <a:gd name="connsiteX18" fmla="*/ 422256 w 4980917"/>
                <a:gd name="connsiteY18" fmla="*/ 10389280 h 10754714"/>
                <a:gd name="connsiteX19" fmla="*/ 527763 w 4980917"/>
                <a:gd name="connsiteY19" fmla="*/ 10406864 h 10754714"/>
                <a:gd name="connsiteX20" fmla="*/ 562933 w 4980917"/>
                <a:gd name="connsiteY20" fmla="*/ 10389280 h 10754714"/>
                <a:gd name="connsiteX21" fmla="*/ 510179 w 4980917"/>
                <a:gd name="connsiteY21" fmla="*/ 10266188 h 10754714"/>
                <a:gd name="connsiteX22" fmla="*/ 457425 w 4980917"/>
                <a:gd name="connsiteY22" fmla="*/ 10195849 h 10754714"/>
                <a:gd name="connsiteX23" fmla="*/ 369502 w 4980917"/>
                <a:gd name="connsiteY23" fmla="*/ 10072757 h 10754714"/>
                <a:gd name="connsiteX24" fmla="*/ 351917 w 4980917"/>
                <a:gd name="connsiteY24" fmla="*/ 9756234 h 10754714"/>
                <a:gd name="connsiteX25" fmla="*/ 422256 w 4980917"/>
                <a:gd name="connsiteY25" fmla="*/ 9562803 h 10754714"/>
                <a:gd name="connsiteX26" fmla="*/ 422256 w 4980917"/>
                <a:gd name="connsiteY26" fmla="*/ 9527634 h 10754714"/>
                <a:gd name="connsiteX27" fmla="*/ 527763 w 4980917"/>
                <a:gd name="connsiteY27" fmla="*/ 9685895 h 10754714"/>
                <a:gd name="connsiteX28" fmla="*/ 510179 w 4980917"/>
                <a:gd name="connsiteY28" fmla="*/ 9844157 h 10754714"/>
                <a:gd name="connsiteX29" fmla="*/ 492594 w 4980917"/>
                <a:gd name="connsiteY29" fmla="*/ 10002418 h 10754714"/>
                <a:gd name="connsiteX30" fmla="*/ 492594 w 4980917"/>
                <a:gd name="connsiteY30" fmla="*/ 10072757 h 10754714"/>
                <a:gd name="connsiteX31" fmla="*/ 562933 w 4980917"/>
                <a:gd name="connsiteY31" fmla="*/ 10090341 h 10754714"/>
                <a:gd name="connsiteX32" fmla="*/ 615686 w 4980917"/>
                <a:gd name="connsiteY32" fmla="*/ 9844157 h 10754714"/>
                <a:gd name="connsiteX33" fmla="*/ 615686 w 4980917"/>
                <a:gd name="connsiteY33" fmla="*/ 9580388 h 10754714"/>
                <a:gd name="connsiteX34" fmla="*/ 562933 w 4980917"/>
                <a:gd name="connsiteY34" fmla="*/ 9228695 h 10754714"/>
                <a:gd name="connsiteX35" fmla="*/ 527763 w 4980917"/>
                <a:gd name="connsiteY35" fmla="*/ 9000095 h 10754714"/>
                <a:gd name="connsiteX36" fmla="*/ 562933 w 4980917"/>
                <a:gd name="connsiteY36" fmla="*/ 8490141 h 10754714"/>
                <a:gd name="connsiteX37" fmla="*/ 502642 w 4980917"/>
                <a:gd name="connsiteY37" fmla="*/ 8128400 h 10754714"/>
                <a:gd name="connsiteX38" fmla="*/ 974382 w 4980917"/>
                <a:gd name="connsiteY38" fmla="*/ 6406581 h 10754714"/>
                <a:gd name="connsiteX39" fmla="*/ 1067405 w 4980917"/>
                <a:gd name="connsiteY39" fmla="*/ 5523365 h 10754714"/>
                <a:gd name="connsiteX40" fmla="*/ 1093998 w 4980917"/>
                <a:gd name="connsiteY40" fmla="*/ 5025719 h 10754714"/>
                <a:gd name="connsiteX41" fmla="*/ 1130115 w 4980917"/>
                <a:gd name="connsiteY41" fmla="*/ 5097781 h 10754714"/>
                <a:gd name="connsiteX42" fmla="*/ 1207423 w 4980917"/>
                <a:gd name="connsiteY42" fmla="*/ 5550695 h 10754714"/>
                <a:gd name="connsiteX43" fmla="*/ 1325236 w 4980917"/>
                <a:gd name="connsiteY43" fmla="*/ 6216246 h 10754714"/>
                <a:gd name="connsiteX44" fmla="*/ 1193086 w 4980917"/>
                <a:gd name="connsiteY44" fmla="*/ 6648629 h 10754714"/>
                <a:gd name="connsiteX45" fmla="*/ 822515 w 4980917"/>
                <a:gd name="connsiteY45" fmla="*/ 7682873 h 10754714"/>
                <a:gd name="connsiteX46" fmla="*/ 698306 w 4980917"/>
                <a:gd name="connsiteY46" fmla="*/ 8704786 h 10754714"/>
                <a:gd name="connsiteX47" fmla="*/ 861871 w 4980917"/>
                <a:gd name="connsiteY47" fmla="*/ 9773818 h 10754714"/>
                <a:gd name="connsiteX48" fmla="*/ 1020133 w 4980917"/>
                <a:gd name="connsiteY48" fmla="*/ 10512372 h 10754714"/>
                <a:gd name="connsiteX49" fmla="*/ 1090471 w 4980917"/>
                <a:gd name="connsiteY49" fmla="*/ 10723388 h 10754714"/>
                <a:gd name="connsiteX50" fmla="*/ 1178394 w 4980917"/>
                <a:gd name="connsiteY50" fmla="*/ 10723388 h 10754714"/>
                <a:gd name="connsiteX51" fmla="*/ 1948698 w 4980917"/>
                <a:gd name="connsiteY51" fmla="*/ 10748788 h 10754714"/>
                <a:gd name="connsiteX52" fmla="*/ 2338979 w 4980917"/>
                <a:gd name="connsiteY52" fmla="*/ 10731203 h 10754714"/>
                <a:gd name="connsiteX53" fmla="*/ 2356563 w 4980917"/>
                <a:gd name="connsiteY53" fmla="*/ 9914495 h 10754714"/>
                <a:gd name="connsiteX54" fmla="*/ 2338979 w 4980917"/>
                <a:gd name="connsiteY54" fmla="*/ 9351788 h 10754714"/>
                <a:gd name="connsiteX55" fmla="*/ 2310160 w 4980917"/>
                <a:gd name="connsiteY55" fmla="*/ 8936107 h 10754714"/>
                <a:gd name="connsiteX56" fmla="*/ 2479656 w 4980917"/>
                <a:gd name="connsiteY56" fmla="*/ 8947341 h 10754714"/>
                <a:gd name="connsiteX57" fmla="*/ 2549994 w 4980917"/>
                <a:gd name="connsiteY57" fmla="*/ 8964926 h 10754714"/>
                <a:gd name="connsiteX58" fmla="*/ 2532410 w 4980917"/>
                <a:gd name="connsiteY58" fmla="*/ 9175941 h 10754714"/>
                <a:gd name="connsiteX59" fmla="*/ 2497240 w 4980917"/>
                <a:gd name="connsiteY59" fmla="*/ 9685895 h 10754714"/>
                <a:gd name="connsiteX60" fmla="*/ 2514825 w 4980917"/>
                <a:gd name="connsiteY60" fmla="*/ 10740972 h 10754714"/>
                <a:gd name="connsiteX61" fmla="*/ 2757590 w 4980917"/>
                <a:gd name="connsiteY61" fmla="*/ 10742438 h 10754714"/>
                <a:gd name="connsiteX62" fmla="*/ 3499563 w 4980917"/>
                <a:gd name="connsiteY62" fmla="*/ 10740972 h 10754714"/>
                <a:gd name="connsiteX63" fmla="*/ 3820483 w 4980917"/>
                <a:gd name="connsiteY63" fmla="*/ 10724853 h 10754714"/>
                <a:gd name="connsiteX64" fmla="*/ 3863467 w 4980917"/>
                <a:gd name="connsiteY64" fmla="*/ 10651095 h 10754714"/>
                <a:gd name="connsiteX65" fmla="*/ 3914756 w 4980917"/>
                <a:gd name="connsiteY65" fmla="*/ 10276934 h 10754714"/>
                <a:gd name="connsiteX66" fmla="*/ 4117956 w 4980917"/>
                <a:gd name="connsiteY66" fmla="*/ 9082645 h 10754714"/>
                <a:gd name="connsiteX67" fmla="*/ 4170011 w 4980917"/>
                <a:gd name="connsiteY67" fmla="*/ 8647566 h 10754714"/>
                <a:gd name="connsiteX68" fmla="*/ 4161486 w 4980917"/>
                <a:gd name="connsiteY68" fmla="*/ 7988815 h 10754714"/>
                <a:gd name="connsiteX69" fmla="*/ 4048340 w 4980917"/>
                <a:gd name="connsiteY69" fmla="*/ 7278630 h 10754714"/>
                <a:gd name="connsiteX70" fmla="*/ 3752447 w 4980917"/>
                <a:gd name="connsiteY70" fmla="*/ 6620032 h 10754714"/>
                <a:gd name="connsiteX71" fmla="*/ 3576297 w 4980917"/>
                <a:gd name="connsiteY71" fmla="*/ 6197379 h 10754714"/>
                <a:gd name="connsiteX72" fmla="*/ 3622656 w 4980917"/>
                <a:gd name="connsiteY72" fmla="*/ 5799695 h 10754714"/>
                <a:gd name="connsiteX73" fmla="*/ 3692994 w 4980917"/>
                <a:gd name="connsiteY73" fmla="*/ 5307326 h 10754714"/>
                <a:gd name="connsiteX74" fmla="*/ 3710579 w 4980917"/>
                <a:gd name="connsiteY74" fmla="*/ 5025972 h 10754714"/>
                <a:gd name="connsiteX75" fmla="*/ 3734304 w 4980917"/>
                <a:gd name="connsiteY75" fmla="*/ 5274111 h 10754714"/>
                <a:gd name="connsiteX76" fmla="*/ 3766752 w 4980917"/>
                <a:gd name="connsiteY76" fmla="*/ 5969680 h 10754714"/>
                <a:gd name="connsiteX77" fmla="*/ 3779452 w 4980917"/>
                <a:gd name="connsiteY77" fmla="*/ 6297438 h 10754714"/>
                <a:gd name="connsiteX78" fmla="*/ 3921594 w 4980917"/>
                <a:gd name="connsiteY78" fmla="*/ 6889941 h 10754714"/>
                <a:gd name="connsiteX79" fmla="*/ 4079856 w 4980917"/>
                <a:gd name="connsiteY79" fmla="*/ 7452649 h 10754714"/>
                <a:gd name="connsiteX80" fmla="*/ 4417591 w 4980917"/>
                <a:gd name="connsiteY80" fmla="*/ 8224698 h 10754714"/>
                <a:gd name="connsiteX81" fmla="*/ 4337935 w 4980917"/>
                <a:gd name="connsiteY81" fmla="*/ 8527032 h 10754714"/>
                <a:gd name="connsiteX82" fmla="*/ 4270177 w 4980917"/>
                <a:gd name="connsiteY82" fmla="*/ 8711945 h 10754714"/>
                <a:gd name="connsiteX83" fmla="*/ 4262676 w 4980917"/>
                <a:gd name="connsiteY83" fmla="*/ 8835424 h 10754714"/>
                <a:gd name="connsiteX84" fmla="*/ 4285709 w 4980917"/>
                <a:gd name="connsiteY84" fmla="*/ 8999839 h 10754714"/>
                <a:gd name="connsiteX85" fmla="*/ 4275630 w 4980917"/>
                <a:gd name="connsiteY85" fmla="*/ 9161008 h 10754714"/>
                <a:gd name="connsiteX86" fmla="*/ 4260150 w 4980917"/>
                <a:gd name="connsiteY86" fmla="*/ 9258595 h 10754714"/>
                <a:gd name="connsiteX87" fmla="*/ 4315050 w 4980917"/>
                <a:gd name="connsiteY87" fmla="*/ 9296877 h 10754714"/>
                <a:gd name="connsiteX88" fmla="*/ 4370955 w 4980917"/>
                <a:gd name="connsiteY88" fmla="*/ 9254814 h 10754714"/>
                <a:gd name="connsiteX89" fmla="*/ 4421731 w 4980917"/>
                <a:gd name="connsiteY89" fmla="*/ 9156124 h 10754714"/>
                <a:gd name="connsiteX90" fmla="*/ 4432268 w 4980917"/>
                <a:gd name="connsiteY90" fmla="*/ 9009063 h 10754714"/>
                <a:gd name="connsiteX91" fmla="*/ 4472430 w 4980917"/>
                <a:gd name="connsiteY91" fmla="*/ 8881777 h 10754714"/>
                <a:gd name="connsiteX92" fmla="*/ 4568712 w 4980917"/>
                <a:gd name="connsiteY92" fmla="*/ 8803648 h 10754714"/>
                <a:gd name="connsiteX93" fmla="*/ 4721812 w 4980917"/>
                <a:gd name="connsiteY93" fmla="*/ 8944534 h 10754714"/>
                <a:gd name="connsiteX94" fmla="*/ 4729049 w 4980917"/>
                <a:gd name="connsiteY94" fmla="*/ 9142266 h 10754714"/>
                <a:gd name="connsiteX95" fmla="*/ 4649027 w 4980917"/>
                <a:gd name="connsiteY95" fmla="*/ 9309649 h 10754714"/>
                <a:gd name="connsiteX96" fmla="*/ 4560793 w 4980917"/>
                <a:gd name="connsiteY96" fmla="*/ 9458822 h 10754714"/>
                <a:gd name="connsiteX97" fmla="*/ 4489038 w 4980917"/>
                <a:gd name="connsiteY97" fmla="*/ 9577347 h 10754714"/>
                <a:gd name="connsiteX98" fmla="*/ 4603329 w 4980917"/>
                <a:gd name="connsiteY98" fmla="*/ 9586989 h 10754714"/>
                <a:gd name="connsiteX99" fmla="*/ 4699122 w 4980917"/>
                <a:gd name="connsiteY99" fmla="*/ 9510952 h 10754714"/>
                <a:gd name="connsiteX100" fmla="*/ 4826771 w 4980917"/>
                <a:gd name="connsiteY100" fmla="*/ 9384704 h 10754714"/>
                <a:gd name="connsiteX101" fmla="*/ 4959561 w 4980917"/>
                <a:gd name="connsiteY101" fmla="*/ 9172350 h 10754714"/>
                <a:gd name="connsiteX102" fmla="*/ 4980071 w 4980917"/>
                <a:gd name="connsiteY102" fmla="*/ 8971549 h 10754714"/>
                <a:gd name="connsiteX103" fmla="*/ 4953488 w 4980917"/>
                <a:gd name="connsiteY103" fmla="*/ 8787763 h 10754714"/>
                <a:gd name="connsiteX104" fmla="*/ 4824201 w 4980917"/>
                <a:gd name="connsiteY104" fmla="*/ 8405010 h 10754714"/>
                <a:gd name="connsiteX105" fmla="*/ 4720438 w 4980917"/>
                <a:gd name="connsiteY105" fmla="*/ 7442321 h 10754714"/>
                <a:gd name="connsiteX106" fmla="*/ 4705086 w 4980917"/>
                <a:gd name="connsiteY106" fmla="*/ 6839978 h 10754714"/>
                <a:gd name="connsiteX107" fmla="*/ 4633144 w 4980917"/>
                <a:gd name="connsiteY107" fmla="*/ 6291786 h 10754714"/>
                <a:gd name="connsiteX108" fmla="*/ 4509423 w 4980917"/>
                <a:gd name="connsiteY108" fmla="*/ 5707864 h 10754714"/>
                <a:gd name="connsiteX109" fmla="*/ 4468950 w 4980917"/>
                <a:gd name="connsiteY109" fmla="*/ 4447075 h 10754714"/>
                <a:gd name="connsiteX110" fmla="*/ 4486334 w 4980917"/>
                <a:gd name="connsiteY110" fmla="*/ 3700756 h 10754714"/>
                <a:gd name="connsiteX111" fmla="*/ 4249079 w 4980917"/>
                <a:gd name="connsiteY111" fmla="*/ 3250383 h 10754714"/>
                <a:gd name="connsiteX112" fmla="*/ 3999320 w 4980917"/>
                <a:gd name="connsiteY112" fmla="*/ 3044455 h 10754714"/>
                <a:gd name="connsiteX113" fmla="*/ 3678324 w 4980917"/>
                <a:gd name="connsiteY113" fmla="*/ 2912933 h 10754714"/>
                <a:gd name="connsiteX114" fmla="*/ 3402429 w 4980917"/>
                <a:gd name="connsiteY114" fmla="*/ 2746113 h 10754714"/>
                <a:gd name="connsiteX115" fmla="*/ 3024779 w 4980917"/>
                <a:gd name="connsiteY115" fmla="*/ 2528957 h 10754714"/>
                <a:gd name="connsiteX116" fmla="*/ 2932566 w 4980917"/>
                <a:gd name="connsiteY116" fmla="*/ 2231809 h 10754714"/>
                <a:gd name="connsiteX117" fmla="*/ 2940426 w 4980917"/>
                <a:gd name="connsiteY117" fmla="*/ 1958709 h 10754714"/>
                <a:gd name="connsiteX118" fmla="*/ 3087631 w 4980917"/>
                <a:gd name="connsiteY118" fmla="*/ 1962420 h 10754714"/>
                <a:gd name="connsiteX119" fmla="*/ 3308412 w 4980917"/>
                <a:gd name="connsiteY119" fmla="*/ 2007437 h 10754714"/>
                <a:gd name="connsiteX120" fmla="*/ 3380634 w 4980917"/>
                <a:gd name="connsiteY120" fmla="*/ 1815438 h 10754714"/>
                <a:gd name="connsiteX121" fmla="*/ 3432360 w 4980917"/>
                <a:gd name="connsiteY121" fmla="*/ 1750548 h 10754714"/>
                <a:gd name="connsiteX122" fmla="*/ 3485784 w 4980917"/>
                <a:gd name="connsiteY122" fmla="*/ 1690329 h 10754714"/>
                <a:gd name="connsiteX123" fmla="*/ 3439004 w 4980917"/>
                <a:gd name="connsiteY123" fmla="*/ 1631133 h 10754714"/>
                <a:gd name="connsiteX124" fmla="*/ 3365938 w 4980917"/>
                <a:gd name="connsiteY124" fmla="*/ 1619405 h 10754714"/>
                <a:gd name="connsiteX125" fmla="*/ 3477932 w 4980917"/>
                <a:gd name="connsiteY125" fmla="*/ 1610647 h 10754714"/>
                <a:gd name="connsiteX126" fmla="*/ 3518349 w 4980917"/>
                <a:gd name="connsiteY126" fmla="*/ 1565149 h 10754714"/>
                <a:gd name="connsiteX127" fmla="*/ 3503574 w 4980917"/>
                <a:gd name="connsiteY127" fmla="*/ 1494543 h 10754714"/>
                <a:gd name="connsiteX128" fmla="*/ 3500145 w 4980917"/>
                <a:gd name="connsiteY128" fmla="*/ 1378545 h 10754714"/>
                <a:gd name="connsiteX129" fmla="*/ 3603161 w 4980917"/>
                <a:gd name="connsiteY129" fmla="*/ 1363631 h 10754714"/>
                <a:gd name="connsiteX130" fmla="*/ 3675904 w 4980917"/>
                <a:gd name="connsiteY130" fmla="*/ 1325671 h 10754714"/>
                <a:gd name="connsiteX131" fmla="*/ 3712134 w 4980917"/>
                <a:gd name="connsiteY131" fmla="*/ 1250378 h 10754714"/>
                <a:gd name="connsiteX132" fmla="*/ 3641346 w 4980917"/>
                <a:gd name="connsiteY132" fmla="*/ 1169402 h 10754714"/>
                <a:gd name="connsiteX133" fmla="*/ 3571294 w 4980917"/>
                <a:gd name="connsiteY133" fmla="*/ 1072201 h 10754714"/>
                <a:gd name="connsiteX134" fmla="*/ 3497984 w 4980917"/>
                <a:gd name="connsiteY134" fmla="*/ 916919 h 10754714"/>
                <a:gd name="connsiteX135" fmla="*/ 3535692 w 4980917"/>
                <a:gd name="connsiteY135" fmla="*/ 753285 h 10754714"/>
                <a:gd name="connsiteX136" fmla="*/ 3540116 w 4980917"/>
                <a:gd name="connsiteY136" fmla="*/ 414462 h 10754714"/>
                <a:gd name="connsiteX137" fmla="*/ 3230480 w 4980917"/>
                <a:gd name="connsiteY137" fmla="*/ 125796 h 10754714"/>
                <a:gd name="connsiteX138" fmla="*/ 2731150 w 4980917"/>
                <a:gd name="connsiteY138" fmla="*/ 9659 h 10754714"/>
                <a:gd name="connsiteX139" fmla="*/ 2127852 w 4980917"/>
                <a:gd name="connsiteY139" fmla="*/ 37014 h 10754714"/>
                <a:gd name="connsiteX140" fmla="*/ 1776271 w 4980917"/>
                <a:gd name="connsiteY140" fmla="*/ 278126 h 10754714"/>
                <a:gd name="connsiteX141" fmla="*/ 1639257 w 4980917"/>
                <a:gd name="connsiteY141" fmla="*/ 602343 h 10754714"/>
                <a:gd name="connsiteX142" fmla="*/ 1628634 w 4980917"/>
                <a:gd name="connsiteY142" fmla="*/ 1121429 h 10754714"/>
                <a:gd name="connsiteX143" fmla="*/ 1852730 w 4980917"/>
                <a:gd name="connsiteY143" fmla="*/ 1530531 h 10754714"/>
                <a:gd name="connsiteX144" fmla="*/ 2061231 w 4980917"/>
                <a:gd name="connsiteY144" fmla="*/ 1763495 h 10754714"/>
                <a:gd name="connsiteX145" fmla="*/ 2082540 w 4980917"/>
                <a:gd name="connsiteY145" fmla="*/ 2078352 h 10754714"/>
                <a:gd name="connsiteX146" fmla="*/ 2004871 w 4980917"/>
                <a:gd name="connsiteY146" fmla="*/ 2423449 h 10754714"/>
                <a:gd name="connsiteX147" fmla="*/ 1562185 w 4980917"/>
                <a:gd name="connsiteY147" fmla="*/ 2723226 h 10754714"/>
                <a:gd name="connsiteX148" fmla="*/ 1139317 w 4980917"/>
                <a:gd name="connsiteY148" fmla="*/ 2931170 h 10754714"/>
                <a:gd name="connsiteX0" fmla="*/ 1173955 w 5015555"/>
                <a:gd name="connsiteY0" fmla="*/ 2931170 h 10754714"/>
                <a:gd name="connsiteX1" fmla="*/ 555830 w 5015555"/>
                <a:gd name="connsiteY1" fmla="*/ 3258731 h 10754714"/>
                <a:gd name="connsiteX2" fmla="*/ 366737 w 5015555"/>
                <a:gd name="connsiteY2" fmla="*/ 4073332 h 10754714"/>
                <a:gd name="connsiteX3" fmla="*/ 388649 w 5015555"/>
                <a:gd name="connsiteY3" fmla="*/ 5051233 h 10754714"/>
                <a:gd name="connsiteX4" fmla="*/ 340221 w 5015555"/>
                <a:gd name="connsiteY4" fmla="*/ 5637805 h 10754714"/>
                <a:gd name="connsiteX5" fmla="*/ 179936 w 5015555"/>
                <a:gd name="connsiteY5" fmla="*/ 6479982 h 10754714"/>
                <a:gd name="connsiteX6" fmla="*/ 130462 w 5015555"/>
                <a:gd name="connsiteY6" fmla="*/ 7343234 h 10754714"/>
                <a:gd name="connsiteX7" fmla="*/ 118320 w 5015555"/>
                <a:gd name="connsiteY7" fmla="*/ 7974605 h 10754714"/>
                <a:gd name="connsiteX8" fmla="*/ 86221 w 5015555"/>
                <a:gd name="connsiteY8" fmla="*/ 8241724 h 10754714"/>
                <a:gd name="connsiteX9" fmla="*/ 751 w 5015555"/>
                <a:gd name="connsiteY9" fmla="*/ 8458066 h 10754714"/>
                <a:gd name="connsiteX10" fmla="*/ 140371 w 5015555"/>
                <a:gd name="connsiteY10" fmla="*/ 8718741 h 10754714"/>
                <a:gd name="connsiteX11" fmla="*/ 227988 w 5015555"/>
                <a:gd name="connsiteY11" fmla="*/ 8929975 h 10754714"/>
                <a:gd name="connsiteX12" fmla="*/ 140371 w 5015555"/>
                <a:gd name="connsiteY12" fmla="*/ 9088018 h 10754714"/>
                <a:gd name="connsiteX13" fmla="*/ 87617 w 5015555"/>
                <a:gd name="connsiteY13" fmla="*/ 9422126 h 10754714"/>
                <a:gd name="connsiteX14" fmla="*/ 34863 w 5015555"/>
                <a:gd name="connsiteY14" fmla="*/ 9685895 h 10754714"/>
                <a:gd name="connsiteX15" fmla="*/ 70032 w 5015555"/>
                <a:gd name="connsiteY15" fmla="*/ 9808988 h 10754714"/>
                <a:gd name="connsiteX16" fmla="*/ 105201 w 5015555"/>
                <a:gd name="connsiteY16" fmla="*/ 9967249 h 10754714"/>
                <a:gd name="connsiteX17" fmla="*/ 263463 w 5015555"/>
                <a:gd name="connsiteY17" fmla="*/ 10213434 h 10754714"/>
                <a:gd name="connsiteX18" fmla="*/ 456894 w 5015555"/>
                <a:gd name="connsiteY18" fmla="*/ 10389280 h 10754714"/>
                <a:gd name="connsiteX19" fmla="*/ 562401 w 5015555"/>
                <a:gd name="connsiteY19" fmla="*/ 10406864 h 10754714"/>
                <a:gd name="connsiteX20" fmla="*/ 597571 w 5015555"/>
                <a:gd name="connsiteY20" fmla="*/ 10389280 h 10754714"/>
                <a:gd name="connsiteX21" fmla="*/ 544817 w 5015555"/>
                <a:gd name="connsiteY21" fmla="*/ 10266188 h 10754714"/>
                <a:gd name="connsiteX22" fmla="*/ 492063 w 5015555"/>
                <a:gd name="connsiteY22" fmla="*/ 10195849 h 10754714"/>
                <a:gd name="connsiteX23" fmla="*/ 404140 w 5015555"/>
                <a:gd name="connsiteY23" fmla="*/ 10072757 h 10754714"/>
                <a:gd name="connsiteX24" fmla="*/ 386555 w 5015555"/>
                <a:gd name="connsiteY24" fmla="*/ 9756234 h 10754714"/>
                <a:gd name="connsiteX25" fmla="*/ 456894 w 5015555"/>
                <a:gd name="connsiteY25" fmla="*/ 9562803 h 10754714"/>
                <a:gd name="connsiteX26" fmla="*/ 456894 w 5015555"/>
                <a:gd name="connsiteY26" fmla="*/ 9527634 h 10754714"/>
                <a:gd name="connsiteX27" fmla="*/ 562401 w 5015555"/>
                <a:gd name="connsiteY27" fmla="*/ 9685895 h 10754714"/>
                <a:gd name="connsiteX28" fmla="*/ 544817 w 5015555"/>
                <a:gd name="connsiteY28" fmla="*/ 9844157 h 10754714"/>
                <a:gd name="connsiteX29" fmla="*/ 527232 w 5015555"/>
                <a:gd name="connsiteY29" fmla="*/ 10002418 h 10754714"/>
                <a:gd name="connsiteX30" fmla="*/ 527232 w 5015555"/>
                <a:gd name="connsiteY30" fmla="*/ 10072757 h 10754714"/>
                <a:gd name="connsiteX31" fmla="*/ 597571 w 5015555"/>
                <a:gd name="connsiteY31" fmla="*/ 10090341 h 10754714"/>
                <a:gd name="connsiteX32" fmla="*/ 650324 w 5015555"/>
                <a:gd name="connsiteY32" fmla="*/ 9844157 h 10754714"/>
                <a:gd name="connsiteX33" fmla="*/ 650324 w 5015555"/>
                <a:gd name="connsiteY33" fmla="*/ 9580388 h 10754714"/>
                <a:gd name="connsiteX34" fmla="*/ 597571 w 5015555"/>
                <a:gd name="connsiteY34" fmla="*/ 9228695 h 10754714"/>
                <a:gd name="connsiteX35" fmla="*/ 562401 w 5015555"/>
                <a:gd name="connsiteY35" fmla="*/ 9000095 h 10754714"/>
                <a:gd name="connsiteX36" fmla="*/ 597571 w 5015555"/>
                <a:gd name="connsiteY36" fmla="*/ 8490141 h 10754714"/>
                <a:gd name="connsiteX37" fmla="*/ 537280 w 5015555"/>
                <a:gd name="connsiteY37" fmla="*/ 8128400 h 10754714"/>
                <a:gd name="connsiteX38" fmla="*/ 1009020 w 5015555"/>
                <a:gd name="connsiteY38" fmla="*/ 6406581 h 10754714"/>
                <a:gd name="connsiteX39" fmla="*/ 1102043 w 5015555"/>
                <a:gd name="connsiteY39" fmla="*/ 5523365 h 10754714"/>
                <a:gd name="connsiteX40" fmla="*/ 1128636 w 5015555"/>
                <a:gd name="connsiteY40" fmla="*/ 5025719 h 10754714"/>
                <a:gd name="connsiteX41" fmla="*/ 1164753 w 5015555"/>
                <a:gd name="connsiteY41" fmla="*/ 5097781 h 10754714"/>
                <a:gd name="connsiteX42" fmla="*/ 1242061 w 5015555"/>
                <a:gd name="connsiteY42" fmla="*/ 5550695 h 10754714"/>
                <a:gd name="connsiteX43" fmla="*/ 1359874 w 5015555"/>
                <a:gd name="connsiteY43" fmla="*/ 6216246 h 10754714"/>
                <a:gd name="connsiteX44" fmla="*/ 1227724 w 5015555"/>
                <a:gd name="connsiteY44" fmla="*/ 6648629 h 10754714"/>
                <a:gd name="connsiteX45" fmla="*/ 857153 w 5015555"/>
                <a:gd name="connsiteY45" fmla="*/ 7682873 h 10754714"/>
                <a:gd name="connsiteX46" fmla="*/ 732944 w 5015555"/>
                <a:gd name="connsiteY46" fmla="*/ 8704786 h 10754714"/>
                <a:gd name="connsiteX47" fmla="*/ 896509 w 5015555"/>
                <a:gd name="connsiteY47" fmla="*/ 9773818 h 10754714"/>
                <a:gd name="connsiteX48" fmla="*/ 1054771 w 5015555"/>
                <a:gd name="connsiteY48" fmla="*/ 10512372 h 10754714"/>
                <a:gd name="connsiteX49" fmla="*/ 1125109 w 5015555"/>
                <a:gd name="connsiteY49" fmla="*/ 10723388 h 10754714"/>
                <a:gd name="connsiteX50" fmla="*/ 1213032 w 5015555"/>
                <a:gd name="connsiteY50" fmla="*/ 10723388 h 10754714"/>
                <a:gd name="connsiteX51" fmla="*/ 1983336 w 5015555"/>
                <a:gd name="connsiteY51" fmla="*/ 10748788 h 10754714"/>
                <a:gd name="connsiteX52" fmla="*/ 2373617 w 5015555"/>
                <a:gd name="connsiteY52" fmla="*/ 10731203 h 10754714"/>
                <a:gd name="connsiteX53" fmla="*/ 2391201 w 5015555"/>
                <a:gd name="connsiteY53" fmla="*/ 9914495 h 10754714"/>
                <a:gd name="connsiteX54" fmla="*/ 2373617 w 5015555"/>
                <a:gd name="connsiteY54" fmla="*/ 9351788 h 10754714"/>
                <a:gd name="connsiteX55" fmla="*/ 2344798 w 5015555"/>
                <a:gd name="connsiteY55" fmla="*/ 8936107 h 10754714"/>
                <a:gd name="connsiteX56" fmla="*/ 2514294 w 5015555"/>
                <a:gd name="connsiteY56" fmla="*/ 8947341 h 10754714"/>
                <a:gd name="connsiteX57" fmla="*/ 2584632 w 5015555"/>
                <a:gd name="connsiteY57" fmla="*/ 8964926 h 10754714"/>
                <a:gd name="connsiteX58" fmla="*/ 2567048 w 5015555"/>
                <a:gd name="connsiteY58" fmla="*/ 9175941 h 10754714"/>
                <a:gd name="connsiteX59" fmla="*/ 2531878 w 5015555"/>
                <a:gd name="connsiteY59" fmla="*/ 9685895 h 10754714"/>
                <a:gd name="connsiteX60" fmla="*/ 2549463 w 5015555"/>
                <a:gd name="connsiteY60" fmla="*/ 10740972 h 10754714"/>
                <a:gd name="connsiteX61" fmla="*/ 2792228 w 5015555"/>
                <a:gd name="connsiteY61" fmla="*/ 10742438 h 10754714"/>
                <a:gd name="connsiteX62" fmla="*/ 3534201 w 5015555"/>
                <a:gd name="connsiteY62" fmla="*/ 10740972 h 10754714"/>
                <a:gd name="connsiteX63" fmla="*/ 3855121 w 5015555"/>
                <a:gd name="connsiteY63" fmla="*/ 10724853 h 10754714"/>
                <a:gd name="connsiteX64" fmla="*/ 3898105 w 5015555"/>
                <a:gd name="connsiteY64" fmla="*/ 10651095 h 10754714"/>
                <a:gd name="connsiteX65" fmla="*/ 3949394 w 5015555"/>
                <a:gd name="connsiteY65" fmla="*/ 10276934 h 10754714"/>
                <a:gd name="connsiteX66" fmla="*/ 4152594 w 5015555"/>
                <a:gd name="connsiteY66" fmla="*/ 9082645 h 10754714"/>
                <a:gd name="connsiteX67" fmla="*/ 4204649 w 5015555"/>
                <a:gd name="connsiteY67" fmla="*/ 8647566 h 10754714"/>
                <a:gd name="connsiteX68" fmla="*/ 4196124 w 5015555"/>
                <a:gd name="connsiteY68" fmla="*/ 7988815 h 10754714"/>
                <a:gd name="connsiteX69" fmla="*/ 4082978 w 5015555"/>
                <a:gd name="connsiteY69" fmla="*/ 7278630 h 10754714"/>
                <a:gd name="connsiteX70" fmla="*/ 3787085 w 5015555"/>
                <a:gd name="connsiteY70" fmla="*/ 6620032 h 10754714"/>
                <a:gd name="connsiteX71" fmla="*/ 3610935 w 5015555"/>
                <a:gd name="connsiteY71" fmla="*/ 6197379 h 10754714"/>
                <a:gd name="connsiteX72" fmla="*/ 3657294 w 5015555"/>
                <a:gd name="connsiteY72" fmla="*/ 5799695 h 10754714"/>
                <a:gd name="connsiteX73" fmla="*/ 3727632 w 5015555"/>
                <a:gd name="connsiteY73" fmla="*/ 5307326 h 10754714"/>
                <a:gd name="connsiteX74" fmla="*/ 3745217 w 5015555"/>
                <a:gd name="connsiteY74" fmla="*/ 5025972 h 10754714"/>
                <a:gd name="connsiteX75" fmla="*/ 3768942 w 5015555"/>
                <a:gd name="connsiteY75" fmla="*/ 5274111 h 10754714"/>
                <a:gd name="connsiteX76" fmla="*/ 3801390 w 5015555"/>
                <a:gd name="connsiteY76" fmla="*/ 5969680 h 10754714"/>
                <a:gd name="connsiteX77" fmla="*/ 3814090 w 5015555"/>
                <a:gd name="connsiteY77" fmla="*/ 6297438 h 10754714"/>
                <a:gd name="connsiteX78" fmla="*/ 3956232 w 5015555"/>
                <a:gd name="connsiteY78" fmla="*/ 6889941 h 10754714"/>
                <a:gd name="connsiteX79" fmla="*/ 4114494 w 5015555"/>
                <a:gd name="connsiteY79" fmla="*/ 7452649 h 10754714"/>
                <a:gd name="connsiteX80" fmla="*/ 4452229 w 5015555"/>
                <a:gd name="connsiteY80" fmla="*/ 8224698 h 10754714"/>
                <a:gd name="connsiteX81" fmla="*/ 4372573 w 5015555"/>
                <a:gd name="connsiteY81" fmla="*/ 8527032 h 10754714"/>
                <a:gd name="connsiteX82" fmla="*/ 4304815 w 5015555"/>
                <a:gd name="connsiteY82" fmla="*/ 8711945 h 10754714"/>
                <a:gd name="connsiteX83" fmla="*/ 4297314 w 5015555"/>
                <a:gd name="connsiteY83" fmla="*/ 8835424 h 10754714"/>
                <a:gd name="connsiteX84" fmla="*/ 4320347 w 5015555"/>
                <a:gd name="connsiteY84" fmla="*/ 8999839 h 10754714"/>
                <a:gd name="connsiteX85" fmla="*/ 4310268 w 5015555"/>
                <a:gd name="connsiteY85" fmla="*/ 9161008 h 10754714"/>
                <a:gd name="connsiteX86" fmla="*/ 4294788 w 5015555"/>
                <a:gd name="connsiteY86" fmla="*/ 9258595 h 10754714"/>
                <a:gd name="connsiteX87" fmla="*/ 4349688 w 5015555"/>
                <a:gd name="connsiteY87" fmla="*/ 9296877 h 10754714"/>
                <a:gd name="connsiteX88" fmla="*/ 4405593 w 5015555"/>
                <a:gd name="connsiteY88" fmla="*/ 9254814 h 10754714"/>
                <a:gd name="connsiteX89" fmla="*/ 4456369 w 5015555"/>
                <a:gd name="connsiteY89" fmla="*/ 9156124 h 10754714"/>
                <a:gd name="connsiteX90" fmla="*/ 4466906 w 5015555"/>
                <a:gd name="connsiteY90" fmla="*/ 9009063 h 10754714"/>
                <a:gd name="connsiteX91" fmla="*/ 4507068 w 5015555"/>
                <a:gd name="connsiteY91" fmla="*/ 8881777 h 10754714"/>
                <a:gd name="connsiteX92" fmla="*/ 4603350 w 5015555"/>
                <a:gd name="connsiteY92" fmla="*/ 8803648 h 10754714"/>
                <a:gd name="connsiteX93" fmla="*/ 4756450 w 5015555"/>
                <a:gd name="connsiteY93" fmla="*/ 8944534 h 10754714"/>
                <a:gd name="connsiteX94" fmla="*/ 4763687 w 5015555"/>
                <a:gd name="connsiteY94" fmla="*/ 9142266 h 10754714"/>
                <a:gd name="connsiteX95" fmla="*/ 4683665 w 5015555"/>
                <a:gd name="connsiteY95" fmla="*/ 9309649 h 10754714"/>
                <a:gd name="connsiteX96" fmla="*/ 4595431 w 5015555"/>
                <a:gd name="connsiteY96" fmla="*/ 9458822 h 10754714"/>
                <a:gd name="connsiteX97" fmla="*/ 4523676 w 5015555"/>
                <a:gd name="connsiteY97" fmla="*/ 9577347 h 10754714"/>
                <a:gd name="connsiteX98" fmla="*/ 4637967 w 5015555"/>
                <a:gd name="connsiteY98" fmla="*/ 9586989 h 10754714"/>
                <a:gd name="connsiteX99" fmla="*/ 4733760 w 5015555"/>
                <a:gd name="connsiteY99" fmla="*/ 9510952 h 10754714"/>
                <a:gd name="connsiteX100" fmla="*/ 4861409 w 5015555"/>
                <a:gd name="connsiteY100" fmla="*/ 9384704 h 10754714"/>
                <a:gd name="connsiteX101" fmla="*/ 4994199 w 5015555"/>
                <a:gd name="connsiteY101" fmla="*/ 9172350 h 10754714"/>
                <a:gd name="connsiteX102" fmla="*/ 5014709 w 5015555"/>
                <a:gd name="connsiteY102" fmla="*/ 8971549 h 10754714"/>
                <a:gd name="connsiteX103" fmla="*/ 4988126 w 5015555"/>
                <a:gd name="connsiteY103" fmla="*/ 8787763 h 10754714"/>
                <a:gd name="connsiteX104" fmla="*/ 4858839 w 5015555"/>
                <a:gd name="connsiteY104" fmla="*/ 8405010 h 10754714"/>
                <a:gd name="connsiteX105" fmla="*/ 4755076 w 5015555"/>
                <a:gd name="connsiteY105" fmla="*/ 7442321 h 10754714"/>
                <a:gd name="connsiteX106" fmla="*/ 4739724 w 5015555"/>
                <a:gd name="connsiteY106" fmla="*/ 6839978 h 10754714"/>
                <a:gd name="connsiteX107" fmla="*/ 4667782 w 5015555"/>
                <a:gd name="connsiteY107" fmla="*/ 6291786 h 10754714"/>
                <a:gd name="connsiteX108" fmla="*/ 4544061 w 5015555"/>
                <a:gd name="connsiteY108" fmla="*/ 5707864 h 10754714"/>
                <a:gd name="connsiteX109" fmla="*/ 4503588 w 5015555"/>
                <a:gd name="connsiteY109" fmla="*/ 4447075 h 10754714"/>
                <a:gd name="connsiteX110" fmla="*/ 4520972 w 5015555"/>
                <a:gd name="connsiteY110" fmla="*/ 3700756 h 10754714"/>
                <a:gd name="connsiteX111" fmla="*/ 4283717 w 5015555"/>
                <a:gd name="connsiteY111" fmla="*/ 3250383 h 10754714"/>
                <a:gd name="connsiteX112" fmla="*/ 4033958 w 5015555"/>
                <a:gd name="connsiteY112" fmla="*/ 3044455 h 10754714"/>
                <a:gd name="connsiteX113" fmla="*/ 3712962 w 5015555"/>
                <a:gd name="connsiteY113" fmla="*/ 2912933 h 10754714"/>
                <a:gd name="connsiteX114" fmla="*/ 3437067 w 5015555"/>
                <a:gd name="connsiteY114" fmla="*/ 2746113 h 10754714"/>
                <a:gd name="connsiteX115" fmla="*/ 3059417 w 5015555"/>
                <a:gd name="connsiteY115" fmla="*/ 2528957 h 10754714"/>
                <a:gd name="connsiteX116" fmla="*/ 2967204 w 5015555"/>
                <a:gd name="connsiteY116" fmla="*/ 2231809 h 10754714"/>
                <a:gd name="connsiteX117" fmla="*/ 2975064 w 5015555"/>
                <a:gd name="connsiteY117" fmla="*/ 1958709 h 10754714"/>
                <a:gd name="connsiteX118" fmla="*/ 3122269 w 5015555"/>
                <a:gd name="connsiteY118" fmla="*/ 1962420 h 10754714"/>
                <a:gd name="connsiteX119" fmla="*/ 3343050 w 5015555"/>
                <a:gd name="connsiteY119" fmla="*/ 2007437 h 10754714"/>
                <a:gd name="connsiteX120" fmla="*/ 3415272 w 5015555"/>
                <a:gd name="connsiteY120" fmla="*/ 1815438 h 10754714"/>
                <a:gd name="connsiteX121" fmla="*/ 3466998 w 5015555"/>
                <a:gd name="connsiteY121" fmla="*/ 1750548 h 10754714"/>
                <a:gd name="connsiteX122" fmla="*/ 3520422 w 5015555"/>
                <a:gd name="connsiteY122" fmla="*/ 1690329 h 10754714"/>
                <a:gd name="connsiteX123" fmla="*/ 3473642 w 5015555"/>
                <a:gd name="connsiteY123" fmla="*/ 1631133 h 10754714"/>
                <a:gd name="connsiteX124" fmla="*/ 3400576 w 5015555"/>
                <a:gd name="connsiteY124" fmla="*/ 1619405 h 10754714"/>
                <a:gd name="connsiteX125" fmla="*/ 3512570 w 5015555"/>
                <a:gd name="connsiteY125" fmla="*/ 1610647 h 10754714"/>
                <a:gd name="connsiteX126" fmla="*/ 3552987 w 5015555"/>
                <a:gd name="connsiteY126" fmla="*/ 1565149 h 10754714"/>
                <a:gd name="connsiteX127" fmla="*/ 3538212 w 5015555"/>
                <a:gd name="connsiteY127" fmla="*/ 1494543 h 10754714"/>
                <a:gd name="connsiteX128" fmla="*/ 3534783 w 5015555"/>
                <a:gd name="connsiteY128" fmla="*/ 1378545 h 10754714"/>
                <a:gd name="connsiteX129" fmla="*/ 3637799 w 5015555"/>
                <a:gd name="connsiteY129" fmla="*/ 1363631 h 10754714"/>
                <a:gd name="connsiteX130" fmla="*/ 3710542 w 5015555"/>
                <a:gd name="connsiteY130" fmla="*/ 1325671 h 10754714"/>
                <a:gd name="connsiteX131" fmla="*/ 3746772 w 5015555"/>
                <a:gd name="connsiteY131" fmla="*/ 1250378 h 10754714"/>
                <a:gd name="connsiteX132" fmla="*/ 3675984 w 5015555"/>
                <a:gd name="connsiteY132" fmla="*/ 1169402 h 10754714"/>
                <a:gd name="connsiteX133" fmla="*/ 3605932 w 5015555"/>
                <a:gd name="connsiteY133" fmla="*/ 1072201 h 10754714"/>
                <a:gd name="connsiteX134" fmla="*/ 3532622 w 5015555"/>
                <a:gd name="connsiteY134" fmla="*/ 916919 h 10754714"/>
                <a:gd name="connsiteX135" fmla="*/ 3570330 w 5015555"/>
                <a:gd name="connsiteY135" fmla="*/ 753285 h 10754714"/>
                <a:gd name="connsiteX136" fmla="*/ 3574754 w 5015555"/>
                <a:gd name="connsiteY136" fmla="*/ 414462 h 10754714"/>
                <a:gd name="connsiteX137" fmla="*/ 3265118 w 5015555"/>
                <a:gd name="connsiteY137" fmla="*/ 125796 h 10754714"/>
                <a:gd name="connsiteX138" fmla="*/ 2765788 w 5015555"/>
                <a:gd name="connsiteY138" fmla="*/ 9659 h 10754714"/>
                <a:gd name="connsiteX139" fmla="*/ 2162490 w 5015555"/>
                <a:gd name="connsiteY139" fmla="*/ 37014 h 10754714"/>
                <a:gd name="connsiteX140" fmla="*/ 1810909 w 5015555"/>
                <a:gd name="connsiteY140" fmla="*/ 278126 h 10754714"/>
                <a:gd name="connsiteX141" fmla="*/ 1673895 w 5015555"/>
                <a:gd name="connsiteY141" fmla="*/ 602343 h 10754714"/>
                <a:gd name="connsiteX142" fmla="*/ 1663272 w 5015555"/>
                <a:gd name="connsiteY142" fmla="*/ 1121429 h 10754714"/>
                <a:gd name="connsiteX143" fmla="*/ 1887368 w 5015555"/>
                <a:gd name="connsiteY143" fmla="*/ 1530531 h 10754714"/>
                <a:gd name="connsiteX144" fmla="*/ 2095869 w 5015555"/>
                <a:gd name="connsiteY144" fmla="*/ 1763495 h 10754714"/>
                <a:gd name="connsiteX145" fmla="*/ 2117178 w 5015555"/>
                <a:gd name="connsiteY145" fmla="*/ 2078352 h 10754714"/>
                <a:gd name="connsiteX146" fmla="*/ 2039509 w 5015555"/>
                <a:gd name="connsiteY146" fmla="*/ 2423449 h 10754714"/>
                <a:gd name="connsiteX147" fmla="*/ 1596823 w 5015555"/>
                <a:gd name="connsiteY147" fmla="*/ 2723226 h 10754714"/>
                <a:gd name="connsiteX148" fmla="*/ 1173955 w 5015555"/>
                <a:gd name="connsiteY148" fmla="*/ 2931170 h 10754714"/>
                <a:gd name="connsiteX0" fmla="*/ 1183168 w 5024768"/>
                <a:gd name="connsiteY0" fmla="*/ 2931170 h 10754714"/>
                <a:gd name="connsiteX1" fmla="*/ 565043 w 5024768"/>
                <a:gd name="connsiteY1" fmla="*/ 3258731 h 10754714"/>
                <a:gd name="connsiteX2" fmla="*/ 375950 w 5024768"/>
                <a:gd name="connsiteY2" fmla="*/ 4073332 h 10754714"/>
                <a:gd name="connsiteX3" fmla="*/ 397862 w 5024768"/>
                <a:gd name="connsiteY3" fmla="*/ 5051233 h 10754714"/>
                <a:gd name="connsiteX4" fmla="*/ 349434 w 5024768"/>
                <a:gd name="connsiteY4" fmla="*/ 5637805 h 10754714"/>
                <a:gd name="connsiteX5" fmla="*/ 189149 w 5024768"/>
                <a:gd name="connsiteY5" fmla="*/ 6479982 h 10754714"/>
                <a:gd name="connsiteX6" fmla="*/ 139675 w 5024768"/>
                <a:gd name="connsiteY6" fmla="*/ 7343234 h 10754714"/>
                <a:gd name="connsiteX7" fmla="*/ 127533 w 5024768"/>
                <a:gd name="connsiteY7" fmla="*/ 7974605 h 10754714"/>
                <a:gd name="connsiteX8" fmla="*/ 95434 w 5024768"/>
                <a:gd name="connsiteY8" fmla="*/ 8241724 h 10754714"/>
                <a:gd name="connsiteX9" fmla="*/ 9964 w 5024768"/>
                <a:gd name="connsiteY9" fmla="*/ 8458066 h 10754714"/>
                <a:gd name="connsiteX10" fmla="*/ 149584 w 5024768"/>
                <a:gd name="connsiteY10" fmla="*/ 8718741 h 10754714"/>
                <a:gd name="connsiteX11" fmla="*/ 237201 w 5024768"/>
                <a:gd name="connsiteY11" fmla="*/ 8929975 h 10754714"/>
                <a:gd name="connsiteX12" fmla="*/ 149584 w 5024768"/>
                <a:gd name="connsiteY12" fmla="*/ 9088018 h 10754714"/>
                <a:gd name="connsiteX13" fmla="*/ 96830 w 5024768"/>
                <a:gd name="connsiteY13" fmla="*/ 9422126 h 10754714"/>
                <a:gd name="connsiteX14" fmla="*/ 44076 w 5024768"/>
                <a:gd name="connsiteY14" fmla="*/ 9685895 h 10754714"/>
                <a:gd name="connsiteX15" fmla="*/ 79245 w 5024768"/>
                <a:gd name="connsiteY15" fmla="*/ 9808988 h 10754714"/>
                <a:gd name="connsiteX16" fmla="*/ 114414 w 5024768"/>
                <a:gd name="connsiteY16" fmla="*/ 9967249 h 10754714"/>
                <a:gd name="connsiteX17" fmla="*/ 272676 w 5024768"/>
                <a:gd name="connsiteY17" fmla="*/ 10213434 h 10754714"/>
                <a:gd name="connsiteX18" fmla="*/ 466107 w 5024768"/>
                <a:gd name="connsiteY18" fmla="*/ 10389280 h 10754714"/>
                <a:gd name="connsiteX19" fmla="*/ 571614 w 5024768"/>
                <a:gd name="connsiteY19" fmla="*/ 10406864 h 10754714"/>
                <a:gd name="connsiteX20" fmla="*/ 606784 w 5024768"/>
                <a:gd name="connsiteY20" fmla="*/ 10389280 h 10754714"/>
                <a:gd name="connsiteX21" fmla="*/ 554030 w 5024768"/>
                <a:gd name="connsiteY21" fmla="*/ 10266188 h 10754714"/>
                <a:gd name="connsiteX22" fmla="*/ 501276 w 5024768"/>
                <a:gd name="connsiteY22" fmla="*/ 10195849 h 10754714"/>
                <a:gd name="connsiteX23" fmla="*/ 413353 w 5024768"/>
                <a:gd name="connsiteY23" fmla="*/ 10072757 h 10754714"/>
                <a:gd name="connsiteX24" fmla="*/ 395768 w 5024768"/>
                <a:gd name="connsiteY24" fmla="*/ 9756234 h 10754714"/>
                <a:gd name="connsiteX25" fmla="*/ 466107 w 5024768"/>
                <a:gd name="connsiteY25" fmla="*/ 9562803 h 10754714"/>
                <a:gd name="connsiteX26" fmla="*/ 466107 w 5024768"/>
                <a:gd name="connsiteY26" fmla="*/ 9527634 h 10754714"/>
                <a:gd name="connsiteX27" fmla="*/ 571614 w 5024768"/>
                <a:gd name="connsiteY27" fmla="*/ 9685895 h 10754714"/>
                <a:gd name="connsiteX28" fmla="*/ 554030 w 5024768"/>
                <a:gd name="connsiteY28" fmla="*/ 9844157 h 10754714"/>
                <a:gd name="connsiteX29" fmla="*/ 536445 w 5024768"/>
                <a:gd name="connsiteY29" fmla="*/ 10002418 h 10754714"/>
                <a:gd name="connsiteX30" fmla="*/ 536445 w 5024768"/>
                <a:gd name="connsiteY30" fmla="*/ 10072757 h 10754714"/>
                <a:gd name="connsiteX31" fmla="*/ 606784 w 5024768"/>
                <a:gd name="connsiteY31" fmla="*/ 10090341 h 10754714"/>
                <a:gd name="connsiteX32" fmla="*/ 659537 w 5024768"/>
                <a:gd name="connsiteY32" fmla="*/ 9844157 h 10754714"/>
                <a:gd name="connsiteX33" fmla="*/ 659537 w 5024768"/>
                <a:gd name="connsiteY33" fmla="*/ 9580388 h 10754714"/>
                <a:gd name="connsiteX34" fmla="*/ 606784 w 5024768"/>
                <a:gd name="connsiteY34" fmla="*/ 9228695 h 10754714"/>
                <a:gd name="connsiteX35" fmla="*/ 571614 w 5024768"/>
                <a:gd name="connsiteY35" fmla="*/ 9000095 h 10754714"/>
                <a:gd name="connsiteX36" fmla="*/ 606784 w 5024768"/>
                <a:gd name="connsiteY36" fmla="*/ 8490141 h 10754714"/>
                <a:gd name="connsiteX37" fmla="*/ 546493 w 5024768"/>
                <a:gd name="connsiteY37" fmla="*/ 8128400 h 10754714"/>
                <a:gd name="connsiteX38" fmla="*/ 1018233 w 5024768"/>
                <a:gd name="connsiteY38" fmla="*/ 6406581 h 10754714"/>
                <a:gd name="connsiteX39" fmla="*/ 1111256 w 5024768"/>
                <a:gd name="connsiteY39" fmla="*/ 5523365 h 10754714"/>
                <a:gd name="connsiteX40" fmla="*/ 1137849 w 5024768"/>
                <a:gd name="connsiteY40" fmla="*/ 5025719 h 10754714"/>
                <a:gd name="connsiteX41" fmla="*/ 1173966 w 5024768"/>
                <a:gd name="connsiteY41" fmla="*/ 5097781 h 10754714"/>
                <a:gd name="connsiteX42" fmla="*/ 1251274 w 5024768"/>
                <a:gd name="connsiteY42" fmla="*/ 5550695 h 10754714"/>
                <a:gd name="connsiteX43" fmla="*/ 1369087 w 5024768"/>
                <a:gd name="connsiteY43" fmla="*/ 6216246 h 10754714"/>
                <a:gd name="connsiteX44" fmla="*/ 1236937 w 5024768"/>
                <a:gd name="connsiteY44" fmla="*/ 6648629 h 10754714"/>
                <a:gd name="connsiteX45" fmla="*/ 866366 w 5024768"/>
                <a:gd name="connsiteY45" fmla="*/ 7682873 h 10754714"/>
                <a:gd name="connsiteX46" fmla="*/ 742157 w 5024768"/>
                <a:gd name="connsiteY46" fmla="*/ 8704786 h 10754714"/>
                <a:gd name="connsiteX47" fmla="*/ 905722 w 5024768"/>
                <a:gd name="connsiteY47" fmla="*/ 9773818 h 10754714"/>
                <a:gd name="connsiteX48" fmla="*/ 1063984 w 5024768"/>
                <a:gd name="connsiteY48" fmla="*/ 10512372 h 10754714"/>
                <a:gd name="connsiteX49" fmla="*/ 1134322 w 5024768"/>
                <a:gd name="connsiteY49" fmla="*/ 10723388 h 10754714"/>
                <a:gd name="connsiteX50" fmla="*/ 1222245 w 5024768"/>
                <a:gd name="connsiteY50" fmla="*/ 10723388 h 10754714"/>
                <a:gd name="connsiteX51" fmla="*/ 1992549 w 5024768"/>
                <a:gd name="connsiteY51" fmla="*/ 10748788 h 10754714"/>
                <a:gd name="connsiteX52" fmla="*/ 2382830 w 5024768"/>
                <a:gd name="connsiteY52" fmla="*/ 10731203 h 10754714"/>
                <a:gd name="connsiteX53" fmla="*/ 2400414 w 5024768"/>
                <a:gd name="connsiteY53" fmla="*/ 9914495 h 10754714"/>
                <a:gd name="connsiteX54" fmla="*/ 2382830 w 5024768"/>
                <a:gd name="connsiteY54" fmla="*/ 9351788 h 10754714"/>
                <a:gd name="connsiteX55" fmla="*/ 2354011 w 5024768"/>
                <a:gd name="connsiteY55" fmla="*/ 8936107 h 10754714"/>
                <a:gd name="connsiteX56" fmla="*/ 2523507 w 5024768"/>
                <a:gd name="connsiteY56" fmla="*/ 8947341 h 10754714"/>
                <a:gd name="connsiteX57" fmla="*/ 2593845 w 5024768"/>
                <a:gd name="connsiteY57" fmla="*/ 8964926 h 10754714"/>
                <a:gd name="connsiteX58" fmla="*/ 2576261 w 5024768"/>
                <a:gd name="connsiteY58" fmla="*/ 9175941 h 10754714"/>
                <a:gd name="connsiteX59" fmla="*/ 2541091 w 5024768"/>
                <a:gd name="connsiteY59" fmla="*/ 9685895 h 10754714"/>
                <a:gd name="connsiteX60" fmla="*/ 2558676 w 5024768"/>
                <a:gd name="connsiteY60" fmla="*/ 10740972 h 10754714"/>
                <a:gd name="connsiteX61" fmla="*/ 2801441 w 5024768"/>
                <a:gd name="connsiteY61" fmla="*/ 10742438 h 10754714"/>
                <a:gd name="connsiteX62" fmla="*/ 3543414 w 5024768"/>
                <a:gd name="connsiteY62" fmla="*/ 10740972 h 10754714"/>
                <a:gd name="connsiteX63" fmla="*/ 3864334 w 5024768"/>
                <a:gd name="connsiteY63" fmla="*/ 10724853 h 10754714"/>
                <a:gd name="connsiteX64" fmla="*/ 3907318 w 5024768"/>
                <a:gd name="connsiteY64" fmla="*/ 10651095 h 10754714"/>
                <a:gd name="connsiteX65" fmla="*/ 3958607 w 5024768"/>
                <a:gd name="connsiteY65" fmla="*/ 10276934 h 10754714"/>
                <a:gd name="connsiteX66" fmla="*/ 4161807 w 5024768"/>
                <a:gd name="connsiteY66" fmla="*/ 9082645 h 10754714"/>
                <a:gd name="connsiteX67" fmla="*/ 4213862 w 5024768"/>
                <a:gd name="connsiteY67" fmla="*/ 8647566 h 10754714"/>
                <a:gd name="connsiteX68" fmla="*/ 4205337 w 5024768"/>
                <a:gd name="connsiteY68" fmla="*/ 7988815 h 10754714"/>
                <a:gd name="connsiteX69" fmla="*/ 4092191 w 5024768"/>
                <a:gd name="connsiteY69" fmla="*/ 7278630 h 10754714"/>
                <a:gd name="connsiteX70" fmla="*/ 3796298 w 5024768"/>
                <a:gd name="connsiteY70" fmla="*/ 6620032 h 10754714"/>
                <a:gd name="connsiteX71" fmla="*/ 3620148 w 5024768"/>
                <a:gd name="connsiteY71" fmla="*/ 6197379 h 10754714"/>
                <a:gd name="connsiteX72" fmla="*/ 3666507 w 5024768"/>
                <a:gd name="connsiteY72" fmla="*/ 5799695 h 10754714"/>
                <a:gd name="connsiteX73" fmla="*/ 3736845 w 5024768"/>
                <a:gd name="connsiteY73" fmla="*/ 5307326 h 10754714"/>
                <a:gd name="connsiteX74" fmla="*/ 3754430 w 5024768"/>
                <a:gd name="connsiteY74" fmla="*/ 5025972 h 10754714"/>
                <a:gd name="connsiteX75" fmla="*/ 3778155 w 5024768"/>
                <a:gd name="connsiteY75" fmla="*/ 5274111 h 10754714"/>
                <a:gd name="connsiteX76" fmla="*/ 3810603 w 5024768"/>
                <a:gd name="connsiteY76" fmla="*/ 5969680 h 10754714"/>
                <a:gd name="connsiteX77" fmla="*/ 3823303 w 5024768"/>
                <a:gd name="connsiteY77" fmla="*/ 6297438 h 10754714"/>
                <a:gd name="connsiteX78" fmla="*/ 3965445 w 5024768"/>
                <a:gd name="connsiteY78" fmla="*/ 6889941 h 10754714"/>
                <a:gd name="connsiteX79" fmla="*/ 4123707 w 5024768"/>
                <a:gd name="connsiteY79" fmla="*/ 7452649 h 10754714"/>
                <a:gd name="connsiteX80" fmla="*/ 4461442 w 5024768"/>
                <a:gd name="connsiteY80" fmla="*/ 8224698 h 10754714"/>
                <a:gd name="connsiteX81" fmla="*/ 4381786 w 5024768"/>
                <a:gd name="connsiteY81" fmla="*/ 8527032 h 10754714"/>
                <a:gd name="connsiteX82" fmla="*/ 4314028 w 5024768"/>
                <a:gd name="connsiteY82" fmla="*/ 8711945 h 10754714"/>
                <a:gd name="connsiteX83" fmla="*/ 4306527 w 5024768"/>
                <a:gd name="connsiteY83" fmla="*/ 8835424 h 10754714"/>
                <a:gd name="connsiteX84" fmla="*/ 4329560 w 5024768"/>
                <a:gd name="connsiteY84" fmla="*/ 8999839 h 10754714"/>
                <a:gd name="connsiteX85" fmla="*/ 4319481 w 5024768"/>
                <a:gd name="connsiteY85" fmla="*/ 9161008 h 10754714"/>
                <a:gd name="connsiteX86" fmla="*/ 4304001 w 5024768"/>
                <a:gd name="connsiteY86" fmla="*/ 9258595 h 10754714"/>
                <a:gd name="connsiteX87" fmla="*/ 4358901 w 5024768"/>
                <a:gd name="connsiteY87" fmla="*/ 9296877 h 10754714"/>
                <a:gd name="connsiteX88" fmla="*/ 4414806 w 5024768"/>
                <a:gd name="connsiteY88" fmla="*/ 9254814 h 10754714"/>
                <a:gd name="connsiteX89" fmla="*/ 4465582 w 5024768"/>
                <a:gd name="connsiteY89" fmla="*/ 9156124 h 10754714"/>
                <a:gd name="connsiteX90" fmla="*/ 4476119 w 5024768"/>
                <a:gd name="connsiteY90" fmla="*/ 9009063 h 10754714"/>
                <a:gd name="connsiteX91" fmla="*/ 4516281 w 5024768"/>
                <a:gd name="connsiteY91" fmla="*/ 8881777 h 10754714"/>
                <a:gd name="connsiteX92" fmla="*/ 4612563 w 5024768"/>
                <a:gd name="connsiteY92" fmla="*/ 8803648 h 10754714"/>
                <a:gd name="connsiteX93" fmla="*/ 4765663 w 5024768"/>
                <a:gd name="connsiteY93" fmla="*/ 8944534 h 10754714"/>
                <a:gd name="connsiteX94" fmla="*/ 4772900 w 5024768"/>
                <a:gd name="connsiteY94" fmla="*/ 9142266 h 10754714"/>
                <a:gd name="connsiteX95" fmla="*/ 4692878 w 5024768"/>
                <a:gd name="connsiteY95" fmla="*/ 9309649 h 10754714"/>
                <a:gd name="connsiteX96" fmla="*/ 4604644 w 5024768"/>
                <a:gd name="connsiteY96" fmla="*/ 9458822 h 10754714"/>
                <a:gd name="connsiteX97" fmla="*/ 4532889 w 5024768"/>
                <a:gd name="connsiteY97" fmla="*/ 9577347 h 10754714"/>
                <a:gd name="connsiteX98" fmla="*/ 4647180 w 5024768"/>
                <a:gd name="connsiteY98" fmla="*/ 9586989 h 10754714"/>
                <a:gd name="connsiteX99" fmla="*/ 4742973 w 5024768"/>
                <a:gd name="connsiteY99" fmla="*/ 9510952 h 10754714"/>
                <a:gd name="connsiteX100" fmla="*/ 4870622 w 5024768"/>
                <a:gd name="connsiteY100" fmla="*/ 9384704 h 10754714"/>
                <a:gd name="connsiteX101" fmla="*/ 5003412 w 5024768"/>
                <a:gd name="connsiteY101" fmla="*/ 9172350 h 10754714"/>
                <a:gd name="connsiteX102" fmla="*/ 5023922 w 5024768"/>
                <a:gd name="connsiteY102" fmla="*/ 8971549 h 10754714"/>
                <a:gd name="connsiteX103" fmla="*/ 4997339 w 5024768"/>
                <a:gd name="connsiteY103" fmla="*/ 8787763 h 10754714"/>
                <a:gd name="connsiteX104" fmla="*/ 4868052 w 5024768"/>
                <a:gd name="connsiteY104" fmla="*/ 8405010 h 10754714"/>
                <a:gd name="connsiteX105" fmla="*/ 4764289 w 5024768"/>
                <a:gd name="connsiteY105" fmla="*/ 7442321 h 10754714"/>
                <a:gd name="connsiteX106" fmla="*/ 4748937 w 5024768"/>
                <a:gd name="connsiteY106" fmla="*/ 6839978 h 10754714"/>
                <a:gd name="connsiteX107" fmla="*/ 4676995 w 5024768"/>
                <a:gd name="connsiteY107" fmla="*/ 6291786 h 10754714"/>
                <a:gd name="connsiteX108" fmla="*/ 4553274 w 5024768"/>
                <a:gd name="connsiteY108" fmla="*/ 5707864 h 10754714"/>
                <a:gd name="connsiteX109" fmla="*/ 4512801 w 5024768"/>
                <a:gd name="connsiteY109" fmla="*/ 4447075 h 10754714"/>
                <a:gd name="connsiteX110" fmla="*/ 4530185 w 5024768"/>
                <a:gd name="connsiteY110" fmla="*/ 3700756 h 10754714"/>
                <a:gd name="connsiteX111" fmla="*/ 4292930 w 5024768"/>
                <a:gd name="connsiteY111" fmla="*/ 3250383 h 10754714"/>
                <a:gd name="connsiteX112" fmla="*/ 4043171 w 5024768"/>
                <a:gd name="connsiteY112" fmla="*/ 3044455 h 10754714"/>
                <a:gd name="connsiteX113" fmla="*/ 3722175 w 5024768"/>
                <a:gd name="connsiteY113" fmla="*/ 2912933 h 10754714"/>
                <a:gd name="connsiteX114" fmla="*/ 3446280 w 5024768"/>
                <a:gd name="connsiteY114" fmla="*/ 2746113 h 10754714"/>
                <a:gd name="connsiteX115" fmla="*/ 3068630 w 5024768"/>
                <a:gd name="connsiteY115" fmla="*/ 2528957 h 10754714"/>
                <a:gd name="connsiteX116" fmla="*/ 2976417 w 5024768"/>
                <a:gd name="connsiteY116" fmla="*/ 2231809 h 10754714"/>
                <a:gd name="connsiteX117" fmla="*/ 2984277 w 5024768"/>
                <a:gd name="connsiteY117" fmla="*/ 1958709 h 10754714"/>
                <a:gd name="connsiteX118" fmla="*/ 3131482 w 5024768"/>
                <a:gd name="connsiteY118" fmla="*/ 1962420 h 10754714"/>
                <a:gd name="connsiteX119" fmla="*/ 3352263 w 5024768"/>
                <a:gd name="connsiteY119" fmla="*/ 2007437 h 10754714"/>
                <a:gd name="connsiteX120" fmla="*/ 3424485 w 5024768"/>
                <a:gd name="connsiteY120" fmla="*/ 1815438 h 10754714"/>
                <a:gd name="connsiteX121" fmla="*/ 3476211 w 5024768"/>
                <a:gd name="connsiteY121" fmla="*/ 1750548 h 10754714"/>
                <a:gd name="connsiteX122" fmla="*/ 3529635 w 5024768"/>
                <a:gd name="connsiteY122" fmla="*/ 1690329 h 10754714"/>
                <a:gd name="connsiteX123" fmla="*/ 3482855 w 5024768"/>
                <a:gd name="connsiteY123" fmla="*/ 1631133 h 10754714"/>
                <a:gd name="connsiteX124" fmla="*/ 3409789 w 5024768"/>
                <a:gd name="connsiteY124" fmla="*/ 1619405 h 10754714"/>
                <a:gd name="connsiteX125" fmla="*/ 3521783 w 5024768"/>
                <a:gd name="connsiteY125" fmla="*/ 1610647 h 10754714"/>
                <a:gd name="connsiteX126" fmla="*/ 3562200 w 5024768"/>
                <a:gd name="connsiteY126" fmla="*/ 1565149 h 10754714"/>
                <a:gd name="connsiteX127" fmla="*/ 3547425 w 5024768"/>
                <a:gd name="connsiteY127" fmla="*/ 1494543 h 10754714"/>
                <a:gd name="connsiteX128" fmla="*/ 3543996 w 5024768"/>
                <a:gd name="connsiteY128" fmla="*/ 1378545 h 10754714"/>
                <a:gd name="connsiteX129" fmla="*/ 3647012 w 5024768"/>
                <a:gd name="connsiteY129" fmla="*/ 1363631 h 10754714"/>
                <a:gd name="connsiteX130" fmla="*/ 3719755 w 5024768"/>
                <a:gd name="connsiteY130" fmla="*/ 1325671 h 10754714"/>
                <a:gd name="connsiteX131" fmla="*/ 3755985 w 5024768"/>
                <a:gd name="connsiteY131" fmla="*/ 1250378 h 10754714"/>
                <a:gd name="connsiteX132" fmla="*/ 3685197 w 5024768"/>
                <a:gd name="connsiteY132" fmla="*/ 1169402 h 10754714"/>
                <a:gd name="connsiteX133" fmla="*/ 3615145 w 5024768"/>
                <a:gd name="connsiteY133" fmla="*/ 1072201 h 10754714"/>
                <a:gd name="connsiteX134" fmla="*/ 3541835 w 5024768"/>
                <a:gd name="connsiteY134" fmla="*/ 916919 h 10754714"/>
                <a:gd name="connsiteX135" fmla="*/ 3579543 w 5024768"/>
                <a:gd name="connsiteY135" fmla="*/ 753285 h 10754714"/>
                <a:gd name="connsiteX136" fmla="*/ 3583967 w 5024768"/>
                <a:gd name="connsiteY136" fmla="*/ 414462 h 10754714"/>
                <a:gd name="connsiteX137" fmla="*/ 3274331 w 5024768"/>
                <a:gd name="connsiteY137" fmla="*/ 125796 h 10754714"/>
                <a:gd name="connsiteX138" fmla="*/ 2775001 w 5024768"/>
                <a:gd name="connsiteY138" fmla="*/ 9659 h 10754714"/>
                <a:gd name="connsiteX139" fmla="*/ 2171703 w 5024768"/>
                <a:gd name="connsiteY139" fmla="*/ 37014 h 10754714"/>
                <a:gd name="connsiteX140" fmla="*/ 1820122 w 5024768"/>
                <a:gd name="connsiteY140" fmla="*/ 278126 h 10754714"/>
                <a:gd name="connsiteX141" fmla="*/ 1683108 w 5024768"/>
                <a:gd name="connsiteY141" fmla="*/ 602343 h 10754714"/>
                <a:gd name="connsiteX142" fmla="*/ 1672485 w 5024768"/>
                <a:gd name="connsiteY142" fmla="*/ 1121429 h 10754714"/>
                <a:gd name="connsiteX143" fmla="*/ 1896581 w 5024768"/>
                <a:gd name="connsiteY143" fmla="*/ 1530531 h 10754714"/>
                <a:gd name="connsiteX144" fmla="*/ 2105082 w 5024768"/>
                <a:gd name="connsiteY144" fmla="*/ 1763495 h 10754714"/>
                <a:gd name="connsiteX145" fmla="*/ 2126391 w 5024768"/>
                <a:gd name="connsiteY145" fmla="*/ 2078352 h 10754714"/>
                <a:gd name="connsiteX146" fmla="*/ 2048722 w 5024768"/>
                <a:gd name="connsiteY146" fmla="*/ 2423449 h 10754714"/>
                <a:gd name="connsiteX147" fmla="*/ 1606036 w 5024768"/>
                <a:gd name="connsiteY147" fmla="*/ 2723226 h 10754714"/>
                <a:gd name="connsiteX148" fmla="*/ 1183168 w 5024768"/>
                <a:gd name="connsiteY148" fmla="*/ 2931170 h 10754714"/>
                <a:gd name="connsiteX0" fmla="*/ 1380034 w 5221634"/>
                <a:gd name="connsiteY0" fmla="*/ 2931170 h 10754714"/>
                <a:gd name="connsiteX1" fmla="*/ 761909 w 5221634"/>
                <a:gd name="connsiteY1" fmla="*/ 3258731 h 10754714"/>
                <a:gd name="connsiteX2" fmla="*/ 572816 w 5221634"/>
                <a:gd name="connsiteY2" fmla="*/ 4073332 h 10754714"/>
                <a:gd name="connsiteX3" fmla="*/ 594728 w 5221634"/>
                <a:gd name="connsiteY3" fmla="*/ 5051233 h 10754714"/>
                <a:gd name="connsiteX4" fmla="*/ 546300 w 5221634"/>
                <a:gd name="connsiteY4" fmla="*/ 5637805 h 10754714"/>
                <a:gd name="connsiteX5" fmla="*/ 386015 w 5221634"/>
                <a:gd name="connsiteY5" fmla="*/ 6479982 h 10754714"/>
                <a:gd name="connsiteX6" fmla="*/ 336541 w 5221634"/>
                <a:gd name="connsiteY6" fmla="*/ 7343234 h 10754714"/>
                <a:gd name="connsiteX7" fmla="*/ 324399 w 5221634"/>
                <a:gd name="connsiteY7" fmla="*/ 7974605 h 10754714"/>
                <a:gd name="connsiteX8" fmla="*/ 292300 w 5221634"/>
                <a:gd name="connsiteY8" fmla="*/ 8241724 h 10754714"/>
                <a:gd name="connsiteX9" fmla="*/ 206830 w 5221634"/>
                <a:gd name="connsiteY9" fmla="*/ 8458066 h 10754714"/>
                <a:gd name="connsiteX10" fmla="*/ 2127 w 5221634"/>
                <a:gd name="connsiteY10" fmla="*/ 8609274 h 10754714"/>
                <a:gd name="connsiteX11" fmla="*/ 434067 w 5221634"/>
                <a:gd name="connsiteY11" fmla="*/ 8929975 h 10754714"/>
                <a:gd name="connsiteX12" fmla="*/ 346450 w 5221634"/>
                <a:gd name="connsiteY12" fmla="*/ 9088018 h 10754714"/>
                <a:gd name="connsiteX13" fmla="*/ 293696 w 5221634"/>
                <a:gd name="connsiteY13" fmla="*/ 9422126 h 10754714"/>
                <a:gd name="connsiteX14" fmla="*/ 240942 w 5221634"/>
                <a:gd name="connsiteY14" fmla="*/ 9685895 h 10754714"/>
                <a:gd name="connsiteX15" fmla="*/ 276111 w 5221634"/>
                <a:gd name="connsiteY15" fmla="*/ 9808988 h 10754714"/>
                <a:gd name="connsiteX16" fmla="*/ 311280 w 5221634"/>
                <a:gd name="connsiteY16" fmla="*/ 9967249 h 10754714"/>
                <a:gd name="connsiteX17" fmla="*/ 469542 w 5221634"/>
                <a:gd name="connsiteY17" fmla="*/ 10213434 h 10754714"/>
                <a:gd name="connsiteX18" fmla="*/ 662973 w 5221634"/>
                <a:gd name="connsiteY18" fmla="*/ 10389280 h 10754714"/>
                <a:gd name="connsiteX19" fmla="*/ 768480 w 5221634"/>
                <a:gd name="connsiteY19" fmla="*/ 10406864 h 10754714"/>
                <a:gd name="connsiteX20" fmla="*/ 803650 w 5221634"/>
                <a:gd name="connsiteY20" fmla="*/ 10389280 h 10754714"/>
                <a:gd name="connsiteX21" fmla="*/ 750896 w 5221634"/>
                <a:gd name="connsiteY21" fmla="*/ 10266188 h 10754714"/>
                <a:gd name="connsiteX22" fmla="*/ 698142 w 5221634"/>
                <a:gd name="connsiteY22" fmla="*/ 10195849 h 10754714"/>
                <a:gd name="connsiteX23" fmla="*/ 610219 w 5221634"/>
                <a:gd name="connsiteY23" fmla="*/ 10072757 h 10754714"/>
                <a:gd name="connsiteX24" fmla="*/ 592634 w 5221634"/>
                <a:gd name="connsiteY24" fmla="*/ 9756234 h 10754714"/>
                <a:gd name="connsiteX25" fmla="*/ 662973 w 5221634"/>
                <a:gd name="connsiteY25" fmla="*/ 9562803 h 10754714"/>
                <a:gd name="connsiteX26" fmla="*/ 662973 w 5221634"/>
                <a:gd name="connsiteY26" fmla="*/ 9527634 h 10754714"/>
                <a:gd name="connsiteX27" fmla="*/ 768480 w 5221634"/>
                <a:gd name="connsiteY27" fmla="*/ 9685895 h 10754714"/>
                <a:gd name="connsiteX28" fmla="*/ 750896 w 5221634"/>
                <a:gd name="connsiteY28" fmla="*/ 9844157 h 10754714"/>
                <a:gd name="connsiteX29" fmla="*/ 733311 w 5221634"/>
                <a:gd name="connsiteY29" fmla="*/ 10002418 h 10754714"/>
                <a:gd name="connsiteX30" fmla="*/ 733311 w 5221634"/>
                <a:gd name="connsiteY30" fmla="*/ 10072757 h 10754714"/>
                <a:gd name="connsiteX31" fmla="*/ 803650 w 5221634"/>
                <a:gd name="connsiteY31" fmla="*/ 10090341 h 10754714"/>
                <a:gd name="connsiteX32" fmla="*/ 856403 w 5221634"/>
                <a:gd name="connsiteY32" fmla="*/ 9844157 h 10754714"/>
                <a:gd name="connsiteX33" fmla="*/ 856403 w 5221634"/>
                <a:gd name="connsiteY33" fmla="*/ 9580388 h 10754714"/>
                <a:gd name="connsiteX34" fmla="*/ 803650 w 5221634"/>
                <a:gd name="connsiteY34" fmla="*/ 9228695 h 10754714"/>
                <a:gd name="connsiteX35" fmla="*/ 768480 w 5221634"/>
                <a:gd name="connsiteY35" fmla="*/ 9000095 h 10754714"/>
                <a:gd name="connsiteX36" fmla="*/ 803650 w 5221634"/>
                <a:gd name="connsiteY36" fmla="*/ 8490141 h 10754714"/>
                <a:gd name="connsiteX37" fmla="*/ 743359 w 5221634"/>
                <a:gd name="connsiteY37" fmla="*/ 8128400 h 10754714"/>
                <a:gd name="connsiteX38" fmla="*/ 1215099 w 5221634"/>
                <a:gd name="connsiteY38" fmla="*/ 6406581 h 10754714"/>
                <a:gd name="connsiteX39" fmla="*/ 1308122 w 5221634"/>
                <a:gd name="connsiteY39" fmla="*/ 5523365 h 10754714"/>
                <a:gd name="connsiteX40" fmla="*/ 1334715 w 5221634"/>
                <a:gd name="connsiteY40" fmla="*/ 5025719 h 10754714"/>
                <a:gd name="connsiteX41" fmla="*/ 1370832 w 5221634"/>
                <a:gd name="connsiteY41" fmla="*/ 5097781 h 10754714"/>
                <a:gd name="connsiteX42" fmla="*/ 1448140 w 5221634"/>
                <a:gd name="connsiteY42" fmla="*/ 5550695 h 10754714"/>
                <a:gd name="connsiteX43" fmla="*/ 1565953 w 5221634"/>
                <a:gd name="connsiteY43" fmla="*/ 6216246 h 10754714"/>
                <a:gd name="connsiteX44" fmla="*/ 1433803 w 5221634"/>
                <a:gd name="connsiteY44" fmla="*/ 6648629 h 10754714"/>
                <a:gd name="connsiteX45" fmla="*/ 1063232 w 5221634"/>
                <a:gd name="connsiteY45" fmla="*/ 7682873 h 10754714"/>
                <a:gd name="connsiteX46" fmla="*/ 939023 w 5221634"/>
                <a:gd name="connsiteY46" fmla="*/ 8704786 h 10754714"/>
                <a:gd name="connsiteX47" fmla="*/ 1102588 w 5221634"/>
                <a:gd name="connsiteY47" fmla="*/ 9773818 h 10754714"/>
                <a:gd name="connsiteX48" fmla="*/ 1260850 w 5221634"/>
                <a:gd name="connsiteY48" fmla="*/ 10512372 h 10754714"/>
                <a:gd name="connsiteX49" fmla="*/ 1331188 w 5221634"/>
                <a:gd name="connsiteY49" fmla="*/ 10723388 h 10754714"/>
                <a:gd name="connsiteX50" fmla="*/ 1419111 w 5221634"/>
                <a:gd name="connsiteY50" fmla="*/ 10723388 h 10754714"/>
                <a:gd name="connsiteX51" fmla="*/ 2189415 w 5221634"/>
                <a:gd name="connsiteY51" fmla="*/ 10748788 h 10754714"/>
                <a:gd name="connsiteX52" fmla="*/ 2579696 w 5221634"/>
                <a:gd name="connsiteY52" fmla="*/ 10731203 h 10754714"/>
                <a:gd name="connsiteX53" fmla="*/ 2597280 w 5221634"/>
                <a:gd name="connsiteY53" fmla="*/ 9914495 h 10754714"/>
                <a:gd name="connsiteX54" fmla="*/ 2579696 w 5221634"/>
                <a:gd name="connsiteY54" fmla="*/ 9351788 h 10754714"/>
                <a:gd name="connsiteX55" fmla="*/ 2550877 w 5221634"/>
                <a:gd name="connsiteY55" fmla="*/ 8936107 h 10754714"/>
                <a:gd name="connsiteX56" fmla="*/ 2720373 w 5221634"/>
                <a:gd name="connsiteY56" fmla="*/ 8947341 h 10754714"/>
                <a:gd name="connsiteX57" fmla="*/ 2790711 w 5221634"/>
                <a:gd name="connsiteY57" fmla="*/ 8964926 h 10754714"/>
                <a:gd name="connsiteX58" fmla="*/ 2773127 w 5221634"/>
                <a:gd name="connsiteY58" fmla="*/ 9175941 h 10754714"/>
                <a:gd name="connsiteX59" fmla="*/ 2737957 w 5221634"/>
                <a:gd name="connsiteY59" fmla="*/ 9685895 h 10754714"/>
                <a:gd name="connsiteX60" fmla="*/ 2755542 w 5221634"/>
                <a:gd name="connsiteY60" fmla="*/ 10740972 h 10754714"/>
                <a:gd name="connsiteX61" fmla="*/ 2998307 w 5221634"/>
                <a:gd name="connsiteY61" fmla="*/ 10742438 h 10754714"/>
                <a:gd name="connsiteX62" fmla="*/ 3740280 w 5221634"/>
                <a:gd name="connsiteY62" fmla="*/ 10740972 h 10754714"/>
                <a:gd name="connsiteX63" fmla="*/ 4061200 w 5221634"/>
                <a:gd name="connsiteY63" fmla="*/ 10724853 h 10754714"/>
                <a:gd name="connsiteX64" fmla="*/ 4104184 w 5221634"/>
                <a:gd name="connsiteY64" fmla="*/ 10651095 h 10754714"/>
                <a:gd name="connsiteX65" fmla="*/ 4155473 w 5221634"/>
                <a:gd name="connsiteY65" fmla="*/ 10276934 h 10754714"/>
                <a:gd name="connsiteX66" fmla="*/ 4358673 w 5221634"/>
                <a:gd name="connsiteY66" fmla="*/ 9082645 h 10754714"/>
                <a:gd name="connsiteX67" fmla="*/ 4410728 w 5221634"/>
                <a:gd name="connsiteY67" fmla="*/ 8647566 h 10754714"/>
                <a:gd name="connsiteX68" fmla="*/ 4402203 w 5221634"/>
                <a:gd name="connsiteY68" fmla="*/ 7988815 h 10754714"/>
                <a:gd name="connsiteX69" fmla="*/ 4289057 w 5221634"/>
                <a:gd name="connsiteY69" fmla="*/ 7278630 h 10754714"/>
                <a:gd name="connsiteX70" fmla="*/ 3993164 w 5221634"/>
                <a:gd name="connsiteY70" fmla="*/ 6620032 h 10754714"/>
                <a:gd name="connsiteX71" fmla="*/ 3817014 w 5221634"/>
                <a:gd name="connsiteY71" fmla="*/ 6197379 h 10754714"/>
                <a:gd name="connsiteX72" fmla="*/ 3863373 w 5221634"/>
                <a:gd name="connsiteY72" fmla="*/ 5799695 h 10754714"/>
                <a:gd name="connsiteX73" fmla="*/ 3933711 w 5221634"/>
                <a:gd name="connsiteY73" fmla="*/ 5307326 h 10754714"/>
                <a:gd name="connsiteX74" fmla="*/ 3951296 w 5221634"/>
                <a:gd name="connsiteY74" fmla="*/ 5025972 h 10754714"/>
                <a:gd name="connsiteX75" fmla="*/ 3975021 w 5221634"/>
                <a:gd name="connsiteY75" fmla="*/ 5274111 h 10754714"/>
                <a:gd name="connsiteX76" fmla="*/ 4007469 w 5221634"/>
                <a:gd name="connsiteY76" fmla="*/ 5969680 h 10754714"/>
                <a:gd name="connsiteX77" fmla="*/ 4020169 w 5221634"/>
                <a:gd name="connsiteY77" fmla="*/ 6297438 h 10754714"/>
                <a:gd name="connsiteX78" fmla="*/ 4162311 w 5221634"/>
                <a:gd name="connsiteY78" fmla="*/ 6889941 h 10754714"/>
                <a:gd name="connsiteX79" fmla="*/ 4320573 w 5221634"/>
                <a:gd name="connsiteY79" fmla="*/ 7452649 h 10754714"/>
                <a:gd name="connsiteX80" fmla="*/ 4658308 w 5221634"/>
                <a:gd name="connsiteY80" fmla="*/ 8224698 h 10754714"/>
                <a:gd name="connsiteX81" fmla="*/ 4578652 w 5221634"/>
                <a:gd name="connsiteY81" fmla="*/ 8527032 h 10754714"/>
                <a:gd name="connsiteX82" fmla="*/ 4510894 w 5221634"/>
                <a:gd name="connsiteY82" fmla="*/ 8711945 h 10754714"/>
                <a:gd name="connsiteX83" fmla="*/ 4503393 w 5221634"/>
                <a:gd name="connsiteY83" fmla="*/ 8835424 h 10754714"/>
                <a:gd name="connsiteX84" fmla="*/ 4526426 w 5221634"/>
                <a:gd name="connsiteY84" fmla="*/ 8999839 h 10754714"/>
                <a:gd name="connsiteX85" fmla="*/ 4516347 w 5221634"/>
                <a:gd name="connsiteY85" fmla="*/ 9161008 h 10754714"/>
                <a:gd name="connsiteX86" fmla="*/ 4500867 w 5221634"/>
                <a:gd name="connsiteY86" fmla="*/ 9258595 h 10754714"/>
                <a:gd name="connsiteX87" fmla="*/ 4555767 w 5221634"/>
                <a:gd name="connsiteY87" fmla="*/ 9296877 h 10754714"/>
                <a:gd name="connsiteX88" fmla="*/ 4611672 w 5221634"/>
                <a:gd name="connsiteY88" fmla="*/ 9254814 h 10754714"/>
                <a:gd name="connsiteX89" fmla="*/ 4662448 w 5221634"/>
                <a:gd name="connsiteY89" fmla="*/ 9156124 h 10754714"/>
                <a:gd name="connsiteX90" fmla="*/ 4672985 w 5221634"/>
                <a:gd name="connsiteY90" fmla="*/ 9009063 h 10754714"/>
                <a:gd name="connsiteX91" fmla="*/ 4713147 w 5221634"/>
                <a:gd name="connsiteY91" fmla="*/ 8881777 h 10754714"/>
                <a:gd name="connsiteX92" fmla="*/ 4809429 w 5221634"/>
                <a:gd name="connsiteY92" fmla="*/ 8803648 h 10754714"/>
                <a:gd name="connsiteX93" fmla="*/ 4962529 w 5221634"/>
                <a:gd name="connsiteY93" fmla="*/ 8944534 h 10754714"/>
                <a:gd name="connsiteX94" fmla="*/ 4969766 w 5221634"/>
                <a:gd name="connsiteY94" fmla="*/ 9142266 h 10754714"/>
                <a:gd name="connsiteX95" fmla="*/ 4889744 w 5221634"/>
                <a:gd name="connsiteY95" fmla="*/ 9309649 h 10754714"/>
                <a:gd name="connsiteX96" fmla="*/ 4801510 w 5221634"/>
                <a:gd name="connsiteY96" fmla="*/ 9458822 h 10754714"/>
                <a:gd name="connsiteX97" fmla="*/ 4729755 w 5221634"/>
                <a:gd name="connsiteY97" fmla="*/ 9577347 h 10754714"/>
                <a:gd name="connsiteX98" fmla="*/ 4844046 w 5221634"/>
                <a:gd name="connsiteY98" fmla="*/ 9586989 h 10754714"/>
                <a:gd name="connsiteX99" fmla="*/ 4939839 w 5221634"/>
                <a:gd name="connsiteY99" fmla="*/ 9510952 h 10754714"/>
                <a:gd name="connsiteX100" fmla="*/ 5067488 w 5221634"/>
                <a:gd name="connsiteY100" fmla="*/ 9384704 h 10754714"/>
                <a:gd name="connsiteX101" fmla="*/ 5200278 w 5221634"/>
                <a:gd name="connsiteY101" fmla="*/ 9172350 h 10754714"/>
                <a:gd name="connsiteX102" fmla="*/ 5220788 w 5221634"/>
                <a:gd name="connsiteY102" fmla="*/ 8971549 h 10754714"/>
                <a:gd name="connsiteX103" fmla="*/ 5194205 w 5221634"/>
                <a:gd name="connsiteY103" fmla="*/ 8787763 h 10754714"/>
                <a:gd name="connsiteX104" fmla="*/ 5064918 w 5221634"/>
                <a:gd name="connsiteY104" fmla="*/ 8405010 h 10754714"/>
                <a:gd name="connsiteX105" fmla="*/ 4961155 w 5221634"/>
                <a:gd name="connsiteY105" fmla="*/ 7442321 h 10754714"/>
                <a:gd name="connsiteX106" fmla="*/ 4945803 w 5221634"/>
                <a:gd name="connsiteY106" fmla="*/ 6839978 h 10754714"/>
                <a:gd name="connsiteX107" fmla="*/ 4873861 w 5221634"/>
                <a:gd name="connsiteY107" fmla="*/ 6291786 h 10754714"/>
                <a:gd name="connsiteX108" fmla="*/ 4750140 w 5221634"/>
                <a:gd name="connsiteY108" fmla="*/ 5707864 h 10754714"/>
                <a:gd name="connsiteX109" fmla="*/ 4709667 w 5221634"/>
                <a:gd name="connsiteY109" fmla="*/ 4447075 h 10754714"/>
                <a:gd name="connsiteX110" fmla="*/ 4727051 w 5221634"/>
                <a:gd name="connsiteY110" fmla="*/ 3700756 h 10754714"/>
                <a:gd name="connsiteX111" fmla="*/ 4489796 w 5221634"/>
                <a:gd name="connsiteY111" fmla="*/ 3250383 h 10754714"/>
                <a:gd name="connsiteX112" fmla="*/ 4240037 w 5221634"/>
                <a:gd name="connsiteY112" fmla="*/ 3044455 h 10754714"/>
                <a:gd name="connsiteX113" fmla="*/ 3919041 w 5221634"/>
                <a:gd name="connsiteY113" fmla="*/ 2912933 h 10754714"/>
                <a:gd name="connsiteX114" fmla="*/ 3643146 w 5221634"/>
                <a:gd name="connsiteY114" fmla="*/ 2746113 h 10754714"/>
                <a:gd name="connsiteX115" fmla="*/ 3265496 w 5221634"/>
                <a:gd name="connsiteY115" fmla="*/ 2528957 h 10754714"/>
                <a:gd name="connsiteX116" fmla="*/ 3173283 w 5221634"/>
                <a:gd name="connsiteY116" fmla="*/ 2231809 h 10754714"/>
                <a:gd name="connsiteX117" fmla="*/ 3181143 w 5221634"/>
                <a:gd name="connsiteY117" fmla="*/ 1958709 h 10754714"/>
                <a:gd name="connsiteX118" fmla="*/ 3328348 w 5221634"/>
                <a:gd name="connsiteY118" fmla="*/ 1962420 h 10754714"/>
                <a:gd name="connsiteX119" fmla="*/ 3549129 w 5221634"/>
                <a:gd name="connsiteY119" fmla="*/ 2007437 h 10754714"/>
                <a:gd name="connsiteX120" fmla="*/ 3621351 w 5221634"/>
                <a:gd name="connsiteY120" fmla="*/ 1815438 h 10754714"/>
                <a:gd name="connsiteX121" fmla="*/ 3673077 w 5221634"/>
                <a:gd name="connsiteY121" fmla="*/ 1750548 h 10754714"/>
                <a:gd name="connsiteX122" fmla="*/ 3726501 w 5221634"/>
                <a:gd name="connsiteY122" fmla="*/ 1690329 h 10754714"/>
                <a:gd name="connsiteX123" fmla="*/ 3679721 w 5221634"/>
                <a:gd name="connsiteY123" fmla="*/ 1631133 h 10754714"/>
                <a:gd name="connsiteX124" fmla="*/ 3606655 w 5221634"/>
                <a:gd name="connsiteY124" fmla="*/ 1619405 h 10754714"/>
                <a:gd name="connsiteX125" fmla="*/ 3718649 w 5221634"/>
                <a:gd name="connsiteY125" fmla="*/ 1610647 h 10754714"/>
                <a:gd name="connsiteX126" fmla="*/ 3759066 w 5221634"/>
                <a:gd name="connsiteY126" fmla="*/ 1565149 h 10754714"/>
                <a:gd name="connsiteX127" fmla="*/ 3744291 w 5221634"/>
                <a:gd name="connsiteY127" fmla="*/ 1494543 h 10754714"/>
                <a:gd name="connsiteX128" fmla="*/ 3740862 w 5221634"/>
                <a:gd name="connsiteY128" fmla="*/ 1378545 h 10754714"/>
                <a:gd name="connsiteX129" fmla="*/ 3843878 w 5221634"/>
                <a:gd name="connsiteY129" fmla="*/ 1363631 h 10754714"/>
                <a:gd name="connsiteX130" fmla="*/ 3916621 w 5221634"/>
                <a:gd name="connsiteY130" fmla="*/ 1325671 h 10754714"/>
                <a:gd name="connsiteX131" fmla="*/ 3952851 w 5221634"/>
                <a:gd name="connsiteY131" fmla="*/ 1250378 h 10754714"/>
                <a:gd name="connsiteX132" fmla="*/ 3882063 w 5221634"/>
                <a:gd name="connsiteY132" fmla="*/ 1169402 h 10754714"/>
                <a:gd name="connsiteX133" fmla="*/ 3812011 w 5221634"/>
                <a:gd name="connsiteY133" fmla="*/ 1072201 h 10754714"/>
                <a:gd name="connsiteX134" fmla="*/ 3738701 w 5221634"/>
                <a:gd name="connsiteY134" fmla="*/ 916919 h 10754714"/>
                <a:gd name="connsiteX135" fmla="*/ 3776409 w 5221634"/>
                <a:gd name="connsiteY135" fmla="*/ 753285 h 10754714"/>
                <a:gd name="connsiteX136" fmla="*/ 3780833 w 5221634"/>
                <a:gd name="connsiteY136" fmla="*/ 414462 h 10754714"/>
                <a:gd name="connsiteX137" fmla="*/ 3471197 w 5221634"/>
                <a:gd name="connsiteY137" fmla="*/ 125796 h 10754714"/>
                <a:gd name="connsiteX138" fmla="*/ 2971867 w 5221634"/>
                <a:gd name="connsiteY138" fmla="*/ 9659 h 10754714"/>
                <a:gd name="connsiteX139" fmla="*/ 2368569 w 5221634"/>
                <a:gd name="connsiteY139" fmla="*/ 37014 h 10754714"/>
                <a:gd name="connsiteX140" fmla="*/ 2016988 w 5221634"/>
                <a:gd name="connsiteY140" fmla="*/ 278126 h 10754714"/>
                <a:gd name="connsiteX141" fmla="*/ 1879974 w 5221634"/>
                <a:gd name="connsiteY141" fmla="*/ 602343 h 10754714"/>
                <a:gd name="connsiteX142" fmla="*/ 1869351 w 5221634"/>
                <a:gd name="connsiteY142" fmla="*/ 1121429 h 10754714"/>
                <a:gd name="connsiteX143" fmla="*/ 2093447 w 5221634"/>
                <a:gd name="connsiteY143" fmla="*/ 1530531 h 10754714"/>
                <a:gd name="connsiteX144" fmla="*/ 2301948 w 5221634"/>
                <a:gd name="connsiteY144" fmla="*/ 1763495 h 10754714"/>
                <a:gd name="connsiteX145" fmla="*/ 2323257 w 5221634"/>
                <a:gd name="connsiteY145" fmla="*/ 2078352 h 10754714"/>
                <a:gd name="connsiteX146" fmla="*/ 2245588 w 5221634"/>
                <a:gd name="connsiteY146" fmla="*/ 2423449 h 10754714"/>
                <a:gd name="connsiteX147" fmla="*/ 1802902 w 5221634"/>
                <a:gd name="connsiteY147" fmla="*/ 2723226 h 10754714"/>
                <a:gd name="connsiteX148" fmla="*/ 1380034 w 5221634"/>
                <a:gd name="connsiteY148" fmla="*/ 2931170 h 10754714"/>
                <a:gd name="connsiteX0" fmla="*/ 1377907 w 5219507"/>
                <a:gd name="connsiteY0" fmla="*/ 2931170 h 10754714"/>
                <a:gd name="connsiteX1" fmla="*/ 759782 w 5219507"/>
                <a:gd name="connsiteY1" fmla="*/ 3258731 h 10754714"/>
                <a:gd name="connsiteX2" fmla="*/ 570689 w 5219507"/>
                <a:gd name="connsiteY2" fmla="*/ 4073332 h 10754714"/>
                <a:gd name="connsiteX3" fmla="*/ 592601 w 5219507"/>
                <a:gd name="connsiteY3" fmla="*/ 5051233 h 10754714"/>
                <a:gd name="connsiteX4" fmla="*/ 544173 w 5219507"/>
                <a:gd name="connsiteY4" fmla="*/ 5637805 h 10754714"/>
                <a:gd name="connsiteX5" fmla="*/ 383888 w 5219507"/>
                <a:gd name="connsiteY5" fmla="*/ 6479982 h 10754714"/>
                <a:gd name="connsiteX6" fmla="*/ 334414 w 5219507"/>
                <a:gd name="connsiteY6" fmla="*/ 7343234 h 10754714"/>
                <a:gd name="connsiteX7" fmla="*/ 322272 w 5219507"/>
                <a:gd name="connsiteY7" fmla="*/ 7974605 h 10754714"/>
                <a:gd name="connsiteX8" fmla="*/ 290173 w 5219507"/>
                <a:gd name="connsiteY8" fmla="*/ 8241724 h 10754714"/>
                <a:gd name="connsiteX9" fmla="*/ 204703 w 5219507"/>
                <a:gd name="connsiteY9" fmla="*/ 8458066 h 10754714"/>
                <a:gd name="connsiteX10" fmla="*/ 0 w 5219507"/>
                <a:gd name="connsiteY10" fmla="*/ 8609274 h 10754714"/>
                <a:gd name="connsiteX11" fmla="*/ 431940 w 5219507"/>
                <a:gd name="connsiteY11" fmla="*/ 8929975 h 10754714"/>
                <a:gd name="connsiteX12" fmla="*/ 344323 w 5219507"/>
                <a:gd name="connsiteY12" fmla="*/ 9088018 h 10754714"/>
                <a:gd name="connsiteX13" fmla="*/ 291569 w 5219507"/>
                <a:gd name="connsiteY13" fmla="*/ 9422126 h 10754714"/>
                <a:gd name="connsiteX14" fmla="*/ 238815 w 5219507"/>
                <a:gd name="connsiteY14" fmla="*/ 9685895 h 10754714"/>
                <a:gd name="connsiteX15" fmla="*/ 273984 w 5219507"/>
                <a:gd name="connsiteY15" fmla="*/ 9808988 h 10754714"/>
                <a:gd name="connsiteX16" fmla="*/ 309153 w 5219507"/>
                <a:gd name="connsiteY16" fmla="*/ 9967249 h 10754714"/>
                <a:gd name="connsiteX17" fmla="*/ 467415 w 5219507"/>
                <a:gd name="connsiteY17" fmla="*/ 10213434 h 10754714"/>
                <a:gd name="connsiteX18" fmla="*/ 660846 w 5219507"/>
                <a:gd name="connsiteY18" fmla="*/ 10389280 h 10754714"/>
                <a:gd name="connsiteX19" fmla="*/ 766353 w 5219507"/>
                <a:gd name="connsiteY19" fmla="*/ 10406864 h 10754714"/>
                <a:gd name="connsiteX20" fmla="*/ 801523 w 5219507"/>
                <a:gd name="connsiteY20" fmla="*/ 10389280 h 10754714"/>
                <a:gd name="connsiteX21" fmla="*/ 748769 w 5219507"/>
                <a:gd name="connsiteY21" fmla="*/ 10266188 h 10754714"/>
                <a:gd name="connsiteX22" fmla="*/ 696015 w 5219507"/>
                <a:gd name="connsiteY22" fmla="*/ 10195849 h 10754714"/>
                <a:gd name="connsiteX23" fmla="*/ 608092 w 5219507"/>
                <a:gd name="connsiteY23" fmla="*/ 10072757 h 10754714"/>
                <a:gd name="connsiteX24" fmla="*/ 590507 w 5219507"/>
                <a:gd name="connsiteY24" fmla="*/ 9756234 h 10754714"/>
                <a:gd name="connsiteX25" fmla="*/ 660846 w 5219507"/>
                <a:gd name="connsiteY25" fmla="*/ 9562803 h 10754714"/>
                <a:gd name="connsiteX26" fmla="*/ 660846 w 5219507"/>
                <a:gd name="connsiteY26" fmla="*/ 9527634 h 10754714"/>
                <a:gd name="connsiteX27" fmla="*/ 766353 w 5219507"/>
                <a:gd name="connsiteY27" fmla="*/ 9685895 h 10754714"/>
                <a:gd name="connsiteX28" fmla="*/ 748769 w 5219507"/>
                <a:gd name="connsiteY28" fmla="*/ 9844157 h 10754714"/>
                <a:gd name="connsiteX29" fmla="*/ 731184 w 5219507"/>
                <a:gd name="connsiteY29" fmla="*/ 10002418 h 10754714"/>
                <a:gd name="connsiteX30" fmla="*/ 731184 w 5219507"/>
                <a:gd name="connsiteY30" fmla="*/ 10072757 h 10754714"/>
                <a:gd name="connsiteX31" fmla="*/ 801523 w 5219507"/>
                <a:gd name="connsiteY31" fmla="*/ 10090341 h 10754714"/>
                <a:gd name="connsiteX32" fmla="*/ 854276 w 5219507"/>
                <a:gd name="connsiteY32" fmla="*/ 9844157 h 10754714"/>
                <a:gd name="connsiteX33" fmla="*/ 854276 w 5219507"/>
                <a:gd name="connsiteY33" fmla="*/ 9580388 h 10754714"/>
                <a:gd name="connsiteX34" fmla="*/ 801523 w 5219507"/>
                <a:gd name="connsiteY34" fmla="*/ 9228695 h 10754714"/>
                <a:gd name="connsiteX35" fmla="*/ 766353 w 5219507"/>
                <a:gd name="connsiteY35" fmla="*/ 9000095 h 10754714"/>
                <a:gd name="connsiteX36" fmla="*/ 801523 w 5219507"/>
                <a:gd name="connsiteY36" fmla="*/ 8490141 h 10754714"/>
                <a:gd name="connsiteX37" fmla="*/ 741232 w 5219507"/>
                <a:gd name="connsiteY37" fmla="*/ 8128400 h 10754714"/>
                <a:gd name="connsiteX38" fmla="*/ 1212972 w 5219507"/>
                <a:gd name="connsiteY38" fmla="*/ 6406581 h 10754714"/>
                <a:gd name="connsiteX39" fmla="*/ 1305995 w 5219507"/>
                <a:gd name="connsiteY39" fmla="*/ 5523365 h 10754714"/>
                <a:gd name="connsiteX40" fmla="*/ 1332588 w 5219507"/>
                <a:gd name="connsiteY40" fmla="*/ 5025719 h 10754714"/>
                <a:gd name="connsiteX41" fmla="*/ 1368705 w 5219507"/>
                <a:gd name="connsiteY41" fmla="*/ 5097781 h 10754714"/>
                <a:gd name="connsiteX42" fmla="*/ 1446013 w 5219507"/>
                <a:gd name="connsiteY42" fmla="*/ 5550695 h 10754714"/>
                <a:gd name="connsiteX43" fmla="*/ 1563826 w 5219507"/>
                <a:gd name="connsiteY43" fmla="*/ 6216246 h 10754714"/>
                <a:gd name="connsiteX44" fmla="*/ 1431676 w 5219507"/>
                <a:gd name="connsiteY44" fmla="*/ 6648629 h 10754714"/>
                <a:gd name="connsiteX45" fmla="*/ 1061105 w 5219507"/>
                <a:gd name="connsiteY45" fmla="*/ 7682873 h 10754714"/>
                <a:gd name="connsiteX46" fmla="*/ 936896 w 5219507"/>
                <a:gd name="connsiteY46" fmla="*/ 8704786 h 10754714"/>
                <a:gd name="connsiteX47" fmla="*/ 1100461 w 5219507"/>
                <a:gd name="connsiteY47" fmla="*/ 9773818 h 10754714"/>
                <a:gd name="connsiteX48" fmla="*/ 1258723 w 5219507"/>
                <a:gd name="connsiteY48" fmla="*/ 10512372 h 10754714"/>
                <a:gd name="connsiteX49" fmla="*/ 1329061 w 5219507"/>
                <a:gd name="connsiteY49" fmla="*/ 10723388 h 10754714"/>
                <a:gd name="connsiteX50" fmla="*/ 1416984 w 5219507"/>
                <a:gd name="connsiteY50" fmla="*/ 10723388 h 10754714"/>
                <a:gd name="connsiteX51" fmla="*/ 2187288 w 5219507"/>
                <a:gd name="connsiteY51" fmla="*/ 10748788 h 10754714"/>
                <a:gd name="connsiteX52" fmla="*/ 2577569 w 5219507"/>
                <a:gd name="connsiteY52" fmla="*/ 10731203 h 10754714"/>
                <a:gd name="connsiteX53" fmla="*/ 2595153 w 5219507"/>
                <a:gd name="connsiteY53" fmla="*/ 9914495 h 10754714"/>
                <a:gd name="connsiteX54" fmla="*/ 2577569 w 5219507"/>
                <a:gd name="connsiteY54" fmla="*/ 9351788 h 10754714"/>
                <a:gd name="connsiteX55" fmla="*/ 2548750 w 5219507"/>
                <a:gd name="connsiteY55" fmla="*/ 8936107 h 10754714"/>
                <a:gd name="connsiteX56" fmla="*/ 2718246 w 5219507"/>
                <a:gd name="connsiteY56" fmla="*/ 8947341 h 10754714"/>
                <a:gd name="connsiteX57" fmla="*/ 2788584 w 5219507"/>
                <a:gd name="connsiteY57" fmla="*/ 8964926 h 10754714"/>
                <a:gd name="connsiteX58" fmla="*/ 2771000 w 5219507"/>
                <a:gd name="connsiteY58" fmla="*/ 9175941 h 10754714"/>
                <a:gd name="connsiteX59" fmla="*/ 2735830 w 5219507"/>
                <a:gd name="connsiteY59" fmla="*/ 9685895 h 10754714"/>
                <a:gd name="connsiteX60" fmla="*/ 2753415 w 5219507"/>
                <a:gd name="connsiteY60" fmla="*/ 10740972 h 10754714"/>
                <a:gd name="connsiteX61" fmla="*/ 2996180 w 5219507"/>
                <a:gd name="connsiteY61" fmla="*/ 10742438 h 10754714"/>
                <a:gd name="connsiteX62" fmla="*/ 3738153 w 5219507"/>
                <a:gd name="connsiteY62" fmla="*/ 10740972 h 10754714"/>
                <a:gd name="connsiteX63" fmla="*/ 4059073 w 5219507"/>
                <a:gd name="connsiteY63" fmla="*/ 10724853 h 10754714"/>
                <a:gd name="connsiteX64" fmla="*/ 4102057 w 5219507"/>
                <a:gd name="connsiteY64" fmla="*/ 10651095 h 10754714"/>
                <a:gd name="connsiteX65" fmla="*/ 4153346 w 5219507"/>
                <a:gd name="connsiteY65" fmla="*/ 10276934 h 10754714"/>
                <a:gd name="connsiteX66" fmla="*/ 4356546 w 5219507"/>
                <a:gd name="connsiteY66" fmla="*/ 9082645 h 10754714"/>
                <a:gd name="connsiteX67" fmla="*/ 4408601 w 5219507"/>
                <a:gd name="connsiteY67" fmla="*/ 8647566 h 10754714"/>
                <a:gd name="connsiteX68" fmla="*/ 4400076 w 5219507"/>
                <a:gd name="connsiteY68" fmla="*/ 7988815 h 10754714"/>
                <a:gd name="connsiteX69" fmla="*/ 4286930 w 5219507"/>
                <a:gd name="connsiteY69" fmla="*/ 7278630 h 10754714"/>
                <a:gd name="connsiteX70" fmla="*/ 3991037 w 5219507"/>
                <a:gd name="connsiteY70" fmla="*/ 6620032 h 10754714"/>
                <a:gd name="connsiteX71" fmla="*/ 3814887 w 5219507"/>
                <a:gd name="connsiteY71" fmla="*/ 6197379 h 10754714"/>
                <a:gd name="connsiteX72" fmla="*/ 3861246 w 5219507"/>
                <a:gd name="connsiteY72" fmla="*/ 5799695 h 10754714"/>
                <a:gd name="connsiteX73" fmla="*/ 3931584 w 5219507"/>
                <a:gd name="connsiteY73" fmla="*/ 5307326 h 10754714"/>
                <a:gd name="connsiteX74" fmla="*/ 3949169 w 5219507"/>
                <a:gd name="connsiteY74" fmla="*/ 5025972 h 10754714"/>
                <a:gd name="connsiteX75" fmla="*/ 3972894 w 5219507"/>
                <a:gd name="connsiteY75" fmla="*/ 5274111 h 10754714"/>
                <a:gd name="connsiteX76" fmla="*/ 4005342 w 5219507"/>
                <a:gd name="connsiteY76" fmla="*/ 5969680 h 10754714"/>
                <a:gd name="connsiteX77" fmla="*/ 4018042 w 5219507"/>
                <a:gd name="connsiteY77" fmla="*/ 6297438 h 10754714"/>
                <a:gd name="connsiteX78" fmla="*/ 4160184 w 5219507"/>
                <a:gd name="connsiteY78" fmla="*/ 6889941 h 10754714"/>
                <a:gd name="connsiteX79" fmla="*/ 4318446 w 5219507"/>
                <a:gd name="connsiteY79" fmla="*/ 7452649 h 10754714"/>
                <a:gd name="connsiteX80" fmla="*/ 4656181 w 5219507"/>
                <a:gd name="connsiteY80" fmla="*/ 8224698 h 10754714"/>
                <a:gd name="connsiteX81" fmla="*/ 4576525 w 5219507"/>
                <a:gd name="connsiteY81" fmla="*/ 8527032 h 10754714"/>
                <a:gd name="connsiteX82" fmla="*/ 4508767 w 5219507"/>
                <a:gd name="connsiteY82" fmla="*/ 8711945 h 10754714"/>
                <a:gd name="connsiteX83" fmla="*/ 4501266 w 5219507"/>
                <a:gd name="connsiteY83" fmla="*/ 8835424 h 10754714"/>
                <a:gd name="connsiteX84" fmla="*/ 4524299 w 5219507"/>
                <a:gd name="connsiteY84" fmla="*/ 8999839 h 10754714"/>
                <a:gd name="connsiteX85" fmla="*/ 4514220 w 5219507"/>
                <a:gd name="connsiteY85" fmla="*/ 9161008 h 10754714"/>
                <a:gd name="connsiteX86" fmla="*/ 4498740 w 5219507"/>
                <a:gd name="connsiteY86" fmla="*/ 9258595 h 10754714"/>
                <a:gd name="connsiteX87" fmla="*/ 4553640 w 5219507"/>
                <a:gd name="connsiteY87" fmla="*/ 9296877 h 10754714"/>
                <a:gd name="connsiteX88" fmla="*/ 4609545 w 5219507"/>
                <a:gd name="connsiteY88" fmla="*/ 9254814 h 10754714"/>
                <a:gd name="connsiteX89" fmla="*/ 4660321 w 5219507"/>
                <a:gd name="connsiteY89" fmla="*/ 9156124 h 10754714"/>
                <a:gd name="connsiteX90" fmla="*/ 4670858 w 5219507"/>
                <a:gd name="connsiteY90" fmla="*/ 9009063 h 10754714"/>
                <a:gd name="connsiteX91" fmla="*/ 4711020 w 5219507"/>
                <a:gd name="connsiteY91" fmla="*/ 8881777 h 10754714"/>
                <a:gd name="connsiteX92" fmla="*/ 4807302 w 5219507"/>
                <a:gd name="connsiteY92" fmla="*/ 8803648 h 10754714"/>
                <a:gd name="connsiteX93" fmla="*/ 4960402 w 5219507"/>
                <a:gd name="connsiteY93" fmla="*/ 8944534 h 10754714"/>
                <a:gd name="connsiteX94" fmla="*/ 4967639 w 5219507"/>
                <a:gd name="connsiteY94" fmla="*/ 9142266 h 10754714"/>
                <a:gd name="connsiteX95" fmla="*/ 4887617 w 5219507"/>
                <a:gd name="connsiteY95" fmla="*/ 9309649 h 10754714"/>
                <a:gd name="connsiteX96" fmla="*/ 4799383 w 5219507"/>
                <a:gd name="connsiteY96" fmla="*/ 9458822 h 10754714"/>
                <a:gd name="connsiteX97" fmla="*/ 4727628 w 5219507"/>
                <a:gd name="connsiteY97" fmla="*/ 9577347 h 10754714"/>
                <a:gd name="connsiteX98" fmla="*/ 4841919 w 5219507"/>
                <a:gd name="connsiteY98" fmla="*/ 9586989 h 10754714"/>
                <a:gd name="connsiteX99" fmla="*/ 4937712 w 5219507"/>
                <a:gd name="connsiteY99" fmla="*/ 9510952 h 10754714"/>
                <a:gd name="connsiteX100" fmla="*/ 5065361 w 5219507"/>
                <a:gd name="connsiteY100" fmla="*/ 9384704 h 10754714"/>
                <a:gd name="connsiteX101" fmla="*/ 5198151 w 5219507"/>
                <a:gd name="connsiteY101" fmla="*/ 9172350 h 10754714"/>
                <a:gd name="connsiteX102" fmla="*/ 5218661 w 5219507"/>
                <a:gd name="connsiteY102" fmla="*/ 8971549 h 10754714"/>
                <a:gd name="connsiteX103" fmla="*/ 5192078 w 5219507"/>
                <a:gd name="connsiteY103" fmla="*/ 8787763 h 10754714"/>
                <a:gd name="connsiteX104" fmla="*/ 5062791 w 5219507"/>
                <a:gd name="connsiteY104" fmla="*/ 8405010 h 10754714"/>
                <a:gd name="connsiteX105" fmla="*/ 4959028 w 5219507"/>
                <a:gd name="connsiteY105" fmla="*/ 7442321 h 10754714"/>
                <a:gd name="connsiteX106" fmla="*/ 4943676 w 5219507"/>
                <a:gd name="connsiteY106" fmla="*/ 6839978 h 10754714"/>
                <a:gd name="connsiteX107" fmla="*/ 4871734 w 5219507"/>
                <a:gd name="connsiteY107" fmla="*/ 6291786 h 10754714"/>
                <a:gd name="connsiteX108" fmla="*/ 4748013 w 5219507"/>
                <a:gd name="connsiteY108" fmla="*/ 5707864 h 10754714"/>
                <a:gd name="connsiteX109" fmla="*/ 4707540 w 5219507"/>
                <a:gd name="connsiteY109" fmla="*/ 4447075 h 10754714"/>
                <a:gd name="connsiteX110" fmla="*/ 4724924 w 5219507"/>
                <a:gd name="connsiteY110" fmla="*/ 3700756 h 10754714"/>
                <a:gd name="connsiteX111" fmla="*/ 4487669 w 5219507"/>
                <a:gd name="connsiteY111" fmla="*/ 3250383 h 10754714"/>
                <a:gd name="connsiteX112" fmla="*/ 4237910 w 5219507"/>
                <a:gd name="connsiteY112" fmla="*/ 3044455 h 10754714"/>
                <a:gd name="connsiteX113" fmla="*/ 3916914 w 5219507"/>
                <a:gd name="connsiteY113" fmla="*/ 2912933 h 10754714"/>
                <a:gd name="connsiteX114" fmla="*/ 3641019 w 5219507"/>
                <a:gd name="connsiteY114" fmla="*/ 2746113 h 10754714"/>
                <a:gd name="connsiteX115" fmla="*/ 3263369 w 5219507"/>
                <a:gd name="connsiteY115" fmla="*/ 2528957 h 10754714"/>
                <a:gd name="connsiteX116" fmla="*/ 3171156 w 5219507"/>
                <a:gd name="connsiteY116" fmla="*/ 2231809 h 10754714"/>
                <a:gd name="connsiteX117" fmla="*/ 3179016 w 5219507"/>
                <a:gd name="connsiteY117" fmla="*/ 1958709 h 10754714"/>
                <a:gd name="connsiteX118" fmla="*/ 3326221 w 5219507"/>
                <a:gd name="connsiteY118" fmla="*/ 1962420 h 10754714"/>
                <a:gd name="connsiteX119" fmla="*/ 3547002 w 5219507"/>
                <a:gd name="connsiteY119" fmla="*/ 2007437 h 10754714"/>
                <a:gd name="connsiteX120" fmla="*/ 3619224 w 5219507"/>
                <a:gd name="connsiteY120" fmla="*/ 1815438 h 10754714"/>
                <a:gd name="connsiteX121" fmla="*/ 3670950 w 5219507"/>
                <a:gd name="connsiteY121" fmla="*/ 1750548 h 10754714"/>
                <a:gd name="connsiteX122" fmla="*/ 3724374 w 5219507"/>
                <a:gd name="connsiteY122" fmla="*/ 1690329 h 10754714"/>
                <a:gd name="connsiteX123" fmla="*/ 3677594 w 5219507"/>
                <a:gd name="connsiteY123" fmla="*/ 1631133 h 10754714"/>
                <a:gd name="connsiteX124" fmla="*/ 3604528 w 5219507"/>
                <a:gd name="connsiteY124" fmla="*/ 1619405 h 10754714"/>
                <a:gd name="connsiteX125" fmla="*/ 3716522 w 5219507"/>
                <a:gd name="connsiteY125" fmla="*/ 1610647 h 10754714"/>
                <a:gd name="connsiteX126" fmla="*/ 3756939 w 5219507"/>
                <a:gd name="connsiteY126" fmla="*/ 1565149 h 10754714"/>
                <a:gd name="connsiteX127" fmla="*/ 3742164 w 5219507"/>
                <a:gd name="connsiteY127" fmla="*/ 1494543 h 10754714"/>
                <a:gd name="connsiteX128" fmla="*/ 3738735 w 5219507"/>
                <a:gd name="connsiteY128" fmla="*/ 1378545 h 10754714"/>
                <a:gd name="connsiteX129" fmla="*/ 3841751 w 5219507"/>
                <a:gd name="connsiteY129" fmla="*/ 1363631 h 10754714"/>
                <a:gd name="connsiteX130" fmla="*/ 3914494 w 5219507"/>
                <a:gd name="connsiteY130" fmla="*/ 1325671 h 10754714"/>
                <a:gd name="connsiteX131" fmla="*/ 3950724 w 5219507"/>
                <a:gd name="connsiteY131" fmla="*/ 1250378 h 10754714"/>
                <a:gd name="connsiteX132" fmla="*/ 3879936 w 5219507"/>
                <a:gd name="connsiteY132" fmla="*/ 1169402 h 10754714"/>
                <a:gd name="connsiteX133" fmla="*/ 3809884 w 5219507"/>
                <a:gd name="connsiteY133" fmla="*/ 1072201 h 10754714"/>
                <a:gd name="connsiteX134" fmla="*/ 3736574 w 5219507"/>
                <a:gd name="connsiteY134" fmla="*/ 916919 h 10754714"/>
                <a:gd name="connsiteX135" fmla="*/ 3774282 w 5219507"/>
                <a:gd name="connsiteY135" fmla="*/ 753285 h 10754714"/>
                <a:gd name="connsiteX136" fmla="*/ 3778706 w 5219507"/>
                <a:gd name="connsiteY136" fmla="*/ 414462 h 10754714"/>
                <a:gd name="connsiteX137" fmla="*/ 3469070 w 5219507"/>
                <a:gd name="connsiteY137" fmla="*/ 125796 h 10754714"/>
                <a:gd name="connsiteX138" fmla="*/ 2969740 w 5219507"/>
                <a:gd name="connsiteY138" fmla="*/ 9659 h 10754714"/>
                <a:gd name="connsiteX139" fmla="*/ 2366442 w 5219507"/>
                <a:gd name="connsiteY139" fmla="*/ 37014 h 10754714"/>
                <a:gd name="connsiteX140" fmla="*/ 2014861 w 5219507"/>
                <a:gd name="connsiteY140" fmla="*/ 278126 h 10754714"/>
                <a:gd name="connsiteX141" fmla="*/ 1877847 w 5219507"/>
                <a:gd name="connsiteY141" fmla="*/ 602343 h 10754714"/>
                <a:gd name="connsiteX142" fmla="*/ 1867224 w 5219507"/>
                <a:gd name="connsiteY142" fmla="*/ 1121429 h 10754714"/>
                <a:gd name="connsiteX143" fmla="*/ 2091320 w 5219507"/>
                <a:gd name="connsiteY143" fmla="*/ 1530531 h 10754714"/>
                <a:gd name="connsiteX144" fmla="*/ 2299821 w 5219507"/>
                <a:gd name="connsiteY144" fmla="*/ 1763495 h 10754714"/>
                <a:gd name="connsiteX145" fmla="*/ 2321130 w 5219507"/>
                <a:gd name="connsiteY145" fmla="*/ 2078352 h 10754714"/>
                <a:gd name="connsiteX146" fmla="*/ 2243461 w 5219507"/>
                <a:gd name="connsiteY146" fmla="*/ 2423449 h 10754714"/>
                <a:gd name="connsiteX147" fmla="*/ 1800775 w 5219507"/>
                <a:gd name="connsiteY147" fmla="*/ 2723226 h 10754714"/>
                <a:gd name="connsiteX148" fmla="*/ 1377907 w 5219507"/>
                <a:gd name="connsiteY148" fmla="*/ 2931170 h 10754714"/>
                <a:gd name="connsiteX0" fmla="*/ 1379778 w 5221378"/>
                <a:gd name="connsiteY0" fmla="*/ 2931170 h 10754714"/>
                <a:gd name="connsiteX1" fmla="*/ 761653 w 5221378"/>
                <a:gd name="connsiteY1" fmla="*/ 3258731 h 10754714"/>
                <a:gd name="connsiteX2" fmla="*/ 572560 w 5221378"/>
                <a:gd name="connsiteY2" fmla="*/ 4073332 h 10754714"/>
                <a:gd name="connsiteX3" fmla="*/ 594472 w 5221378"/>
                <a:gd name="connsiteY3" fmla="*/ 5051233 h 10754714"/>
                <a:gd name="connsiteX4" fmla="*/ 546044 w 5221378"/>
                <a:gd name="connsiteY4" fmla="*/ 5637805 h 10754714"/>
                <a:gd name="connsiteX5" fmla="*/ 385759 w 5221378"/>
                <a:gd name="connsiteY5" fmla="*/ 6479982 h 10754714"/>
                <a:gd name="connsiteX6" fmla="*/ 336285 w 5221378"/>
                <a:gd name="connsiteY6" fmla="*/ 7343234 h 10754714"/>
                <a:gd name="connsiteX7" fmla="*/ 324143 w 5221378"/>
                <a:gd name="connsiteY7" fmla="*/ 7974605 h 10754714"/>
                <a:gd name="connsiteX8" fmla="*/ 292044 w 5221378"/>
                <a:gd name="connsiteY8" fmla="*/ 8241724 h 10754714"/>
                <a:gd name="connsiteX9" fmla="*/ 206574 w 5221378"/>
                <a:gd name="connsiteY9" fmla="*/ 8458066 h 10754714"/>
                <a:gd name="connsiteX10" fmla="*/ 1871 w 5221378"/>
                <a:gd name="connsiteY10" fmla="*/ 8609274 h 10754714"/>
                <a:gd name="connsiteX11" fmla="*/ 433811 w 5221378"/>
                <a:gd name="connsiteY11" fmla="*/ 8929975 h 10754714"/>
                <a:gd name="connsiteX12" fmla="*/ 346194 w 5221378"/>
                <a:gd name="connsiteY12" fmla="*/ 9088018 h 10754714"/>
                <a:gd name="connsiteX13" fmla="*/ 293440 w 5221378"/>
                <a:gd name="connsiteY13" fmla="*/ 9422126 h 10754714"/>
                <a:gd name="connsiteX14" fmla="*/ 240686 w 5221378"/>
                <a:gd name="connsiteY14" fmla="*/ 9685895 h 10754714"/>
                <a:gd name="connsiteX15" fmla="*/ 275855 w 5221378"/>
                <a:gd name="connsiteY15" fmla="*/ 9808988 h 10754714"/>
                <a:gd name="connsiteX16" fmla="*/ 311024 w 5221378"/>
                <a:gd name="connsiteY16" fmla="*/ 9967249 h 10754714"/>
                <a:gd name="connsiteX17" fmla="*/ 469286 w 5221378"/>
                <a:gd name="connsiteY17" fmla="*/ 10213434 h 10754714"/>
                <a:gd name="connsiteX18" fmla="*/ 662717 w 5221378"/>
                <a:gd name="connsiteY18" fmla="*/ 10389280 h 10754714"/>
                <a:gd name="connsiteX19" fmla="*/ 768224 w 5221378"/>
                <a:gd name="connsiteY19" fmla="*/ 10406864 h 10754714"/>
                <a:gd name="connsiteX20" fmla="*/ 803394 w 5221378"/>
                <a:gd name="connsiteY20" fmla="*/ 10389280 h 10754714"/>
                <a:gd name="connsiteX21" fmla="*/ 750640 w 5221378"/>
                <a:gd name="connsiteY21" fmla="*/ 10266188 h 10754714"/>
                <a:gd name="connsiteX22" fmla="*/ 697886 w 5221378"/>
                <a:gd name="connsiteY22" fmla="*/ 10195849 h 10754714"/>
                <a:gd name="connsiteX23" fmla="*/ 609963 w 5221378"/>
                <a:gd name="connsiteY23" fmla="*/ 10072757 h 10754714"/>
                <a:gd name="connsiteX24" fmla="*/ 592378 w 5221378"/>
                <a:gd name="connsiteY24" fmla="*/ 9756234 h 10754714"/>
                <a:gd name="connsiteX25" fmla="*/ 662717 w 5221378"/>
                <a:gd name="connsiteY25" fmla="*/ 9562803 h 10754714"/>
                <a:gd name="connsiteX26" fmla="*/ 662717 w 5221378"/>
                <a:gd name="connsiteY26" fmla="*/ 9527634 h 10754714"/>
                <a:gd name="connsiteX27" fmla="*/ 768224 w 5221378"/>
                <a:gd name="connsiteY27" fmla="*/ 9685895 h 10754714"/>
                <a:gd name="connsiteX28" fmla="*/ 750640 w 5221378"/>
                <a:gd name="connsiteY28" fmla="*/ 9844157 h 10754714"/>
                <a:gd name="connsiteX29" fmla="*/ 733055 w 5221378"/>
                <a:gd name="connsiteY29" fmla="*/ 10002418 h 10754714"/>
                <a:gd name="connsiteX30" fmla="*/ 733055 w 5221378"/>
                <a:gd name="connsiteY30" fmla="*/ 10072757 h 10754714"/>
                <a:gd name="connsiteX31" fmla="*/ 803394 w 5221378"/>
                <a:gd name="connsiteY31" fmla="*/ 10090341 h 10754714"/>
                <a:gd name="connsiteX32" fmla="*/ 856147 w 5221378"/>
                <a:gd name="connsiteY32" fmla="*/ 9844157 h 10754714"/>
                <a:gd name="connsiteX33" fmla="*/ 856147 w 5221378"/>
                <a:gd name="connsiteY33" fmla="*/ 9580388 h 10754714"/>
                <a:gd name="connsiteX34" fmla="*/ 803394 w 5221378"/>
                <a:gd name="connsiteY34" fmla="*/ 9228695 h 10754714"/>
                <a:gd name="connsiteX35" fmla="*/ 768224 w 5221378"/>
                <a:gd name="connsiteY35" fmla="*/ 9000095 h 10754714"/>
                <a:gd name="connsiteX36" fmla="*/ 803394 w 5221378"/>
                <a:gd name="connsiteY36" fmla="*/ 8490141 h 10754714"/>
                <a:gd name="connsiteX37" fmla="*/ 743103 w 5221378"/>
                <a:gd name="connsiteY37" fmla="*/ 8128400 h 10754714"/>
                <a:gd name="connsiteX38" fmla="*/ 1214843 w 5221378"/>
                <a:gd name="connsiteY38" fmla="*/ 6406581 h 10754714"/>
                <a:gd name="connsiteX39" fmla="*/ 1307866 w 5221378"/>
                <a:gd name="connsiteY39" fmla="*/ 5523365 h 10754714"/>
                <a:gd name="connsiteX40" fmla="*/ 1334459 w 5221378"/>
                <a:gd name="connsiteY40" fmla="*/ 5025719 h 10754714"/>
                <a:gd name="connsiteX41" fmla="*/ 1370576 w 5221378"/>
                <a:gd name="connsiteY41" fmla="*/ 5097781 h 10754714"/>
                <a:gd name="connsiteX42" fmla="*/ 1447884 w 5221378"/>
                <a:gd name="connsiteY42" fmla="*/ 5550695 h 10754714"/>
                <a:gd name="connsiteX43" fmla="*/ 1565697 w 5221378"/>
                <a:gd name="connsiteY43" fmla="*/ 6216246 h 10754714"/>
                <a:gd name="connsiteX44" fmla="*/ 1433547 w 5221378"/>
                <a:gd name="connsiteY44" fmla="*/ 6648629 h 10754714"/>
                <a:gd name="connsiteX45" fmla="*/ 1062976 w 5221378"/>
                <a:gd name="connsiteY45" fmla="*/ 7682873 h 10754714"/>
                <a:gd name="connsiteX46" fmla="*/ 938767 w 5221378"/>
                <a:gd name="connsiteY46" fmla="*/ 8704786 h 10754714"/>
                <a:gd name="connsiteX47" fmla="*/ 1102332 w 5221378"/>
                <a:gd name="connsiteY47" fmla="*/ 9773818 h 10754714"/>
                <a:gd name="connsiteX48" fmla="*/ 1260594 w 5221378"/>
                <a:gd name="connsiteY48" fmla="*/ 10512372 h 10754714"/>
                <a:gd name="connsiteX49" fmla="*/ 1330932 w 5221378"/>
                <a:gd name="connsiteY49" fmla="*/ 10723388 h 10754714"/>
                <a:gd name="connsiteX50" fmla="*/ 1418855 w 5221378"/>
                <a:gd name="connsiteY50" fmla="*/ 10723388 h 10754714"/>
                <a:gd name="connsiteX51" fmla="*/ 2189159 w 5221378"/>
                <a:gd name="connsiteY51" fmla="*/ 10748788 h 10754714"/>
                <a:gd name="connsiteX52" fmla="*/ 2579440 w 5221378"/>
                <a:gd name="connsiteY52" fmla="*/ 10731203 h 10754714"/>
                <a:gd name="connsiteX53" fmla="*/ 2597024 w 5221378"/>
                <a:gd name="connsiteY53" fmla="*/ 9914495 h 10754714"/>
                <a:gd name="connsiteX54" fmla="*/ 2579440 w 5221378"/>
                <a:gd name="connsiteY54" fmla="*/ 9351788 h 10754714"/>
                <a:gd name="connsiteX55" fmla="*/ 2550621 w 5221378"/>
                <a:gd name="connsiteY55" fmla="*/ 8936107 h 10754714"/>
                <a:gd name="connsiteX56" fmla="*/ 2720117 w 5221378"/>
                <a:gd name="connsiteY56" fmla="*/ 8947341 h 10754714"/>
                <a:gd name="connsiteX57" fmla="*/ 2790455 w 5221378"/>
                <a:gd name="connsiteY57" fmla="*/ 8964926 h 10754714"/>
                <a:gd name="connsiteX58" fmla="*/ 2772871 w 5221378"/>
                <a:gd name="connsiteY58" fmla="*/ 9175941 h 10754714"/>
                <a:gd name="connsiteX59" fmla="*/ 2737701 w 5221378"/>
                <a:gd name="connsiteY59" fmla="*/ 9685895 h 10754714"/>
                <a:gd name="connsiteX60" fmla="*/ 2755286 w 5221378"/>
                <a:gd name="connsiteY60" fmla="*/ 10740972 h 10754714"/>
                <a:gd name="connsiteX61" fmla="*/ 2998051 w 5221378"/>
                <a:gd name="connsiteY61" fmla="*/ 10742438 h 10754714"/>
                <a:gd name="connsiteX62" fmla="*/ 3740024 w 5221378"/>
                <a:gd name="connsiteY62" fmla="*/ 10740972 h 10754714"/>
                <a:gd name="connsiteX63" fmla="*/ 4060944 w 5221378"/>
                <a:gd name="connsiteY63" fmla="*/ 10724853 h 10754714"/>
                <a:gd name="connsiteX64" fmla="*/ 4103928 w 5221378"/>
                <a:gd name="connsiteY64" fmla="*/ 10651095 h 10754714"/>
                <a:gd name="connsiteX65" fmla="*/ 4155217 w 5221378"/>
                <a:gd name="connsiteY65" fmla="*/ 10276934 h 10754714"/>
                <a:gd name="connsiteX66" fmla="*/ 4358417 w 5221378"/>
                <a:gd name="connsiteY66" fmla="*/ 9082645 h 10754714"/>
                <a:gd name="connsiteX67" fmla="*/ 4410472 w 5221378"/>
                <a:gd name="connsiteY67" fmla="*/ 8647566 h 10754714"/>
                <a:gd name="connsiteX68" fmla="*/ 4401947 w 5221378"/>
                <a:gd name="connsiteY68" fmla="*/ 7988815 h 10754714"/>
                <a:gd name="connsiteX69" fmla="*/ 4288801 w 5221378"/>
                <a:gd name="connsiteY69" fmla="*/ 7278630 h 10754714"/>
                <a:gd name="connsiteX70" fmla="*/ 3992908 w 5221378"/>
                <a:gd name="connsiteY70" fmla="*/ 6620032 h 10754714"/>
                <a:gd name="connsiteX71" fmla="*/ 3816758 w 5221378"/>
                <a:gd name="connsiteY71" fmla="*/ 6197379 h 10754714"/>
                <a:gd name="connsiteX72" fmla="*/ 3863117 w 5221378"/>
                <a:gd name="connsiteY72" fmla="*/ 5799695 h 10754714"/>
                <a:gd name="connsiteX73" fmla="*/ 3933455 w 5221378"/>
                <a:gd name="connsiteY73" fmla="*/ 5307326 h 10754714"/>
                <a:gd name="connsiteX74" fmla="*/ 3951040 w 5221378"/>
                <a:gd name="connsiteY74" fmla="*/ 5025972 h 10754714"/>
                <a:gd name="connsiteX75" fmla="*/ 3974765 w 5221378"/>
                <a:gd name="connsiteY75" fmla="*/ 5274111 h 10754714"/>
                <a:gd name="connsiteX76" fmla="*/ 4007213 w 5221378"/>
                <a:gd name="connsiteY76" fmla="*/ 5969680 h 10754714"/>
                <a:gd name="connsiteX77" fmla="*/ 4019913 w 5221378"/>
                <a:gd name="connsiteY77" fmla="*/ 6297438 h 10754714"/>
                <a:gd name="connsiteX78" fmla="*/ 4162055 w 5221378"/>
                <a:gd name="connsiteY78" fmla="*/ 6889941 h 10754714"/>
                <a:gd name="connsiteX79" fmla="*/ 4320317 w 5221378"/>
                <a:gd name="connsiteY79" fmla="*/ 7452649 h 10754714"/>
                <a:gd name="connsiteX80" fmla="*/ 4658052 w 5221378"/>
                <a:gd name="connsiteY80" fmla="*/ 8224698 h 10754714"/>
                <a:gd name="connsiteX81" fmla="*/ 4578396 w 5221378"/>
                <a:gd name="connsiteY81" fmla="*/ 8527032 h 10754714"/>
                <a:gd name="connsiteX82" fmla="*/ 4510638 w 5221378"/>
                <a:gd name="connsiteY82" fmla="*/ 8711945 h 10754714"/>
                <a:gd name="connsiteX83" fmla="*/ 4503137 w 5221378"/>
                <a:gd name="connsiteY83" fmla="*/ 8835424 h 10754714"/>
                <a:gd name="connsiteX84" fmla="*/ 4526170 w 5221378"/>
                <a:gd name="connsiteY84" fmla="*/ 8999839 h 10754714"/>
                <a:gd name="connsiteX85" fmla="*/ 4516091 w 5221378"/>
                <a:gd name="connsiteY85" fmla="*/ 9161008 h 10754714"/>
                <a:gd name="connsiteX86" fmla="*/ 4500611 w 5221378"/>
                <a:gd name="connsiteY86" fmla="*/ 9258595 h 10754714"/>
                <a:gd name="connsiteX87" fmla="*/ 4555511 w 5221378"/>
                <a:gd name="connsiteY87" fmla="*/ 9296877 h 10754714"/>
                <a:gd name="connsiteX88" fmla="*/ 4611416 w 5221378"/>
                <a:gd name="connsiteY88" fmla="*/ 9254814 h 10754714"/>
                <a:gd name="connsiteX89" fmla="*/ 4662192 w 5221378"/>
                <a:gd name="connsiteY89" fmla="*/ 9156124 h 10754714"/>
                <a:gd name="connsiteX90" fmla="*/ 4672729 w 5221378"/>
                <a:gd name="connsiteY90" fmla="*/ 9009063 h 10754714"/>
                <a:gd name="connsiteX91" fmla="*/ 4712891 w 5221378"/>
                <a:gd name="connsiteY91" fmla="*/ 8881777 h 10754714"/>
                <a:gd name="connsiteX92" fmla="*/ 4809173 w 5221378"/>
                <a:gd name="connsiteY92" fmla="*/ 8803648 h 10754714"/>
                <a:gd name="connsiteX93" fmla="*/ 4962273 w 5221378"/>
                <a:gd name="connsiteY93" fmla="*/ 8944534 h 10754714"/>
                <a:gd name="connsiteX94" fmla="*/ 4969510 w 5221378"/>
                <a:gd name="connsiteY94" fmla="*/ 9142266 h 10754714"/>
                <a:gd name="connsiteX95" fmla="*/ 4889488 w 5221378"/>
                <a:gd name="connsiteY95" fmla="*/ 9309649 h 10754714"/>
                <a:gd name="connsiteX96" fmla="*/ 4801254 w 5221378"/>
                <a:gd name="connsiteY96" fmla="*/ 9458822 h 10754714"/>
                <a:gd name="connsiteX97" fmla="*/ 4729499 w 5221378"/>
                <a:gd name="connsiteY97" fmla="*/ 9577347 h 10754714"/>
                <a:gd name="connsiteX98" fmla="*/ 4843790 w 5221378"/>
                <a:gd name="connsiteY98" fmla="*/ 9586989 h 10754714"/>
                <a:gd name="connsiteX99" fmla="*/ 4939583 w 5221378"/>
                <a:gd name="connsiteY99" fmla="*/ 9510952 h 10754714"/>
                <a:gd name="connsiteX100" fmla="*/ 5067232 w 5221378"/>
                <a:gd name="connsiteY100" fmla="*/ 9384704 h 10754714"/>
                <a:gd name="connsiteX101" fmla="*/ 5200022 w 5221378"/>
                <a:gd name="connsiteY101" fmla="*/ 9172350 h 10754714"/>
                <a:gd name="connsiteX102" fmla="*/ 5220532 w 5221378"/>
                <a:gd name="connsiteY102" fmla="*/ 8971549 h 10754714"/>
                <a:gd name="connsiteX103" fmla="*/ 5193949 w 5221378"/>
                <a:gd name="connsiteY103" fmla="*/ 8787763 h 10754714"/>
                <a:gd name="connsiteX104" fmla="*/ 5064662 w 5221378"/>
                <a:gd name="connsiteY104" fmla="*/ 8405010 h 10754714"/>
                <a:gd name="connsiteX105" fmla="*/ 4960899 w 5221378"/>
                <a:gd name="connsiteY105" fmla="*/ 7442321 h 10754714"/>
                <a:gd name="connsiteX106" fmla="*/ 4945547 w 5221378"/>
                <a:gd name="connsiteY106" fmla="*/ 6839978 h 10754714"/>
                <a:gd name="connsiteX107" fmla="*/ 4873605 w 5221378"/>
                <a:gd name="connsiteY107" fmla="*/ 6291786 h 10754714"/>
                <a:gd name="connsiteX108" fmla="*/ 4749884 w 5221378"/>
                <a:gd name="connsiteY108" fmla="*/ 5707864 h 10754714"/>
                <a:gd name="connsiteX109" fmla="*/ 4709411 w 5221378"/>
                <a:gd name="connsiteY109" fmla="*/ 4447075 h 10754714"/>
                <a:gd name="connsiteX110" fmla="*/ 4726795 w 5221378"/>
                <a:gd name="connsiteY110" fmla="*/ 3700756 h 10754714"/>
                <a:gd name="connsiteX111" fmla="*/ 4489540 w 5221378"/>
                <a:gd name="connsiteY111" fmla="*/ 3250383 h 10754714"/>
                <a:gd name="connsiteX112" fmla="*/ 4239781 w 5221378"/>
                <a:gd name="connsiteY112" fmla="*/ 3044455 h 10754714"/>
                <a:gd name="connsiteX113" fmla="*/ 3918785 w 5221378"/>
                <a:gd name="connsiteY113" fmla="*/ 2912933 h 10754714"/>
                <a:gd name="connsiteX114" fmla="*/ 3642890 w 5221378"/>
                <a:gd name="connsiteY114" fmla="*/ 2746113 h 10754714"/>
                <a:gd name="connsiteX115" fmla="*/ 3265240 w 5221378"/>
                <a:gd name="connsiteY115" fmla="*/ 2528957 h 10754714"/>
                <a:gd name="connsiteX116" fmla="*/ 3173027 w 5221378"/>
                <a:gd name="connsiteY116" fmla="*/ 2231809 h 10754714"/>
                <a:gd name="connsiteX117" fmla="*/ 3180887 w 5221378"/>
                <a:gd name="connsiteY117" fmla="*/ 1958709 h 10754714"/>
                <a:gd name="connsiteX118" fmla="*/ 3328092 w 5221378"/>
                <a:gd name="connsiteY118" fmla="*/ 1962420 h 10754714"/>
                <a:gd name="connsiteX119" fmla="*/ 3548873 w 5221378"/>
                <a:gd name="connsiteY119" fmla="*/ 2007437 h 10754714"/>
                <a:gd name="connsiteX120" fmla="*/ 3621095 w 5221378"/>
                <a:gd name="connsiteY120" fmla="*/ 1815438 h 10754714"/>
                <a:gd name="connsiteX121" fmla="*/ 3672821 w 5221378"/>
                <a:gd name="connsiteY121" fmla="*/ 1750548 h 10754714"/>
                <a:gd name="connsiteX122" fmla="*/ 3726245 w 5221378"/>
                <a:gd name="connsiteY122" fmla="*/ 1690329 h 10754714"/>
                <a:gd name="connsiteX123" fmla="*/ 3679465 w 5221378"/>
                <a:gd name="connsiteY123" fmla="*/ 1631133 h 10754714"/>
                <a:gd name="connsiteX124" fmla="*/ 3606399 w 5221378"/>
                <a:gd name="connsiteY124" fmla="*/ 1619405 h 10754714"/>
                <a:gd name="connsiteX125" fmla="*/ 3718393 w 5221378"/>
                <a:gd name="connsiteY125" fmla="*/ 1610647 h 10754714"/>
                <a:gd name="connsiteX126" fmla="*/ 3758810 w 5221378"/>
                <a:gd name="connsiteY126" fmla="*/ 1565149 h 10754714"/>
                <a:gd name="connsiteX127" fmla="*/ 3744035 w 5221378"/>
                <a:gd name="connsiteY127" fmla="*/ 1494543 h 10754714"/>
                <a:gd name="connsiteX128" fmla="*/ 3740606 w 5221378"/>
                <a:gd name="connsiteY128" fmla="*/ 1378545 h 10754714"/>
                <a:gd name="connsiteX129" fmla="*/ 3843622 w 5221378"/>
                <a:gd name="connsiteY129" fmla="*/ 1363631 h 10754714"/>
                <a:gd name="connsiteX130" fmla="*/ 3916365 w 5221378"/>
                <a:gd name="connsiteY130" fmla="*/ 1325671 h 10754714"/>
                <a:gd name="connsiteX131" fmla="*/ 3952595 w 5221378"/>
                <a:gd name="connsiteY131" fmla="*/ 1250378 h 10754714"/>
                <a:gd name="connsiteX132" fmla="*/ 3881807 w 5221378"/>
                <a:gd name="connsiteY132" fmla="*/ 1169402 h 10754714"/>
                <a:gd name="connsiteX133" fmla="*/ 3811755 w 5221378"/>
                <a:gd name="connsiteY133" fmla="*/ 1072201 h 10754714"/>
                <a:gd name="connsiteX134" fmla="*/ 3738445 w 5221378"/>
                <a:gd name="connsiteY134" fmla="*/ 916919 h 10754714"/>
                <a:gd name="connsiteX135" fmla="*/ 3776153 w 5221378"/>
                <a:gd name="connsiteY135" fmla="*/ 753285 h 10754714"/>
                <a:gd name="connsiteX136" fmla="*/ 3780577 w 5221378"/>
                <a:gd name="connsiteY136" fmla="*/ 414462 h 10754714"/>
                <a:gd name="connsiteX137" fmla="*/ 3470941 w 5221378"/>
                <a:gd name="connsiteY137" fmla="*/ 125796 h 10754714"/>
                <a:gd name="connsiteX138" fmla="*/ 2971611 w 5221378"/>
                <a:gd name="connsiteY138" fmla="*/ 9659 h 10754714"/>
                <a:gd name="connsiteX139" fmla="*/ 2368313 w 5221378"/>
                <a:gd name="connsiteY139" fmla="*/ 37014 h 10754714"/>
                <a:gd name="connsiteX140" fmla="*/ 2016732 w 5221378"/>
                <a:gd name="connsiteY140" fmla="*/ 278126 h 10754714"/>
                <a:gd name="connsiteX141" fmla="*/ 1879718 w 5221378"/>
                <a:gd name="connsiteY141" fmla="*/ 602343 h 10754714"/>
                <a:gd name="connsiteX142" fmla="*/ 1869095 w 5221378"/>
                <a:gd name="connsiteY142" fmla="*/ 1121429 h 10754714"/>
                <a:gd name="connsiteX143" fmla="*/ 2093191 w 5221378"/>
                <a:gd name="connsiteY143" fmla="*/ 1530531 h 10754714"/>
                <a:gd name="connsiteX144" fmla="*/ 2301692 w 5221378"/>
                <a:gd name="connsiteY144" fmla="*/ 1763495 h 10754714"/>
                <a:gd name="connsiteX145" fmla="*/ 2323001 w 5221378"/>
                <a:gd name="connsiteY145" fmla="*/ 2078352 h 10754714"/>
                <a:gd name="connsiteX146" fmla="*/ 2245332 w 5221378"/>
                <a:gd name="connsiteY146" fmla="*/ 2423449 h 10754714"/>
                <a:gd name="connsiteX147" fmla="*/ 1802646 w 5221378"/>
                <a:gd name="connsiteY147" fmla="*/ 2723226 h 10754714"/>
                <a:gd name="connsiteX148" fmla="*/ 1379778 w 5221378"/>
                <a:gd name="connsiteY148" fmla="*/ 2931170 h 10754714"/>
                <a:gd name="connsiteX0" fmla="*/ 1441696 w 5283296"/>
                <a:gd name="connsiteY0" fmla="*/ 2931170 h 10754714"/>
                <a:gd name="connsiteX1" fmla="*/ 823571 w 5283296"/>
                <a:gd name="connsiteY1" fmla="*/ 3258731 h 10754714"/>
                <a:gd name="connsiteX2" fmla="*/ 634478 w 5283296"/>
                <a:gd name="connsiteY2" fmla="*/ 4073332 h 10754714"/>
                <a:gd name="connsiteX3" fmla="*/ 656390 w 5283296"/>
                <a:gd name="connsiteY3" fmla="*/ 5051233 h 10754714"/>
                <a:gd name="connsiteX4" fmla="*/ 607962 w 5283296"/>
                <a:gd name="connsiteY4" fmla="*/ 5637805 h 10754714"/>
                <a:gd name="connsiteX5" fmla="*/ 447677 w 5283296"/>
                <a:gd name="connsiteY5" fmla="*/ 6479982 h 10754714"/>
                <a:gd name="connsiteX6" fmla="*/ 398203 w 5283296"/>
                <a:gd name="connsiteY6" fmla="*/ 7343234 h 10754714"/>
                <a:gd name="connsiteX7" fmla="*/ 386061 w 5283296"/>
                <a:gd name="connsiteY7" fmla="*/ 7974605 h 10754714"/>
                <a:gd name="connsiteX8" fmla="*/ 353962 w 5283296"/>
                <a:gd name="connsiteY8" fmla="*/ 8241724 h 10754714"/>
                <a:gd name="connsiteX9" fmla="*/ 268492 w 5283296"/>
                <a:gd name="connsiteY9" fmla="*/ 8458066 h 10754714"/>
                <a:gd name="connsiteX10" fmla="*/ 63789 w 5283296"/>
                <a:gd name="connsiteY10" fmla="*/ 8609274 h 10754714"/>
                <a:gd name="connsiteX11" fmla="*/ 0 w 5283296"/>
                <a:gd name="connsiteY11" fmla="*/ 8713372 h 10754714"/>
                <a:gd name="connsiteX12" fmla="*/ 408112 w 5283296"/>
                <a:gd name="connsiteY12" fmla="*/ 9088018 h 10754714"/>
                <a:gd name="connsiteX13" fmla="*/ 355358 w 5283296"/>
                <a:gd name="connsiteY13" fmla="*/ 9422126 h 10754714"/>
                <a:gd name="connsiteX14" fmla="*/ 302604 w 5283296"/>
                <a:gd name="connsiteY14" fmla="*/ 9685895 h 10754714"/>
                <a:gd name="connsiteX15" fmla="*/ 337773 w 5283296"/>
                <a:gd name="connsiteY15" fmla="*/ 9808988 h 10754714"/>
                <a:gd name="connsiteX16" fmla="*/ 372942 w 5283296"/>
                <a:gd name="connsiteY16" fmla="*/ 9967249 h 10754714"/>
                <a:gd name="connsiteX17" fmla="*/ 531204 w 5283296"/>
                <a:gd name="connsiteY17" fmla="*/ 10213434 h 10754714"/>
                <a:gd name="connsiteX18" fmla="*/ 724635 w 5283296"/>
                <a:gd name="connsiteY18" fmla="*/ 10389280 h 10754714"/>
                <a:gd name="connsiteX19" fmla="*/ 830142 w 5283296"/>
                <a:gd name="connsiteY19" fmla="*/ 10406864 h 10754714"/>
                <a:gd name="connsiteX20" fmla="*/ 865312 w 5283296"/>
                <a:gd name="connsiteY20" fmla="*/ 10389280 h 10754714"/>
                <a:gd name="connsiteX21" fmla="*/ 812558 w 5283296"/>
                <a:gd name="connsiteY21" fmla="*/ 10266188 h 10754714"/>
                <a:gd name="connsiteX22" fmla="*/ 759804 w 5283296"/>
                <a:gd name="connsiteY22" fmla="*/ 10195849 h 10754714"/>
                <a:gd name="connsiteX23" fmla="*/ 671881 w 5283296"/>
                <a:gd name="connsiteY23" fmla="*/ 10072757 h 10754714"/>
                <a:gd name="connsiteX24" fmla="*/ 654296 w 5283296"/>
                <a:gd name="connsiteY24" fmla="*/ 9756234 h 10754714"/>
                <a:gd name="connsiteX25" fmla="*/ 724635 w 5283296"/>
                <a:gd name="connsiteY25" fmla="*/ 9562803 h 10754714"/>
                <a:gd name="connsiteX26" fmla="*/ 724635 w 5283296"/>
                <a:gd name="connsiteY26" fmla="*/ 9527634 h 10754714"/>
                <a:gd name="connsiteX27" fmla="*/ 830142 w 5283296"/>
                <a:gd name="connsiteY27" fmla="*/ 9685895 h 10754714"/>
                <a:gd name="connsiteX28" fmla="*/ 812558 w 5283296"/>
                <a:gd name="connsiteY28" fmla="*/ 9844157 h 10754714"/>
                <a:gd name="connsiteX29" fmla="*/ 794973 w 5283296"/>
                <a:gd name="connsiteY29" fmla="*/ 10002418 h 10754714"/>
                <a:gd name="connsiteX30" fmla="*/ 794973 w 5283296"/>
                <a:gd name="connsiteY30" fmla="*/ 10072757 h 10754714"/>
                <a:gd name="connsiteX31" fmla="*/ 865312 w 5283296"/>
                <a:gd name="connsiteY31" fmla="*/ 10090341 h 10754714"/>
                <a:gd name="connsiteX32" fmla="*/ 918065 w 5283296"/>
                <a:gd name="connsiteY32" fmla="*/ 9844157 h 10754714"/>
                <a:gd name="connsiteX33" fmla="*/ 918065 w 5283296"/>
                <a:gd name="connsiteY33" fmla="*/ 9580388 h 10754714"/>
                <a:gd name="connsiteX34" fmla="*/ 865312 w 5283296"/>
                <a:gd name="connsiteY34" fmla="*/ 9228695 h 10754714"/>
                <a:gd name="connsiteX35" fmla="*/ 830142 w 5283296"/>
                <a:gd name="connsiteY35" fmla="*/ 9000095 h 10754714"/>
                <a:gd name="connsiteX36" fmla="*/ 865312 w 5283296"/>
                <a:gd name="connsiteY36" fmla="*/ 8490141 h 10754714"/>
                <a:gd name="connsiteX37" fmla="*/ 805021 w 5283296"/>
                <a:gd name="connsiteY37" fmla="*/ 8128400 h 10754714"/>
                <a:gd name="connsiteX38" fmla="*/ 1276761 w 5283296"/>
                <a:gd name="connsiteY38" fmla="*/ 6406581 h 10754714"/>
                <a:gd name="connsiteX39" fmla="*/ 1369784 w 5283296"/>
                <a:gd name="connsiteY39" fmla="*/ 5523365 h 10754714"/>
                <a:gd name="connsiteX40" fmla="*/ 1396377 w 5283296"/>
                <a:gd name="connsiteY40" fmla="*/ 5025719 h 10754714"/>
                <a:gd name="connsiteX41" fmla="*/ 1432494 w 5283296"/>
                <a:gd name="connsiteY41" fmla="*/ 5097781 h 10754714"/>
                <a:gd name="connsiteX42" fmla="*/ 1509802 w 5283296"/>
                <a:gd name="connsiteY42" fmla="*/ 5550695 h 10754714"/>
                <a:gd name="connsiteX43" fmla="*/ 1627615 w 5283296"/>
                <a:gd name="connsiteY43" fmla="*/ 6216246 h 10754714"/>
                <a:gd name="connsiteX44" fmla="*/ 1495465 w 5283296"/>
                <a:gd name="connsiteY44" fmla="*/ 6648629 h 10754714"/>
                <a:gd name="connsiteX45" fmla="*/ 1124894 w 5283296"/>
                <a:gd name="connsiteY45" fmla="*/ 7682873 h 10754714"/>
                <a:gd name="connsiteX46" fmla="*/ 1000685 w 5283296"/>
                <a:gd name="connsiteY46" fmla="*/ 8704786 h 10754714"/>
                <a:gd name="connsiteX47" fmla="*/ 1164250 w 5283296"/>
                <a:gd name="connsiteY47" fmla="*/ 9773818 h 10754714"/>
                <a:gd name="connsiteX48" fmla="*/ 1322512 w 5283296"/>
                <a:gd name="connsiteY48" fmla="*/ 10512372 h 10754714"/>
                <a:gd name="connsiteX49" fmla="*/ 1392850 w 5283296"/>
                <a:gd name="connsiteY49" fmla="*/ 10723388 h 10754714"/>
                <a:gd name="connsiteX50" fmla="*/ 1480773 w 5283296"/>
                <a:gd name="connsiteY50" fmla="*/ 10723388 h 10754714"/>
                <a:gd name="connsiteX51" fmla="*/ 2251077 w 5283296"/>
                <a:gd name="connsiteY51" fmla="*/ 10748788 h 10754714"/>
                <a:gd name="connsiteX52" fmla="*/ 2641358 w 5283296"/>
                <a:gd name="connsiteY52" fmla="*/ 10731203 h 10754714"/>
                <a:gd name="connsiteX53" fmla="*/ 2658942 w 5283296"/>
                <a:gd name="connsiteY53" fmla="*/ 9914495 h 10754714"/>
                <a:gd name="connsiteX54" fmla="*/ 2641358 w 5283296"/>
                <a:gd name="connsiteY54" fmla="*/ 9351788 h 10754714"/>
                <a:gd name="connsiteX55" fmla="*/ 2612539 w 5283296"/>
                <a:gd name="connsiteY55" fmla="*/ 8936107 h 10754714"/>
                <a:gd name="connsiteX56" fmla="*/ 2782035 w 5283296"/>
                <a:gd name="connsiteY56" fmla="*/ 8947341 h 10754714"/>
                <a:gd name="connsiteX57" fmla="*/ 2852373 w 5283296"/>
                <a:gd name="connsiteY57" fmla="*/ 8964926 h 10754714"/>
                <a:gd name="connsiteX58" fmla="*/ 2834789 w 5283296"/>
                <a:gd name="connsiteY58" fmla="*/ 9175941 h 10754714"/>
                <a:gd name="connsiteX59" fmla="*/ 2799619 w 5283296"/>
                <a:gd name="connsiteY59" fmla="*/ 9685895 h 10754714"/>
                <a:gd name="connsiteX60" fmla="*/ 2817204 w 5283296"/>
                <a:gd name="connsiteY60" fmla="*/ 10740972 h 10754714"/>
                <a:gd name="connsiteX61" fmla="*/ 3059969 w 5283296"/>
                <a:gd name="connsiteY61" fmla="*/ 10742438 h 10754714"/>
                <a:gd name="connsiteX62" fmla="*/ 3801942 w 5283296"/>
                <a:gd name="connsiteY62" fmla="*/ 10740972 h 10754714"/>
                <a:gd name="connsiteX63" fmla="*/ 4122862 w 5283296"/>
                <a:gd name="connsiteY63" fmla="*/ 10724853 h 10754714"/>
                <a:gd name="connsiteX64" fmla="*/ 4165846 w 5283296"/>
                <a:gd name="connsiteY64" fmla="*/ 10651095 h 10754714"/>
                <a:gd name="connsiteX65" fmla="*/ 4217135 w 5283296"/>
                <a:gd name="connsiteY65" fmla="*/ 10276934 h 10754714"/>
                <a:gd name="connsiteX66" fmla="*/ 4420335 w 5283296"/>
                <a:gd name="connsiteY66" fmla="*/ 9082645 h 10754714"/>
                <a:gd name="connsiteX67" fmla="*/ 4472390 w 5283296"/>
                <a:gd name="connsiteY67" fmla="*/ 8647566 h 10754714"/>
                <a:gd name="connsiteX68" fmla="*/ 4463865 w 5283296"/>
                <a:gd name="connsiteY68" fmla="*/ 7988815 h 10754714"/>
                <a:gd name="connsiteX69" fmla="*/ 4350719 w 5283296"/>
                <a:gd name="connsiteY69" fmla="*/ 7278630 h 10754714"/>
                <a:gd name="connsiteX70" fmla="*/ 4054826 w 5283296"/>
                <a:gd name="connsiteY70" fmla="*/ 6620032 h 10754714"/>
                <a:gd name="connsiteX71" fmla="*/ 3878676 w 5283296"/>
                <a:gd name="connsiteY71" fmla="*/ 6197379 h 10754714"/>
                <a:gd name="connsiteX72" fmla="*/ 3925035 w 5283296"/>
                <a:gd name="connsiteY72" fmla="*/ 5799695 h 10754714"/>
                <a:gd name="connsiteX73" fmla="*/ 3995373 w 5283296"/>
                <a:gd name="connsiteY73" fmla="*/ 5307326 h 10754714"/>
                <a:gd name="connsiteX74" fmla="*/ 4012958 w 5283296"/>
                <a:gd name="connsiteY74" fmla="*/ 5025972 h 10754714"/>
                <a:gd name="connsiteX75" fmla="*/ 4036683 w 5283296"/>
                <a:gd name="connsiteY75" fmla="*/ 5274111 h 10754714"/>
                <a:gd name="connsiteX76" fmla="*/ 4069131 w 5283296"/>
                <a:gd name="connsiteY76" fmla="*/ 5969680 h 10754714"/>
                <a:gd name="connsiteX77" fmla="*/ 4081831 w 5283296"/>
                <a:gd name="connsiteY77" fmla="*/ 6297438 h 10754714"/>
                <a:gd name="connsiteX78" fmla="*/ 4223973 w 5283296"/>
                <a:gd name="connsiteY78" fmla="*/ 6889941 h 10754714"/>
                <a:gd name="connsiteX79" fmla="*/ 4382235 w 5283296"/>
                <a:gd name="connsiteY79" fmla="*/ 7452649 h 10754714"/>
                <a:gd name="connsiteX80" fmla="*/ 4719970 w 5283296"/>
                <a:gd name="connsiteY80" fmla="*/ 8224698 h 10754714"/>
                <a:gd name="connsiteX81" fmla="*/ 4640314 w 5283296"/>
                <a:gd name="connsiteY81" fmla="*/ 8527032 h 10754714"/>
                <a:gd name="connsiteX82" fmla="*/ 4572556 w 5283296"/>
                <a:gd name="connsiteY82" fmla="*/ 8711945 h 10754714"/>
                <a:gd name="connsiteX83" fmla="*/ 4565055 w 5283296"/>
                <a:gd name="connsiteY83" fmla="*/ 8835424 h 10754714"/>
                <a:gd name="connsiteX84" fmla="*/ 4588088 w 5283296"/>
                <a:gd name="connsiteY84" fmla="*/ 8999839 h 10754714"/>
                <a:gd name="connsiteX85" fmla="*/ 4578009 w 5283296"/>
                <a:gd name="connsiteY85" fmla="*/ 9161008 h 10754714"/>
                <a:gd name="connsiteX86" fmla="*/ 4562529 w 5283296"/>
                <a:gd name="connsiteY86" fmla="*/ 9258595 h 10754714"/>
                <a:gd name="connsiteX87" fmla="*/ 4617429 w 5283296"/>
                <a:gd name="connsiteY87" fmla="*/ 9296877 h 10754714"/>
                <a:gd name="connsiteX88" fmla="*/ 4673334 w 5283296"/>
                <a:gd name="connsiteY88" fmla="*/ 9254814 h 10754714"/>
                <a:gd name="connsiteX89" fmla="*/ 4724110 w 5283296"/>
                <a:gd name="connsiteY89" fmla="*/ 9156124 h 10754714"/>
                <a:gd name="connsiteX90" fmla="*/ 4734647 w 5283296"/>
                <a:gd name="connsiteY90" fmla="*/ 9009063 h 10754714"/>
                <a:gd name="connsiteX91" fmla="*/ 4774809 w 5283296"/>
                <a:gd name="connsiteY91" fmla="*/ 8881777 h 10754714"/>
                <a:gd name="connsiteX92" fmla="*/ 4871091 w 5283296"/>
                <a:gd name="connsiteY92" fmla="*/ 8803648 h 10754714"/>
                <a:gd name="connsiteX93" fmla="*/ 5024191 w 5283296"/>
                <a:gd name="connsiteY93" fmla="*/ 8944534 h 10754714"/>
                <a:gd name="connsiteX94" fmla="*/ 5031428 w 5283296"/>
                <a:gd name="connsiteY94" fmla="*/ 9142266 h 10754714"/>
                <a:gd name="connsiteX95" fmla="*/ 4951406 w 5283296"/>
                <a:gd name="connsiteY95" fmla="*/ 9309649 h 10754714"/>
                <a:gd name="connsiteX96" fmla="*/ 4863172 w 5283296"/>
                <a:gd name="connsiteY96" fmla="*/ 9458822 h 10754714"/>
                <a:gd name="connsiteX97" fmla="*/ 4791417 w 5283296"/>
                <a:gd name="connsiteY97" fmla="*/ 9577347 h 10754714"/>
                <a:gd name="connsiteX98" fmla="*/ 4905708 w 5283296"/>
                <a:gd name="connsiteY98" fmla="*/ 9586989 h 10754714"/>
                <a:gd name="connsiteX99" fmla="*/ 5001501 w 5283296"/>
                <a:gd name="connsiteY99" fmla="*/ 9510952 h 10754714"/>
                <a:gd name="connsiteX100" fmla="*/ 5129150 w 5283296"/>
                <a:gd name="connsiteY100" fmla="*/ 9384704 h 10754714"/>
                <a:gd name="connsiteX101" fmla="*/ 5261940 w 5283296"/>
                <a:gd name="connsiteY101" fmla="*/ 9172350 h 10754714"/>
                <a:gd name="connsiteX102" fmla="*/ 5282450 w 5283296"/>
                <a:gd name="connsiteY102" fmla="*/ 8971549 h 10754714"/>
                <a:gd name="connsiteX103" fmla="*/ 5255867 w 5283296"/>
                <a:gd name="connsiteY103" fmla="*/ 8787763 h 10754714"/>
                <a:gd name="connsiteX104" fmla="*/ 5126580 w 5283296"/>
                <a:gd name="connsiteY104" fmla="*/ 8405010 h 10754714"/>
                <a:gd name="connsiteX105" fmla="*/ 5022817 w 5283296"/>
                <a:gd name="connsiteY105" fmla="*/ 7442321 h 10754714"/>
                <a:gd name="connsiteX106" fmla="*/ 5007465 w 5283296"/>
                <a:gd name="connsiteY106" fmla="*/ 6839978 h 10754714"/>
                <a:gd name="connsiteX107" fmla="*/ 4935523 w 5283296"/>
                <a:gd name="connsiteY107" fmla="*/ 6291786 h 10754714"/>
                <a:gd name="connsiteX108" fmla="*/ 4811802 w 5283296"/>
                <a:gd name="connsiteY108" fmla="*/ 5707864 h 10754714"/>
                <a:gd name="connsiteX109" fmla="*/ 4771329 w 5283296"/>
                <a:gd name="connsiteY109" fmla="*/ 4447075 h 10754714"/>
                <a:gd name="connsiteX110" fmla="*/ 4788713 w 5283296"/>
                <a:gd name="connsiteY110" fmla="*/ 3700756 h 10754714"/>
                <a:gd name="connsiteX111" fmla="*/ 4551458 w 5283296"/>
                <a:gd name="connsiteY111" fmla="*/ 3250383 h 10754714"/>
                <a:gd name="connsiteX112" fmla="*/ 4301699 w 5283296"/>
                <a:gd name="connsiteY112" fmla="*/ 3044455 h 10754714"/>
                <a:gd name="connsiteX113" fmla="*/ 3980703 w 5283296"/>
                <a:gd name="connsiteY113" fmla="*/ 2912933 h 10754714"/>
                <a:gd name="connsiteX114" fmla="*/ 3704808 w 5283296"/>
                <a:gd name="connsiteY114" fmla="*/ 2746113 h 10754714"/>
                <a:gd name="connsiteX115" fmla="*/ 3327158 w 5283296"/>
                <a:gd name="connsiteY115" fmla="*/ 2528957 h 10754714"/>
                <a:gd name="connsiteX116" fmla="*/ 3234945 w 5283296"/>
                <a:gd name="connsiteY116" fmla="*/ 2231809 h 10754714"/>
                <a:gd name="connsiteX117" fmla="*/ 3242805 w 5283296"/>
                <a:gd name="connsiteY117" fmla="*/ 1958709 h 10754714"/>
                <a:gd name="connsiteX118" fmla="*/ 3390010 w 5283296"/>
                <a:gd name="connsiteY118" fmla="*/ 1962420 h 10754714"/>
                <a:gd name="connsiteX119" fmla="*/ 3610791 w 5283296"/>
                <a:gd name="connsiteY119" fmla="*/ 2007437 h 10754714"/>
                <a:gd name="connsiteX120" fmla="*/ 3683013 w 5283296"/>
                <a:gd name="connsiteY120" fmla="*/ 1815438 h 10754714"/>
                <a:gd name="connsiteX121" fmla="*/ 3734739 w 5283296"/>
                <a:gd name="connsiteY121" fmla="*/ 1750548 h 10754714"/>
                <a:gd name="connsiteX122" fmla="*/ 3788163 w 5283296"/>
                <a:gd name="connsiteY122" fmla="*/ 1690329 h 10754714"/>
                <a:gd name="connsiteX123" fmla="*/ 3741383 w 5283296"/>
                <a:gd name="connsiteY123" fmla="*/ 1631133 h 10754714"/>
                <a:gd name="connsiteX124" fmla="*/ 3668317 w 5283296"/>
                <a:gd name="connsiteY124" fmla="*/ 1619405 h 10754714"/>
                <a:gd name="connsiteX125" fmla="*/ 3780311 w 5283296"/>
                <a:gd name="connsiteY125" fmla="*/ 1610647 h 10754714"/>
                <a:gd name="connsiteX126" fmla="*/ 3820728 w 5283296"/>
                <a:gd name="connsiteY126" fmla="*/ 1565149 h 10754714"/>
                <a:gd name="connsiteX127" fmla="*/ 3805953 w 5283296"/>
                <a:gd name="connsiteY127" fmla="*/ 1494543 h 10754714"/>
                <a:gd name="connsiteX128" fmla="*/ 3802524 w 5283296"/>
                <a:gd name="connsiteY128" fmla="*/ 1378545 h 10754714"/>
                <a:gd name="connsiteX129" fmla="*/ 3905540 w 5283296"/>
                <a:gd name="connsiteY129" fmla="*/ 1363631 h 10754714"/>
                <a:gd name="connsiteX130" fmla="*/ 3978283 w 5283296"/>
                <a:gd name="connsiteY130" fmla="*/ 1325671 h 10754714"/>
                <a:gd name="connsiteX131" fmla="*/ 4014513 w 5283296"/>
                <a:gd name="connsiteY131" fmla="*/ 1250378 h 10754714"/>
                <a:gd name="connsiteX132" fmla="*/ 3943725 w 5283296"/>
                <a:gd name="connsiteY132" fmla="*/ 1169402 h 10754714"/>
                <a:gd name="connsiteX133" fmla="*/ 3873673 w 5283296"/>
                <a:gd name="connsiteY133" fmla="*/ 1072201 h 10754714"/>
                <a:gd name="connsiteX134" fmla="*/ 3800363 w 5283296"/>
                <a:gd name="connsiteY134" fmla="*/ 916919 h 10754714"/>
                <a:gd name="connsiteX135" fmla="*/ 3838071 w 5283296"/>
                <a:gd name="connsiteY135" fmla="*/ 753285 h 10754714"/>
                <a:gd name="connsiteX136" fmla="*/ 3842495 w 5283296"/>
                <a:gd name="connsiteY136" fmla="*/ 414462 h 10754714"/>
                <a:gd name="connsiteX137" fmla="*/ 3532859 w 5283296"/>
                <a:gd name="connsiteY137" fmla="*/ 125796 h 10754714"/>
                <a:gd name="connsiteX138" fmla="*/ 3033529 w 5283296"/>
                <a:gd name="connsiteY138" fmla="*/ 9659 h 10754714"/>
                <a:gd name="connsiteX139" fmla="*/ 2430231 w 5283296"/>
                <a:gd name="connsiteY139" fmla="*/ 37014 h 10754714"/>
                <a:gd name="connsiteX140" fmla="*/ 2078650 w 5283296"/>
                <a:gd name="connsiteY140" fmla="*/ 278126 h 10754714"/>
                <a:gd name="connsiteX141" fmla="*/ 1941636 w 5283296"/>
                <a:gd name="connsiteY141" fmla="*/ 602343 h 10754714"/>
                <a:gd name="connsiteX142" fmla="*/ 1931013 w 5283296"/>
                <a:gd name="connsiteY142" fmla="*/ 1121429 h 10754714"/>
                <a:gd name="connsiteX143" fmla="*/ 2155109 w 5283296"/>
                <a:gd name="connsiteY143" fmla="*/ 1530531 h 10754714"/>
                <a:gd name="connsiteX144" fmla="*/ 2363610 w 5283296"/>
                <a:gd name="connsiteY144" fmla="*/ 1763495 h 10754714"/>
                <a:gd name="connsiteX145" fmla="*/ 2384919 w 5283296"/>
                <a:gd name="connsiteY145" fmla="*/ 2078352 h 10754714"/>
                <a:gd name="connsiteX146" fmla="*/ 2307250 w 5283296"/>
                <a:gd name="connsiteY146" fmla="*/ 2423449 h 10754714"/>
                <a:gd name="connsiteX147" fmla="*/ 1864564 w 5283296"/>
                <a:gd name="connsiteY147" fmla="*/ 2723226 h 10754714"/>
                <a:gd name="connsiteX148" fmla="*/ 1441696 w 5283296"/>
                <a:gd name="connsiteY148" fmla="*/ 2931170 h 10754714"/>
                <a:gd name="connsiteX0" fmla="*/ 1442445 w 5284045"/>
                <a:gd name="connsiteY0" fmla="*/ 2931170 h 10754714"/>
                <a:gd name="connsiteX1" fmla="*/ 824320 w 5284045"/>
                <a:gd name="connsiteY1" fmla="*/ 3258731 h 10754714"/>
                <a:gd name="connsiteX2" fmla="*/ 635227 w 5284045"/>
                <a:gd name="connsiteY2" fmla="*/ 4073332 h 10754714"/>
                <a:gd name="connsiteX3" fmla="*/ 657139 w 5284045"/>
                <a:gd name="connsiteY3" fmla="*/ 5051233 h 10754714"/>
                <a:gd name="connsiteX4" fmla="*/ 608711 w 5284045"/>
                <a:gd name="connsiteY4" fmla="*/ 5637805 h 10754714"/>
                <a:gd name="connsiteX5" fmla="*/ 448426 w 5284045"/>
                <a:gd name="connsiteY5" fmla="*/ 6479982 h 10754714"/>
                <a:gd name="connsiteX6" fmla="*/ 398952 w 5284045"/>
                <a:gd name="connsiteY6" fmla="*/ 7343234 h 10754714"/>
                <a:gd name="connsiteX7" fmla="*/ 386810 w 5284045"/>
                <a:gd name="connsiteY7" fmla="*/ 7974605 h 10754714"/>
                <a:gd name="connsiteX8" fmla="*/ 354711 w 5284045"/>
                <a:gd name="connsiteY8" fmla="*/ 8241724 h 10754714"/>
                <a:gd name="connsiteX9" fmla="*/ 269241 w 5284045"/>
                <a:gd name="connsiteY9" fmla="*/ 8458066 h 10754714"/>
                <a:gd name="connsiteX10" fmla="*/ 64538 w 5284045"/>
                <a:gd name="connsiteY10" fmla="*/ 8609274 h 10754714"/>
                <a:gd name="connsiteX11" fmla="*/ 749 w 5284045"/>
                <a:gd name="connsiteY11" fmla="*/ 8713372 h 10754714"/>
                <a:gd name="connsiteX12" fmla="*/ 408861 w 5284045"/>
                <a:gd name="connsiteY12" fmla="*/ 9088018 h 10754714"/>
                <a:gd name="connsiteX13" fmla="*/ 356107 w 5284045"/>
                <a:gd name="connsiteY13" fmla="*/ 9422126 h 10754714"/>
                <a:gd name="connsiteX14" fmla="*/ 303353 w 5284045"/>
                <a:gd name="connsiteY14" fmla="*/ 9685895 h 10754714"/>
                <a:gd name="connsiteX15" fmla="*/ 338522 w 5284045"/>
                <a:gd name="connsiteY15" fmla="*/ 9808988 h 10754714"/>
                <a:gd name="connsiteX16" fmla="*/ 373691 w 5284045"/>
                <a:gd name="connsiteY16" fmla="*/ 9967249 h 10754714"/>
                <a:gd name="connsiteX17" fmla="*/ 531953 w 5284045"/>
                <a:gd name="connsiteY17" fmla="*/ 10213434 h 10754714"/>
                <a:gd name="connsiteX18" fmla="*/ 725384 w 5284045"/>
                <a:gd name="connsiteY18" fmla="*/ 10389280 h 10754714"/>
                <a:gd name="connsiteX19" fmla="*/ 830891 w 5284045"/>
                <a:gd name="connsiteY19" fmla="*/ 10406864 h 10754714"/>
                <a:gd name="connsiteX20" fmla="*/ 866061 w 5284045"/>
                <a:gd name="connsiteY20" fmla="*/ 10389280 h 10754714"/>
                <a:gd name="connsiteX21" fmla="*/ 813307 w 5284045"/>
                <a:gd name="connsiteY21" fmla="*/ 10266188 h 10754714"/>
                <a:gd name="connsiteX22" fmla="*/ 760553 w 5284045"/>
                <a:gd name="connsiteY22" fmla="*/ 10195849 h 10754714"/>
                <a:gd name="connsiteX23" fmla="*/ 672630 w 5284045"/>
                <a:gd name="connsiteY23" fmla="*/ 10072757 h 10754714"/>
                <a:gd name="connsiteX24" fmla="*/ 655045 w 5284045"/>
                <a:gd name="connsiteY24" fmla="*/ 9756234 h 10754714"/>
                <a:gd name="connsiteX25" fmla="*/ 725384 w 5284045"/>
                <a:gd name="connsiteY25" fmla="*/ 9562803 h 10754714"/>
                <a:gd name="connsiteX26" fmla="*/ 725384 w 5284045"/>
                <a:gd name="connsiteY26" fmla="*/ 9527634 h 10754714"/>
                <a:gd name="connsiteX27" fmla="*/ 830891 w 5284045"/>
                <a:gd name="connsiteY27" fmla="*/ 9685895 h 10754714"/>
                <a:gd name="connsiteX28" fmla="*/ 813307 w 5284045"/>
                <a:gd name="connsiteY28" fmla="*/ 9844157 h 10754714"/>
                <a:gd name="connsiteX29" fmla="*/ 795722 w 5284045"/>
                <a:gd name="connsiteY29" fmla="*/ 10002418 h 10754714"/>
                <a:gd name="connsiteX30" fmla="*/ 795722 w 5284045"/>
                <a:gd name="connsiteY30" fmla="*/ 10072757 h 10754714"/>
                <a:gd name="connsiteX31" fmla="*/ 866061 w 5284045"/>
                <a:gd name="connsiteY31" fmla="*/ 10090341 h 10754714"/>
                <a:gd name="connsiteX32" fmla="*/ 918814 w 5284045"/>
                <a:gd name="connsiteY32" fmla="*/ 9844157 h 10754714"/>
                <a:gd name="connsiteX33" fmla="*/ 918814 w 5284045"/>
                <a:gd name="connsiteY33" fmla="*/ 9580388 h 10754714"/>
                <a:gd name="connsiteX34" fmla="*/ 866061 w 5284045"/>
                <a:gd name="connsiteY34" fmla="*/ 9228695 h 10754714"/>
                <a:gd name="connsiteX35" fmla="*/ 830891 w 5284045"/>
                <a:gd name="connsiteY35" fmla="*/ 9000095 h 10754714"/>
                <a:gd name="connsiteX36" fmla="*/ 866061 w 5284045"/>
                <a:gd name="connsiteY36" fmla="*/ 8490141 h 10754714"/>
                <a:gd name="connsiteX37" fmla="*/ 805770 w 5284045"/>
                <a:gd name="connsiteY37" fmla="*/ 8128400 h 10754714"/>
                <a:gd name="connsiteX38" fmla="*/ 1277510 w 5284045"/>
                <a:gd name="connsiteY38" fmla="*/ 6406581 h 10754714"/>
                <a:gd name="connsiteX39" fmla="*/ 1370533 w 5284045"/>
                <a:gd name="connsiteY39" fmla="*/ 5523365 h 10754714"/>
                <a:gd name="connsiteX40" fmla="*/ 1397126 w 5284045"/>
                <a:gd name="connsiteY40" fmla="*/ 5025719 h 10754714"/>
                <a:gd name="connsiteX41" fmla="*/ 1433243 w 5284045"/>
                <a:gd name="connsiteY41" fmla="*/ 5097781 h 10754714"/>
                <a:gd name="connsiteX42" fmla="*/ 1510551 w 5284045"/>
                <a:gd name="connsiteY42" fmla="*/ 5550695 h 10754714"/>
                <a:gd name="connsiteX43" fmla="*/ 1628364 w 5284045"/>
                <a:gd name="connsiteY43" fmla="*/ 6216246 h 10754714"/>
                <a:gd name="connsiteX44" fmla="*/ 1496214 w 5284045"/>
                <a:gd name="connsiteY44" fmla="*/ 6648629 h 10754714"/>
                <a:gd name="connsiteX45" fmla="*/ 1125643 w 5284045"/>
                <a:gd name="connsiteY45" fmla="*/ 7682873 h 10754714"/>
                <a:gd name="connsiteX46" fmla="*/ 1001434 w 5284045"/>
                <a:gd name="connsiteY46" fmla="*/ 8704786 h 10754714"/>
                <a:gd name="connsiteX47" fmla="*/ 1164999 w 5284045"/>
                <a:gd name="connsiteY47" fmla="*/ 9773818 h 10754714"/>
                <a:gd name="connsiteX48" fmla="*/ 1323261 w 5284045"/>
                <a:gd name="connsiteY48" fmla="*/ 10512372 h 10754714"/>
                <a:gd name="connsiteX49" fmla="*/ 1393599 w 5284045"/>
                <a:gd name="connsiteY49" fmla="*/ 10723388 h 10754714"/>
                <a:gd name="connsiteX50" fmla="*/ 1481522 w 5284045"/>
                <a:gd name="connsiteY50" fmla="*/ 10723388 h 10754714"/>
                <a:gd name="connsiteX51" fmla="*/ 2251826 w 5284045"/>
                <a:gd name="connsiteY51" fmla="*/ 10748788 h 10754714"/>
                <a:gd name="connsiteX52" fmla="*/ 2642107 w 5284045"/>
                <a:gd name="connsiteY52" fmla="*/ 10731203 h 10754714"/>
                <a:gd name="connsiteX53" fmla="*/ 2659691 w 5284045"/>
                <a:gd name="connsiteY53" fmla="*/ 9914495 h 10754714"/>
                <a:gd name="connsiteX54" fmla="*/ 2642107 w 5284045"/>
                <a:gd name="connsiteY54" fmla="*/ 9351788 h 10754714"/>
                <a:gd name="connsiteX55" fmla="*/ 2613288 w 5284045"/>
                <a:gd name="connsiteY55" fmla="*/ 8936107 h 10754714"/>
                <a:gd name="connsiteX56" fmla="*/ 2782784 w 5284045"/>
                <a:gd name="connsiteY56" fmla="*/ 8947341 h 10754714"/>
                <a:gd name="connsiteX57" fmla="*/ 2853122 w 5284045"/>
                <a:gd name="connsiteY57" fmla="*/ 8964926 h 10754714"/>
                <a:gd name="connsiteX58" fmla="*/ 2835538 w 5284045"/>
                <a:gd name="connsiteY58" fmla="*/ 9175941 h 10754714"/>
                <a:gd name="connsiteX59" fmla="*/ 2800368 w 5284045"/>
                <a:gd name="connsiteY59" fmla="*/ 9685895 h 10754714"/>
                <a:gd name="connsiteX60" fmla="*/ 2817953 w 5284045"/>
                <a:gd name="connsiteY60" fmla="*/ 10740972 h 10754714"/>
                <a:gd name="connsiteX61" fmla="*/ 3060718 w 5284045"/>
                <a:gd name="connsiteY61" fmla="*/ 10742438 h 10754714"/>
                <a:gd name="connsiteX62" fmla="*/ 3802691 w 5284045"/>
                <a:gd name="connsiteY62" fmla="*/ 10740972 h 10754714"/>
                <a:gd name="connsiteX63" fmla="*/ 4123611 w 5284045"/>
                <a:gd name="connsiteY63" fmla="*/ 10724853 h 10754714"/>
                <a:gd name="connsiteX64" fmla="*/ 4166595 w 5284045"/>
                <a:gd name="connsiteY64" fmla="*/ 10651095 h 10754714"/>
                <a:gd name="connsiteX65" fmla="*/ 4217884 w 5284045"/>
                <a:gd name="connsiteY65" fmla="*/ 10276934 h 10754714"/>
                <a:gd name="connsiteX66" fmla="*/ 4421084 w 5284045"/>
                <a:gd name="connsiteY66" fmla="*/ 9082645 h 10754714"/>
                <a:gd name="connsiteX67" fmla="*/ 4473139 w 5284045"/>
                <a:gd name="connsiteY67" fmla="*/ 8647566 h 10754714"/>
                <a:gd name="connsiteX68" fmla="*/ 4464614 w 5284045"/>
                <a:gd name="connsiteY68" fmla="*/ 7988815 h 10754714"/>
                <a:gd name="connsiteX69" fmla="*/ 4351468 w 5284045"/>
                <a:gd name="connsiteY69" fmla="*/ 7278630 h 10754714"/>
                <a:gd name="connsiteX70" fmla="*/ 4055575 w 5284045"/>
                <a:gd name="connsiteY70" fmla="*/ 6620032 h 10754714"/>
                <a:gd name="connsiteX71" fmla="*/ 3879425 w 5284045"/>
                <a:gd name="connsiteY71" fmla="*/ 6197379 h 10754714"/>
                <a:gd name="connsiteX72" fmla="*/ 3925784 w 5284045"/>
                <a:gd name="connsiteY72" fmla="*/ 5799695 h 10754714"/>
                <a:gd name="connsiteX73" fmla="*/ 3996122 w 5284045"/>
                <a:gd name="connsiteY73" fmla="*/ 5307326 h 10754714"/>
                <a:gd name="connsiteX74" fmla="*/ 4013707 w 5284045"/>
                <a:gd name="connsiteY74" fmla="*/ 5025972 h 10754714"/>
                <a:gd name="connsiteX75" fmla="*/ 4037432 w 5284045"/>
                <a:gd name="connsiteY75" fmla="*/ 5274111 h 10754714"/>
                <a:gd name="connsiteX76" fmla="*/ 4069880 w 5284045"/>
                <a:gd name="connsiteY76" fmla="*/ 5969680 h 10754714"/>
                <a:gd name="connsiteX77" fmla="*/ 4082580 w 5284045"/>
                <a:gd name="connsiteY77" fmla="*/ 6297438 h 10754714"/>
                <a:gd name="connsiteX78" fmla="*/ 4224722 w 5284045"/>
                <a:gd name="connsiteY78" fmla="*/ 6889941 h 10754714"/>
                <a:gd name="connsiteX79" fmla="*/ 4382984 w 5284045"/>
                <a:gd name="connsiteY79" fmla="*/ 7452649 h 10754714"/>
                <a:gd name="connsiteX80" fmla="*/ 4720719 w 5284045"/>
                <a:gd name="connsiteY80" fmla="*/ 8224698 h 10754714"/>
                <a:gd name="connsiteX81" fmla="*/ 4641063 w 5284045"/>
                <a:gd name="connsiteY81" fmla="*/ 8527032 h 10754714"/>
                <a:gd name="connsiteX82" fmla="*/ 4573305 w 5284045"/>
                <a:gd name="connsiteY82" fmla="*/ 8711945 h 10754714"/>
                <a:gd name="connsiteX83" fmla="*/ 4565804 w 5284045"/>
                <a:gd name="connsiteY83" fmla="*/ 8835424 h 10754714"/>
                <a:gd name="connsiteX84" fmla="*/ 4588837 w 5284045"/>
                <a:gd name="connsiteY84" fmla="*/ 8999839 h 10754714"/>
                <a:gd name="connsiteX85" fmla="*/ 4578758 w 5284045"/>
                <a:gd name="connsiteY85" fmla="*/ 9161008 h 10754714"/>
                <a:gd name="connsiteX86" fmla="*/ 4563278 w 5284045"/>
                <a:gd name="connsiteY86" fmla="*/ 9258595 h 10754714"/>
                <a:gd name="connsiteX87" fmla="*/ 4618178 w 5284045"/>
                <a:gd name="connsiteY87" fmla="*/ 9296877 h 10754714"/>
                <a:gd name="connsiteX88" fmla="*/ 4674083 w 5284045"/>
                <a:gd name="connsiteY88" fmla="*/ 9254814 h 10754714"/>
                <a:gd name="connsiteX89" fmla="*/ 4724859 w 5284045"/>
                <a:gd name="connsiteY89" fmla="*/ 9156124 h 10754714"/>
                <a:gd name="connsiteX90" fmla="*/ 4735396 w 5284045"/>
                <a:gd name="connsiteY90" fmla="*/ 9009063 h 10754714"/>
                <a:gd name="connsiteX91" fmla="*/ 4775558 w 5284045"/>
                <a:gd name="connsiteY91" fmla="*/ 8881777 h 10754714"/>
                <a:gd name="connsiteX92" fmla="*/ 4871840 w 5284045"/>
                <a:gd name="connsiteY92" fmla="*/ 8803648 h 10754714"/>
                <a:gd name="connsiteX93" fmla="*/ 5024940 w 5284045"/>
                <a:gd name="connsiteY93" fmla="*/ 8944534 h 10754714"/>
                <a:gd name="connsiteX94" fmla="*/ 5032177 w 5284045"/>
                <a:gd name="connsiteY94" fmla="*/ 9142266 h 10754714"/>
                <a:gd name="connsiteX95" fmla="*/ 4952155 w 5284045"/>
                <a:gd name="connsiteY95" fmla="*/ 9309649 h 10754714"/>
                <a:gd name="connsiteX96" fmla="*/ 4863921 w 5284045"/>
                <a:gd name="connsiteY96" fmla="*/ 9458822 h 10754714"/>
                <a:gd name="connsiteX97" fmla="*/ 4792166 w 5284045"/>
                <a:gd name="connsiteY97" fmla="*/ 9577347 h 10754714"/>
                <a:gd name="connsiteX98" fmla="*/ 4906457 w 5284045"/>
                <a:gd name="connsiteY98" fmla="*/ 9586989 h 10754714"/>
                <a:gd name="connsiteX99" fmla="*/ 5002250 w 5284045"/>
                <a:gd name="connsiteY99" fmla="*/ 9510952 h 10754714"/>
                <a:gd name="connsiteX100" fmla="*/ 5129899 w 5284045"/>
                <a:gd name="connsiteY100" fmla="*/ 9384704 h 10754714"/>
                <a:gd name="connsiteX101" fmla="*/ 5262689 w 5284045"/>
                <a:gd name="connsiteY101" fmla="*/ 9172350 h 10754714"/>
                <a:gd name="connsiteX102" fmla="*/ 5283199 w 5284045"/>
                <a:gd name="connsiteY102" fmla="*/ 8971549 h 10754714"/>
                <a:gd name="connsiteX103" fmla="*/ 5256616 w 5284045"/>
                <a:gd name="connsiteY103" fmla="*/ 8787763 h 10754714"/>
                <a:gd name="connsiteX104" fmla="*/ 5127329 w 5284045"/>
                <a:gd name="connsiteY104" fmla="*/ 8405010 h 10754714"/>
                <a:gd name="connsiteX105" fmla="*/ 5023566 w 5284045"/>
                <a:gd name="connsiteY105" fmla="*/ 7442321 h 10754714"/>
                <a:gd name="connsiteX106" fmla="*/ 5008214 w 5284045"/>
                <a:gd name="connsiteY106" fmla="*/ 6839978 h 10754714"/>
                <a:gd name="connsiteX107" fmla="*/ 4936272 w 5284045"/>
                <a:gd name="connsiteY107" fmla="*/ 6291786 h 10754714"/>
                <a:gd name="connsiteX108" fmla="*/ 4812551 w 5284045"/>
                <a:gd name="connsiteY108" fmla="*/ 5707864 h 10754714"/>
                <a:gd name="connsiteX109" fmla="*/ 4772078 w 5284045"/>
                <a:gd name="connsiteY109" fmla="*/ 4447075 h 10754714"/>
                <a:gd name="connsiteX110" fmla="*/ 4789462 w 5284045"/>
                <a:gd name="connsiteY110" fmla="*/ 3700756 h 10754714"/>
                <a:gd name="connsiteX111" fmla="*/ 4552207 w 5284045"/>
                <a:gd name="connsiteY111" fmla="*/ 3250383 h 10754714"/>
                <a:gd name="connsiteX112" fmla="*/ 4302448 w 5284045"/>
                <a:gd name="connsiteY112" fmla="*/ 3044455 h 10754714"/>
                <a:gd name="connsiteX113" fmla="*/ 3981452 w 5284045"/>
                <a:gd name="connsiteY113" fmla="*/ 2912933 h 10754714"/>
                <a:gd name="connsiteX114" fmla="*/ 3705557 w 5284045"/>
                <a:gd name="connsiteY114" fmla="*/ 2746113 h 10754714"/>
                <a:gd name="connsiteX115" fmla="*/ 3327907 w 5284045"/>
                <a:gd name="connsiteY115" fmla="*/ 2528957 h 10754714"/>
                <a:gd name="connsiteX116" fmla="*/ 3235694 w 5284045"/>
                <a:gd name="connsiteY116" fmla="*/ 2231809 h 10754714"/>
                <a:gd name="connsiteX117" fmla="*/ 3243554 w 5284045"/>
                <a:gd name="connsiteY117" fmla="*/ 1958709 h 10754714"/>
                <a:gd name="connsiteX118" fmla="*/ 3390759 w 5284045"/>
                <a:gd name="connsiteY118" fmla="*/ 1962420 h 10754714"/>
                <a:gd name="connsiteX119" fmla="*/ 3611540 w 5284045"/>
                <a:gd name="connsiteY119" fmla="*/ 2007437 h 10754714"/>
                <a:gd name="connsiteX120" fmla="*/ 3683762 w 5284045"/>
                <a:gd name="connsiteY120" fmla="*/ 1815438 h 10754714"/>
                <a:gd name="connsiteX121" fmla="*/ 3735488 w 5284045"/>
                <a:gd name="connsiteY121" fmla="*/ 1750548 h 10754714"/>
                <a:gd name="connsiteX122" fmla="*/ 3788912 w 5284045"/>
                <a:gd name="connsiteY122" fmla="*/ 1690329 h 10754714"/>
                <a:gd name="connsiteX123" fmla="*/ 3742132 w 5284045"/>
                <a:gd name="connsiteY123" fmla="*/ 1631133 h 10754714"/>
                <a:gd name="connsiteX124" fmla="*/ 3669066 w 5284045"/>
                <a:gd name="connsiteY124" fmla="*/ 1619405 h 10754714"/>
                <a:gd name="connsiteX125" fmla="*/ 3781060 w 5284045"/>
                <a:gd name="connsiteY125" fmla="*/ 1610647 h 10754714"/>
                <a:gd name="connsiteX126" fmla="*/ 3821477 w 5284045"/>
                <a:gd name="connsiteY126" fmla="*/ 1565149 h 10754714"/>
                <a:gd name="connsiteX127" fmla="*/ 3806702 w 5284045"/>
                <a:gd name="connsiteY127" fmla="*/ 1494543 h 10754714"/>
                <a:gd name="connsiteX128" fmla="*/ 3803273 w 5284045"/>
                <a:gd name="connsiteY128" fmla="*/ 1378545 h 10754714"/>
                <a:gd name="connsiteX129" fmla="*/ 3906289 w 5284045"/>
                <a:gd name="connsiteY129" fmla="*/ 1363631 h 10754714"/>
                <a:gd name="connsiteX130" fmla="*/ 3979032 w 5284045"/>
                <a:gd name="connsiteY130" fmla="*/ 1325671 h 10754714"/>
                <a:gd name="connsiteX131" fmla="*/ 4015262 w 5284045"/>
                <a:gd name="connsiteY131" fmla="*/ 1250378 h 10754714"/>
                <a:gd name="connsiteX132" fmla="*/ 3944474 w 5284045"/>
                <a:gd name="connsiteY132" fmla="*/ 1169402 h 10754714"/>
                <a:gd name="connsiteX133" fmla="*/ 3874422 w 5284045"/>
                <a:gd name="connsiteY133" fmla="*/ 1072201 h 10754714"/>
                <a:gd name="connsiteX134" fmla="*/ 3801112 w 5284045"/>
                <a:gd name="connsiteY134" fmla="*/ 916919 h 10754714"/>
                <a:gd name="connsiteX135" fmla="*/ 3838820 w 5284045"/>
                <a:gd name="connsiteY135" fmla="*/ 753285 h 10754714"/>
                <a:gd name="connsiteX136" fmla="*/ 3843244 w 5284045"/>
                <a:gd name="connsiteY136" fmla="*/ 414462 h 10754714"/>
                <a:gd name="connsiteX137" fmla="*/ 3533608 w 5284045"/>
                <a:gd name="connsiteY137" fmla="*/ 125796 h 10754714"/>
                <a:gd name="connsiteX138" fmla="*/ 3034278 w 5284045"/>
                <a:gd name="connsiteY138" fmla="*/ 9659 h 10754714"/>
                <a:gd name="connsiteX139" fmla="*/ 2430980 w 5284045"/>
                <a:gd name="connsiteY139" fmla="*/ 37014 h 10754714"/>
                <a:gd name="connsiteX140" fmla="*/ 2079399 w 5284045"/>
                <a:gd name="connsiteY140" fmla="*/ 278126 h 10754714"/>
                <a:gd name="connsiteX141" fmla="*/ 1942385 w 5284045"/>
                <a:gd name="connsiteY141" fmla="*/ 602343 h 10754714"/>
                <a:gd name="connsiteX142" fmla="*/ 1931762 w 5284045"/>
                <a:gd name="connsiteY142" fmla="*/ 1121429 h 10754714"/>
                <a:gd name="connsiteX143" fmla="*/ 2155858 w 5284045"/>
                <a:gd name="connsiteY143" fmla="*/ 1530531 h 10754714"/>
                <a:gd name="connsiteX144" fmla="*/ 2364359 w 5284045"/>
                <a:gd name="connsiteY144" fmla="*/ 1763495 h 10754714"/>
                <a:gd name="connsiteX145" fmla="*/ 2385668 w 5284045"/>
                <a:gd name="connsiteY145" fmla="*/ 2078352 h 10754714"/>
                <a:gd name="connsiteX146" fmla="*/ 2307999 w 5284045"/>
                <a:gd name="connsiteY146" fmla="*/ 2423449 h 10754714"/>
                <a:gd name="connsiteX147" fmla="*/ 1865313 w 5284045"/>
                <a:gd name="connsiteY147" fmla="*/ 2723226 h 10754714"/>
                <a:gd name="connsiteX148" fmla="*/ 1442445 w 5284045"/>
                <a:gd name="connsiteY148" fmla="*/ 2931170 h 10754714"/>
                <a:gd name="connsiteX0" fmla="*/ 1442445 w 5284045"/>
                <a:gd name="connsiteY0" fmla="*/ 2931170 h 10754714"/>
                <a:gd name="connsiteX1" fmla="*/ 824320 w 5284045"/>
                <a:gd name="connsiteY1" fmla="*/ 3258731 h 10754714"/>
                <a:gd name="connsiteX2" fmla="*/ 635227 w 5284045"/>
                <a:gd name="connsiteY2" fmla="*/ 4073332 h 10754714"/>
                <a:gd name="connsiteX3" fmla="*/ 657139 w 5284045"/>
                <a:gd name="connsiteY3" fmla="*/ 5051233 h 10754714"/>
                <a:gd name="connsiteX4" fmla="*/ 608711 w 5284045"/>
                <a:gd name="connsiteY4" fmla="*/ 5637805 h 10754714"/>
                <a:gd name="connsiteX5" fmla="*/ 448426 w 5284045"/>
                <a:gd name="connsiteY5" fmla="*/ 6479982 h 10754714"/>
                <a:gd name="connsiteX6" fmla="*/ 398952 w 5284045"/>
                <a:gd name="connsiteY6" fmla="*/ 7343234 h 10754714"/>
                <a:gd name="connsiteX7" fmla="*/ 386810 w 5284045"/>
                <a:gd name="connsiteY7" fmla="*/ 7974605 h 10754714"/>
                <a:gd name="connsiteX8" fmla="*/ 354711 w 5284045"/>
                <a:gd name="connsiteY8" fmla="*/ 8241724 h 10754714"/>
                <a:gd name="connsiteX9" fmla="*/ 269241 w 5284045"/>
                <a:gd name="connsiteY9" fmla="*/ 8458066 h 10754714"/>
                <a:gd name="connsiteX10" fmla="*/ 64538 w 5284045"/>
                <a:gd name="connsiteY10" fmla="*/ 8609274 h 10754714"/>
                <a:gd name="connsiteX11" fmla="*/ 749 w 5284045"/>
                <a:gd name="connsiteY11" fmla="*/ 8713372 h 10754714"/>
                <a:gd name="connsiteX12" fmla="*/ 408861 w 5284045"/>
                <a:gd name="connsiteY12" fmla="*/ 9088018 h 10754714"/>
                <a:gd name="connsiteX13" fmla="*/ 356107 w 5284045"/>
                <a:gd name="connsiteY13" fmla="*/ 9422126 h 10754714"/>
                <a:gd name="connsiteX14" fmla="*/ 303353 w 5284045"/>
                <a:gd name="connsiteY14" fmla="*/ 9685895 h 10754714"/>
                <a:gd name="connsiteX15" fmla="*/ 338522 w 5284045"/>
                <a:gd name="connsiteY15" fmla="*/ 9808988 h 10754714"/>
                <a:gd name="connsiteX16" fmla="*/ 373691 w 5284045"/>
                <a:gd name="connsiteY16" fmla="*/ 9967249 h 10754714"/>
                <a:gd name="connsiteX17" fmla="*/ 531953 w 5284045"/>
                <a:gd name="connsiteY17" fmla="*/ 10213434 h 10754714"/>
                <a:gd name="connsiteX18" fmla="*/ 725384 w 5284045"/>
                <a:gd name="connsiteY18" fmla="*/ 10389280 h 10754714"/>
                <a:gd name="connsiteX19" fmla="*/ 830891 w 5284045"/>
                <a:gd name="connsiteY19" fmla="*/ 10406864 h 10754714"/>
                <a:gd name="connsiteX20" fmla="*/ 866061 w 5284045"/>
                <a:gd name="connsiteY20" fmla="*/ 10389280 h 10754714"/>
                <a:gd name="connsiteX21" fmla="*/ 813307 w 5284045"/>
                <a:gd name="connsiteY21" fmla="*/ 10266188 h 10754714"/>
                <a:gd name="connsiteX22" fmla="*/ 760553 w 5284045"/>
                <a:gd name="connsiteY22" fmla="*/ 10195849 h 10754714"/>
                <a:gd name="connsiteX23" fmla="*/ 672630 w 5284045"/>
                <a:gd name="connsiteY23" fmla="*/ 10072757 h 10754714"/>
                <a:gd name="connsiteX24" fmla="*/ 655045 w 5284045"/>
                <a:gd name="connsiteY24" fmla="*/ 9756234 h 10754714"/>
                <a:gd name="connsiteX25" fmla="*/ 725384 w 5284045"/>
                <a:gd name="connsiteY25" fmla="*/ 9562803 h 10754714"/>
                <a:gd name="connsiteX26" fmla="*/ 725384 w 5284045"/>
                <a:gd name="connsiteY26" fmla="*/ 9527634 h 10754714"/>
                <a:gd name="connsiteX27" fmla="*/ 830891 w 5284045"/>
                <a:gd name="connsiteY27" fmla="*/ 9685895 h 10754714"/>
                <a:gd name="connsiteX28" fmla="*/ 813307 w 5284045"/>
                <a:gd name="connsiteY28" fmla="*/ 9844157 h 10754714"/>
                <a:gd name="connsiteX29" fmla="*/ 795722 w 5284045"/>
                <a:gd name="connsiteY29" fmla="*/ 10002418 h 10754714"/>
                <a:gd name="connsiteX30" fmla="*/ 795722 w 5284045"/>
                <a:gd name="connsiteY30" fmla="*/ 10072757 h 10754714"/>
                <a:gd name="connsiteX31" fmla="*/ 866061 w 5284045"/>
                <a:gd name="connsiteY31" fmla="*/ 10090341 h 10754714"/>
                <a:gd name="connsiteX32" fmla="*/ 918814 w 5284045"/>
                <a:gd name="connsiteY32" fmla="*/ 9844157 h 10754714"/>
                <a:gd name="connsiteX33" fmla="*/ 918814 w 5284045"/>
                <a:gd name="connsiteY33" fmla="*/ 9580388 h 10754714"/>
                <a:gd name="connsiteX34" fmla="*/ 866061 w 5284045"/>
                <a:gd name="connsiteY34" fmla="*/ 9228695 h 10754714"/>
                <a:gd name="connsiteX35" fmla="*/ 830891 w 5284045"/>
                <a:gd name="connsiteY35" fmla="*/ 9000095 h 10754714"/>
                <a:gd name="connsiteX36" fmla="*/ 866061 w 5284045"/>
                <a:gd name="connsiteY36" fmla="*/ 8490141 h 10754714"/>
                <a:gd name="connsiteX37" fmla="*/ 805770 w 5284045"/>
                <a:gd name="connsiteY37" fmla="*/ 8128400 h 10754714"/>
                <a:gd name="connsiteX38" fmla="*/ 1277510 w 5284045"/>
                <a:gd name="connsiteY38" fmla="*/ 6406581 h 10754714"/>
                <a:gd name="connsiteX39" fmla="*/ 1370533 w 5284045"/>
                <a:gd name="connsiteY39" fmla="*/ 5523365 h 10754714"/>
                <a:gd name="connsiteX40" fmla="*/ 1397126 w 5284045"/>
                <a:gd name="connsiteY40" fmla="*/ 5025719 h 10754714"/>
                <a:gd name="connsiteX41" fmla="*/ 1433243 w 5284045"/>
                <a:gd name="connsiteY41" fmla="*/ 5097781 h 10754714"/>
                <a:gd name="connsiteX42" fmla="*/ 1510551 w 5284045"/>
                <a:gd name="connsiteY42" fmla="*/ 5550695 h 10754714"/>
                <a:gd name="connsiteX43" fmla="*/ 1628364 w 5284045"/>
                <a:gd name="connsiteY43" fmla="*/ 6216246 h 10754714"/>
                <a:gd name="connsiteX44" fmla="*/ 1496214 w 5284045"/>
                <a:gd name="connsiteY44" fmla="*/ 6648629 h 10754714"/>
                <a:gd name="connsiteX45" fmla="*/ 1125643 w 5284045"/>
                <a:gd name="connsiteY45" fmla="*/ 7682873 h 10754714"/>
                <a:gd name="connsiteX46" fmla="*/ 1001434 w 5284045"/>
                <a:gd name="connsiteY46" fmla="*/ 8704786 h 10754714"/>
                <a:gd name="connsiteX47" fmla="*/ 1164999 w 5284045"/>
                <a:gd name="connsiteY47" fmla="*/ 9773818 h 10754714"/>
                <a:gd name="connsiteX48" fmla="*/ 1323261 w 5284045"/>
                <a:gd name="connsiteY48" fmla="*/ 10512372 h 10754714"/>
                <a:gd name="connsiteX49" fmla="*/ 1393599 w 5284045"/>
                <a:gd name="connsiteY49" fmla="*/ 10723388 h 10754714"/>
                <a:gd name="connsiteX50" fmla="*/ 1481522 w 5284045"/>
                <a:gd name="connsiteY50" fmla="*/ 10723388 h 10754714"/>
                <a:gd name="connsiteX51" fmla="*/ 2251826 w 5284045"/>
                <a:gd name="connsiteY51" fmla="*/ 10748788 h 10754714"/>
                <a:gd name="connsiteX52" fmla="*/ 2642107 w 5284045"/>
                <a:gd name="connsiteY52" fmla="*/ 10731203 h 10754714"/>
                <a:gd name="connsiteX53" fmla="*/ 2659691 w 5284045"/>
                <a:gd name="connsiteY53" fmla="*/ 9914495 h 10754714"/>
                <a:gd name="connsiteX54" fmla="*/ 2642107 w 5284045"/>
                <a:gd name="connsiteY54" fmla="*/ 9351788 h 10754714"/>
                <a:gd name="connsiteX55" fmla="*/ 2613288 w 5284045"/>
                <a:gd name="connsiteY55" fmla="*/ 8936107 h 10754714"/>
                <a:gd name="connsiteX56" fmla="*/ 2782784 w 5284045"/>
                <a:gd name="connsiteY56" fmla="*/ 8947341 h 10754714"/>
                <a:gd name="connsiteX57" fmla="*/ 2853122 w 5284045"/>
                <a:gd name="connsiteY57" fmla="*/ 8964926 h 10754714"/>
                <a:gd name="connsiteX58" fmla="*/ 2835538 w 5284045"/>
                <a:gd name="connsiteY58" fmla="*/ 9175941 h 10754714"/>
                <a:gd name="connsiteX59" fmla="*/ 2800368 w 5284045"/>
                <a:gd name="connsiteY59" fmla="*/ 9685895 h 10754714"/>
                <a:gd name="connsiteX60" fmla="*/ 2817953 w 5284045"/>
                <a:gd name="connsiteY60" fmla="*/ 10740972 h 10754714"/>
                <a:gd name="connsiteX61" fmla="*/ 3060718 w 5284045"/>
                <a:gd name="connsiteY61" fmla="*/ 10742438 h 10754714"/>
                <a:gd name="connsiteX62" fmla="*/ 3802691 w 5284045"/>
                <a:gd name="connsiteY62" fmla="*/ 10740972 h 10754714"/>
                <a:gd name="connsiteX63" fmla="*/ 4123611 w 5284045"/>
                <a:gd name="connsiteY63" fmla="*/ 10724853 h 10754714"/>
                <a:gd name="connsiteX64" fmla="*/ 4166595 w 5284045"/>
                <a:gd name="connsiteY64" fmla="*/ 10651095 h 10754714"/>
                <a:gd name="connsiteX65" fmla="*/ 4217884 w 5284045"/>
                <a:gd name="connsiteY65" fmla="*/ 10276934 h 10754714"/>
                <a:gd name="connsiteX66" fmla="*/ 4421084 w 5284045"/>
                <a:gd name="connsiteY66" fmla="*/ 9082645 h 10754714"/>
                <a:gd name="connsiteX67" fmla="*/ 4473139 w 5284045"/>
                <a:gd name="connsiteY67" fmla="*/ 8647566 h 10754714"/>
                <a:gd name="connsiteX68" fmla="*/ 4464614 w 5284045"/>
                <a:gd name="connsiteY68" fmla="*/ 7988815 h 10754714"/>
                <a:gd name="connsiteX69" fmla="*/ 4351468 w 5284045"/>
                <a:gd name="connsiteY69" fmla="*/ 7278630 h 10754714"/>
                <a:gd name="connsiteX70" fmla="*/ 4055575 w 5284045"/>
                <a:gd name="connsiteY70" fmla="*/ 6620032 h 10754714"/>
                <a:gd name="connsiteX71" fmla="*/ 3879425 w 5284045"/>
                <a:gd name="connsiteY71" fmla="*/ 6197379 h 10754714"/>
                <a:gd name="connsiteX72" fmla="*/ 3925784 w 5284045"/>
                <a:gd name="connsiteY72" fmla="*/ 5799695 h 10754714"/>
                <a:gd name="connsiteX73" fmla="*/ 3996122 w 5284045"/>
                <a:gd name="connsiteY73" fmla="*/ 5307326 h 10754714"/>
                <a:gd name="connsiteX74" fmla="*/ 4013707 w 5284045"/>
                <a:gd name="connsiteY74" fmla="*/ 5025972 h 10754714"/>
                <a:gd name="connsiteX75" fmla="*/ 4037432 w 5284045"/>
                <a:gd name="connsiteY75" fmla="*/ 5274111 h 10754714"/>
                <a:gd name="connsiteX76" fmla="*/ 4069880 w 5284045"/>
                <a:gd name="connsiteY76" fmla="*/ 5969680 h 10754714"/>
                <a:gd name="connsiteX77" fmla="*/ 4082580 w 5284045"/>
                <a:gd name="connsiteY77" fmla="*/ 6297438 h 10754714"/>
                <a:gd name="connsiteX78" fmla="*/ 4224722 w 5284045"/>
                <a:gd name="connsiteY78" fmla="*/ 6889941 h 10754714"/>
                <a:gd name="connsiteX79" fmla="*/ 4382984 w 5284045"/>
                <a:gd name="connsiteY79" fmla="*/ 7452649 h 10754714"/>
                <a:gd name="connsiteX80" fmla="*/ 4720719 w 5284045"/>
                <a:gd name="connsiteY80" fmla="*/ 8224698 h 10754714"/>
                <a:gd name="connsiteX81" fmla="*/ 4641063 w 5284045"/>
                <a:gd name="connsiteY81" fmla="*/ 8527032 h 10754714"/>
                <a:gd name="connsiteX82" fmla="*/ 4573305 w 5284045"/>
                <a:gd name="connsiteY82" fmla="*/ 8711945 h 10754714"/>
                <a:gd name="connsiteX83" fmla="*/ 4565804 w 5284045"/>
                <a:gd name="connsiteY83" fmla="*/ 8835424 h 10754714"/>
                <a:gd name="connsiteX84" fmla="*/ 4588837 w 5284045"/>
                <a:gd name="connsiteY84" fmla="*/ 8999839 h 10754714"/>
                <a:gd name="connsiteX85" fmla="*/ 4578758 w 5284045"/>
                <a:gd name="connsiteY85" fmla="*/ 9161008 h 10754714"/>
                <a:gd name="connsiteX86" fmla="*/ 4563278 w 5284045"/>
                <a:gd name="connsiteY86" fmla="*/ 9258595 h 10754714"/>
                <a:gd name="connsiteX87" fmla="*/ 4618178 w 5284045"/>
                <a:gd name="connsiteY87" fmla="*/ 9296877 h 10754714"/>
                <a:gd name="connsiteX88" fmla="*/ 4674083 w 5284045"/>
                <a:gd name="connsiteY88" fmla="*/ 9254814 h 10754714"/>
                <a:gd name="connsiteX89" fmla="*/ 4724859 w 5284045"/>
                <a:gd name="connsiteY89" fmla="*/ 9156124 h 10754714"/>
                <a:gd name="connsiteX90" fmla="*/ 4735396 w 5284045"/>
                <a:gd name="connsiteY90" fmla="*/ 9009063 h 10754714"/>
                <a:gd name="connsiteX91" fmla="*/ 4775558 w 5284045"/>
                <a:gd name="connsiteY91" fmla="*/ 8881777 h 10754714"/>
                <a:gd name="connsiteX92" fmla="*/ 4871840 w 5284045"/>
                <a:gd name="connsiteY92" fmla="*/ 8803648 h 10754714"/>
                <a:gd name="connsiteX93" fmla="*/ 5024940 w 5284045"/>
                <a:gd name="connsiteY93" fmla="*/ 8944534 h 10754714"/>
                <a:gd name="connsiteX94" fmla="*/ 5032177 w 5284045"/>
                <a:gd name="connsiteY94" fmla="*/ 9142266 h 10754714"/>
                <a:gd name="connsiteX95" fmla="*/ 4952155 w 5284045"/>
                <a:gd name="connsiteY95" fmla="*/ 9309649 h 10754714"/>
                <a:gd name="connsiteX96" fmla="*/ 4863921 w 5284045"/>
                <a:gd name="connsiteY96" fmla="*/ 9458822 h 10754714"/>
                <a:gd name="connsiteX97" fmla="*/ 4792166 w 5284045"/>
                <a:gd name="connsiteY97" fmla="*/ 9577347 h 10754714"/>
                <a:gd name="connsiteX98" fmla="*/ 4906457 w 5284045"/>
                <a:gd name="connsiteY98" fmla="*/ 9586989 h 10754714"/>
                <a:gd name="connsiteX99" fmla="*/ 5002250 w 5284045"/>
                <a:gd name="connsiteY99" fmla="*/ 9510952 h 10754714"/>
                <a:gd name="connsiteX100" fmla="*/ 5129899 w 5284045"/>
                <a:gd name="connsiteY100" fmla="*/ 9384704 h 10754714"/>
                <a:gd name="connsiteX101" fmla="*/ 5262689 w 5284045"/>
                <a:gd name="connsiteY101" fmla="*/ 9172350 h 10754714"/>
                <a:gd name="connsiteX102" fmla="*/ 5283199 w 5284045"/>
                <a:gd name="connsiteY102" fmla="*/ 8971549 h 10754714"/>
                <a:gd name="connsiteX103" fmla="*/ 5256616 w 5284045"/>
                <a:gd name="connsiteY103" fmla="*/ 8787763 h 10754714"/>
                <a:gd name="connsiteX104" fmla="*/ 5127329 w 5284045"/>
                <a:gd name="connsiteY104" fmla="*/ 8405010 h 10754714"/>
                <a:gd name="connsiteX105" fmla="*/ 5023566 w 5284045"/>
                <a:gd name="connsiteY105" fmla="*/ 7442321 h 10754714"/>
                <a:gd name="connsiteX106" fmla="*/ 5008214 w 5284045"/>
                <a:gd name="connsiteY106" fmla="*/ 6839978 h 10754714"/>
                <a:gd name="connsiteX107" fmla="*/ 4936272 w 5284045"/>
                <a:gd name="connsiteY107" fmla="*/ 6291786 h 10754714"/>
                <a:gd name="connsiteX108" fmla="*/ 4812551 w 5284045"/>
                <a:gd name="connsiteY108" fmla="*/ 5707864 h 10754714"/>
                <a:gd name="connsiteX109" fmla="*/ 4772078 w 5284045"/>
                <a:gd name="connsiteY109" fmla="*/ 4447075 h 10754714"/>
                <a:gd name="connsiteX110" fmla="*/ 4789462 w 5284045"/>
                <a:gd name="connsiteY110" fmla="*/ 3700756 h 10754714"/>
                <a:gd name="connsiteX111" fmla="*/ 4552207 w 5284045"/>
                <a:gd name="connsiteY111" fmla="*/ 3250383 h 10754714"/>
                <a:gd name="connsiteX112" fmla="*/ 4302448 w 5284045"/>
                <a:gd name="connsiteY112" fmla="*/ 3044455 h 10754714"/>
                <a:gd name="connsiteX113" fmla="*/ 3981452 w 5284045"/>
                <a:gd name="connsiteY113" fmla="*/ 2912933 h 10754714"/>
                <a:gd name="connsiteX114" fmla="*/ 3705557 w 5284045"/>
                <a:gd name="connsiteY114" fmla="*/ 2746113 h 10754714"/>
                <a:gd name="connsiteX115" fmla="*/ 3327907 w 5284045"/>
                <a:gd name="connsiteY115" fmla="*/ 2528957 h 10754714"/>
                <a:gd name="connsiteX116" fmla="*/ 3235694 w 5284045"/>
                <a:gd name="connsiteY116" fmla="*/ 2231809 h 10754714"/>
                <a:gd name="connsiteX117" fmla="*/ 3243554 w 5284045"/>
                <a:gd name="connsiteY117" fmla="*/ 1958709 h 10754714"/>
                <a:gd name="connsiteX118" fmla="*/ 3390759 w 5284045"/>
                <a:gd name="connsiteY118" fmla="*/ 1962420 h 10754714"/>
                <a:gd name="connsiteX119" fmla="*/ 3611540 w 5284045"/>
                <a:gd name="connsiteY119" fmla="*/ 2007437 h 10754714"/>
                <a:gd name="connsiteX120" fmla="*/ 3683762 w 5284045"/>
                <a:gd name="connsiteY120" fmla="*/ 1815438 h 10754714"/>
                <a:gd name="connsiteX121" fmla="*/ 3735488 w 5284045"/>
                <a:gd name="connsiteY121" fmla="*/ 1750548 h 10754714"/>
                <a:gd name="connsiteX122" fmla="*/ 3788912 w 5284045"/>
                <a:gd name="connsiteY122" fmla="*/ 1690329 h 10754714"/>
                <a:gd name="connsiteX123" fmla="*/ 3742132 w 5284045"/>
                <a:gd name="connsiteY123" fmla="*/ 1631133 h 10754714"/>
                <a:gd name="connsiteX124" fmla="*/ 3669066 w 5284045"/>
                <a:gd name="connsiteY124" fmla="*/ 1619405 h 10754714"/>
                <a:gd name="connsiteX125" fmla="*/ 3781060 w 5284045"/>
                <a:gd name="connsiteY125" fmla="*/ 1610647 h 10754714"/>
                <a:gd name="connsiteX126" fmla="*/ 3821477 w 5284045"/>
                <a:gd name="connsiteY126" fmla="*/ 1565149 h 10754714"/>
                <a:gd name="connsiteX127" fmla="*/ 3806702 w 5284045"/>
                <a:gd name="connsiteY127" fmla="*/ 1494543 h 10754714"/>
                <a:gd name="connsiteX128" fmla="*/ 3803273 w 5284045"/>
                <a:gd name="connsiteY128" fmla="*/ 1378545 h 10754714"/>
                <a:gd name="connsiteX129" fmla="*/ 3906289 w 5284045"/>
                <a:gd name="connsiteY129" fmla="*/ 1363631 h 10754714"/>
                <a:gd name="connsiteX130" fmla="*/ 3979032 w 5284045"/>
                <a:gd name="connsiteY130" fmla="*/ 1325671 h 10754714"/>
                <a:gd name="connsiteX131" fmla="*/ 4015262 w 5284045"/>
                <a:gd name="connsiteY131" fmla="*/ 1250378 h 10754714"/>
                <a:gd name="connsiteX132" fmla="*/ 3944474 w 5284045"/>
                <a:gd name="connsiteY132" fmla="*/ 1169402 h 10754714"/>
                <a:gd name="connsiteX133" fmla="*/ 3874422 w 5284045"/>
                <a:gd name="connsiteY133" fmla="*/ 1072201 h 10754714"/>
                <a:gd name="connsiteX134" fmla="*/ 3801112 w 5284045"/>
                <a:gd name="connsiteY134" fmla="*/ 916919 h 10754714"/>
                <a:gd name="connsiteX135" fmla="*/ 3838820 w 5284045"/>
                <a:gd name="connsiteY135" fmla="*/ 753285 h 10754714"/>
                <a:gd name="connsiteX136" fmla="*/ 3843244 w 5284045"/>
                <a:gd name="connsiteY136" fmla="*/ 414462 h 10754714"/>
                <a:gd name="connsiteX137" fmla="*/ 3533608 w 5284045"/>
                <a:gd name="connsiteY137" fmla="*/ 125796 h 10754714"/>
                <a:gd name="connsiteX138" fmla="*/ 3034278 w 5284045"/>
                <a:gd name="connsiteY138" fmla="*/ 9659 h 10754714"/>
                <a:gd name="connsiteX139" fmla="*/ 2430980 w 5284045"/>
                <a:gd name="connsiteY139" fmla="*/ 37014 h 10754714"/>
                <a:gd name="connsiteX140" fmla="*/ 2079399 w 5284045"/>
                <a:gd name="connsiteY140" fmla="*/ 278126 h 10754714"/>
                <a:gd name="connsiteX141" fmla="*/ 1942385 w 5284045"/>
                <a:gd name="connsiteY141" fmla="*/ 602343 h 10754714"/>
                <a:gd name="connsiteX142" fmla="*/ 1931762 w 5284045"/>
                <a:gd name="connsiteY142" fmla="*/ 1121429 h 10754714"/>
                <a:gd name="connsiteX143" fmla="*/ 2155858 w 5284045"/>
                <a:gd name="connsiteY143" fmla="*/ 1530531 h 10754714"/>
                <a:gd name="connsiteX144" fmla="*/ 2364359 w 5284045"/>
                <a:gd name="connsiteY144" fmla="*/ 1763495 h 10754714"/>
                <a:gd name="connsiteX145" fmla="*/ 2385668 w 5284045"/>
                <a:gd name="connsiteY145" fmla="*/ 2078352 h 10754714"/>
                <a:gd name="connsiteX146" fmla="*/ 2307999 w 5284045"/>
                <a:gd name="connsiteY146" fmla="*/ 2423449 h 10754714"/>
                <a:gd name="connsiteX147" fmla="*/ 1865313 w 5284045"/>
                <a:gd name="connsiteY147" fmla="*/ 2723226 h 10754714"/>
                <a:gd name="connsiteX148" fmla="*/ 1442445 w 5284045"/>
                <a:gd name="connsiteY148" fmla="*/ 2931170 h 10754714"/>
                <a:gd name="connsiteX0" fmla="*/ 1447322 w 5288922"/>
                <a:gd name="connsiteY0" fmla="*/ 2931170 h 10754714"/>
                <a:gd name="connsiteX1" fmla="*/ 829197 w 5288922"/>
                <a:gd name="connsiteY1" fmla="*/ 3258731 h 10754714"/>
                <a:gd name="connsiteX2" fmla="*/ 640104 w 5288922"/>
                <a:gd name="connsiteY2" fmla="*/ 4073332 h 10754714"/>
                <a:gd name="connsiteX3" fmla="*/ 662016 w 5288922"/>
                <a:gd name="connsiteY3" fmla="*/ 5051233 h 10754714"/>
                <a:gd name="connsiteX4" fmla="*/ 613588 w 5288922"/>
                <a:gd name="connsiteY4" fmla="*/ 5637805 h 10754714"/>
                <a:gd name="connsiteX5" fmla="*/ 453303 w 5288922"/>
                <a:gd name="connsiteY5" fmla="*/ 6479982 h 10754714"/>
                <a:gd name="connsiteX6" fmla="*/ 403829 w 5288922"/>
                <a:gd name="connsiteY6" fmla="*/ 7343234 h 10754714"/>
                <a:gd name="connsiteX7" fmla="*/ 391687 w 5288922"/>
                <a:gd name="connsiteY7" fmla="*/ 7974605 h 10754714"/>
                <a:gd name="connsiteX8" fmla="*/ 359588 w 5288922"/>
                <a:gd name="connsiteY8" fmla="*/ 8241724 h 10754714"/>
                <a:gd name="connsiteX9" fmla="*/ 274118 w 5288922"/>
                <a:gd name="connsiteY9" fmla="*/ 8458066 h 10754714"/>
                <a:gd name="connsiteX10" fmla="*/ 69415 w 5288922"/>
                <a:gd name="connsiteY10" fmla="*/ 8609274 h 10754714"/>
                <a:gd name="connsiteX11" fmla="*/ 741 w 5288922"/>
                <a:gd name="connsiteY11" fmla="*/ 8706385 h 10754714"/>
                <a:gd name="connsiteX12" fmla="*/ 413738 w 5288922"/>
                <a:gd name="connsiteY12" fmla="*/ 9088018 h 10754714"/>
                <a:gd name="connsiteX13" fmla="*/ 360984 w 5288922"/>
                <a:gd name="connsiteY13" fmla="*/ 9422126 h 10754714"/>
                <a:gd name="connsiteX14" fmla="*/ 308230 w 5288922"/>
                <a:gd name="connsiteY14" fmla="*/ 9685895 h 10754714"/>
                <a:gd name="connsiteX15" fmla="*/ 343399 w 5288922"/>
                <a:gd name="connsiteY15" fmla="*/ 9808988 h 10754714"/>
                <a:gd name="connsiteX16" fmla="*/ 378568 w 5288922"/>
                <a:gd name="connsiteY16" fmla="*/ 9967249 h 10754714"/>
                <a:gd name="connsiteX17" fmla="*/ 536830 w 5288922"/>
                <a:gd name="connsiteY17" fmla="*/ 10213434 h 10754714"/>
                <a:gd name="connsiteX18" fmla="*/ 730261 w 5288922"/>
                <a:gd name="connsiteY18" fmla="*/ 10389280 h 10754714"/>
                <a:gd name="connsiteX19" fmla="*/ 835768 w 5288922"/>
                <a:gd name="connsiteY19" fmla="*/ 10406864 h 10754714"/>
                <a:gd name="connsiteX20" fmla="*/ 870938 w 5288922"/>
                <a:gd name="connsiteY20" fmla="*/ 10389280 h 10754714"/>
                <a:gd name="connsiteX21" fmla="*/ 818184 w 5288922"/>
                <a:gd name="connsiteY21" fmla="*/ 10266188 h 10754714"/>
                <a:gd name="connsiteX22" fmla="*/ 765430 w 5288922"/>
                <a:gd name="connsiteY22" fmla="*/ 10195849 h 10754714"/>
                <a:gd name="connsiteX23" fmla="*/ 677507 w 5288922"/>
                <a:gd name="connsiteY23" fmla="*/ 10072757 h 10754714"/>
                <a:gd name="connsiteX24" fmla="*/ 659922 w 5288922"/>
                <a:gd name="connsiteY24" fmla="*/ 9756234 h 10754714"/>
                <a:gd name="connsiteX25" fmla="*/ 730261 w 5288922"/>
                <a:gd name="connsiteY25" fmla="*/ 9562803 h 10754714"/>
                <a:gd name="connsiteX26" fmla="*/ 730261 w 5288922"/>
                <a:gd name="connsiteY26" fmla="*/ 9527634 h 10754714"/>
                <a:gd name="connsiteX27" fmla="*/ 835768 w 5288922"/>
                <a:gd name="connsiteY27" fmla="*/ 9685895 h 10754714"/>
                <a:gd name="connsiteX28" fmla="*/ 818184 w 5288922"/>
                <a:gd name="connsiteY28" fmla="*/ 9844157 h 10754714"/>
                <a:gd name="connsiteX29" fmla="*/ 800599 w 5288922"/>
                <a:gd name="connsiteY29" fmla="*/ 10002418 h 10754714"/>
                <a:gd name="connsiteX30" fmla="*/ 800599 w 5288922"/>
                <a:gd name="connsiteY30" fmla="*/ 10072757 h 10754714"/>
                <a:gd name="connsiteX31" fmla="*/ 870938 w 5288922"/>
                <a:gd name="connsiteY31" fmla="*/ 10090341 h 10754714"/>
                <a:gd name="connsiteX32" fmla="*/ 923691 w 5288922"/>
                <a:gd name="connsiteY32" fmla="*/ 9844157 h 10754714"/>
                <a:gd name="connsiteX33" fmla="*/ 923691 w 5288922"/>
                <a:gd name="connsiteY33" fmla="*/ 9580388 h 10754714"/>
                <a:gd name="connsiteX34" fmla="*/ 870938 w 5288922"/>
                <a:gd name="connsiteY34" fmla="*/ 9228695 h 10754714"/>
                <a:gd name="connsiteX35" fmla="*/ 835768 w 5288922"/>
                <a:gd name="connsiteY35" fmla="*/ 9000095 h 10754714"/>
                <a:gd name="connsiteX36" fmla="*/ 870938 w 5288922"/>
                <a:gd name="connsiteY36" fmla="*/ 8490141 h 10754714"/>
                <a:gd name="connsiteX37" fmla="*/ 810647 w 5288922"/>
                <a:gd name="connsiteY37" fmla="*/ 8128400 h 10754714"/>
                <a:gd name="connsiteX38" fmla="*/ 1282387 w 5288922"/>
                <a:gd name="connsiteY38" fmla="*/ 6406581 h 10754714"/>
                <a:gd name="connsiteX39" fmla="*/ 1375410 w 5288922"/>
                <a:gd name="connsiteY39" fmla="*/ 5523365 h 10754714"/>
                <a:gd name="connsiteX40" fmla="*/ 1402003 w 5288922"/>
                <a:gd name="connsiteY40" fmla="*/ 5025719 h 10754714"/>
                <a:gd name="connsiteX41" fmla="*/ 1438120 w 5288922"/>
                <a:gd name="connsiteY41" fmla="*/ 5097781 h 10754714"/>
                <a:gd name="connsiteX42" fmla="*/ 1515428 w 5288922"/>
                <a:gd name="connsiteY42" fmla="*/ 5550695 h 10754714"/>
                <a:gd name="connsiteX43" fmla="*/ 1633241 w 5288922"/>
                <a:gd name="connsiteY43" fmla="*/ 6216246 h 10754714"/>
                <a:gd name="connsiteX44" fmla="*/ 1501091 w 5288922"/>
                <a:gd name="connsiteY44" fmla="*/ 6648629 h 10754714"/>
                <a:gd name="connsiteX45" fmla="*/ 1130520 w 5288922"/>
                <a:gd name="connsiteY45" fmla="*/ 7682873 h 10754714"/>
                <a:gd name="connsiteX46" fmla="*/ 1006311 w 5288922"/>
                <a:gd name="connsiteY46" fmla="*/ 8704786 h 10754714"/>
                <a:gd name="connsiteX47" fmla="*/ 1169876 w 5288922"/>
                <a:gd name="connsiteY47" fmla="*/ 9773818 h 10754714"/>
                <a:gd name="connsiteX48" fmla="*/ 1328138 w 5288922"/>
                <a:gd name="connsiteY48" fmla="*/ 10512372 h 10754714"/>
                <a:gd name="connsiteX49" fmla="*/ 1398476 w 5288922"/>
                <a:gd name="connsiteY49" fmla="*/ 10723388 h 10754714"/>
                <a:gd name="connsiteX50" fmla="*/ 1486399 w 5288922"/>
                <a:gd name="connsiteY50" fmla="*/ 10723388 h 10754714"/>
                <a:gd name="connsiteX51" fmla="*/ 2256703 w 5288922"/>
                <a:gd name="connsiteY51" fmla="*/ 10748788 h 10754714"/>
                <a:gd name="connsiteX52" fmla="*/ 2646984 w 5288922"/>
                <a:gd name="connsiteY52" fmla="*/ 10731203 h 10754714"/>
                <a:gd name="connsiteX53" fmla="*/ 2664568 w 5288922"/>
                <a:gd name="connsiteY53" fmla="*/ 9914495 h 10754714"/>
                <a:gd name="connsiteX54" fmla="*/ 2646984 w 5288922"/>
                <a:gd name="connsiteY54" fmla="*/ 9351788 h 10754714"/>
                <a:gd name="connsiteX55" fmla="*/ 2618165 w 5288922"/>
                <a:gd name="connsiteY55" fmla="*/ 8936107 h 10754714"/>
                <a:gd name="connsiteX56" fmla="*/ 2787661 w 5288922"/>
                <a:gd name="connsiteY56" fmla="*/ 8947341 h 10754714"/>
                <a:gd name="connsiteX57" fmla="*/ 2857999 w 5288922"/>
                <a:gd name="connsiteY57" fmla="*/ 8964926 h 10754714"/>
                <a:gd name="connsiteX58" fmla="*/ 2840415 w 5288922"/>
                <a:gd name="connsiteY58" fmla="*/ 9175941 h 10754714"/>
                <a:gd name="connsiteX59" fmla="*/ 2805245 w 5288922"/>
                <a:gd name="connsiteY59" fmla="*/ 9685895 h 10754714"/>
                <a:gd name="connsiteX60" fmla="*/ 2822830 w 5288922"/>
                <a:gd name="connsiteY60" fmla="*/ 10740972 h 10754714"/>
                <a:gd name="connsiteX61" fmla="*/ 3065595 w 5288922"/>
                <a:gd name="connsiteY61" fmla="*/ 10742438 h 10754714"/>
                <a:gd name="connsiteX62" fmla="*/ 3807568 w 5288922"/>
                <a:gd name="connsiteY62" fmla="*/ 10740972 h 10754714"/>
                <a:gd name="connsiteX63" fmla="*/ 4128488 w 5288922"/>
                <a:gd name="connsiteY63" fmla="*/ 10724853 h 10754714"/>
                <a:gd name="connsiteX64" fmla="*/ 4171472 w 5288922"/>
                <a:gd name="connsiteY64" fmla="*/ 10651095 h 10754714"/>
                <a:gd name="connsiteX65" fmla="*/ 4222761 w 5288922"/>
                <a:gd name="connsiteY65" fmla="*/ 10276934 h 10754714"/>
                <a:gd name="connsiteX66" fmla="*/ 4425961 w 5288922"/>
                <a:gd name="connsiteY66" fmla="*/ 9082645 h 10754714"/>
                <a:gd name="connsiteX67" fmla="*/ 4478016 w 5288922"/>
                <a:gd name="connsiteY67" fmla="*/ 8647566 h 10754714"/>
                <a:gd name="connsiteX68" fmla="*/ 4469491 w 5288922"/>
                <a:gd name="connsiteY68" fmla="*/ 7988815 h 10754714"/>
                <a:gd name="connsiteX69" fmla="*/ 4356345 w 5288922"/>
                <a:gd name="connsiteY69" fmla="*/ 7278630 h 10754714"/>
                <a:gd name="connsiteX70" fmla="*/ 4060452 w 5288922"/>
                <a:gd name="connsiteY70" fmla="*/ 6620032 h 10754714"/>
                <a:gd name="connsiteX71" fmla="*/ 3884302 w 5288922"/>
                <a:gd name="connsiteY71" fmla="*/ 6197379 h 10754714"/>
                <a:gd name="connsiteX72" fmla="*/ 3930661 w 5288922"/>
                <a:gd name="connsiteY72" fmla="*/ 5799695 h 10754714"/>
                <a:gd name="connsiteX73" fmla="*/ 4000999 w 5288922"/>
                <a:gd name="connsiteY73" fmla="*/ 5307326 h 10754714"/>
                <a:gd name="connsiteX74" fmla="*/ 4018584 w 5288922"/>
                <a:gd name="connsiteY74" fmla="*/ 5025972 h 10754714"/>
                <a:gd name="connsiteX75" fmla="*/ 4042309 w 5288922"/>
                <a:gd name="connsiteY75" fmla="*/ 5274111 h 10754714"/>
                <a:gd name="connsiteX76" fmla="*/ 4074757 w 5288922"/>
                <a:gd name="connsiteY76" fmla="*/ 5969680 h 10754714"/>
                <a:gd name="connsiteX77" fmla="*/ 4087457 w 5288922"/>
                <a:gd name="connsiteY77" fmla="*/ 6297438 h 10754714"/>
                <a:gd name="connsiteX78" fmla="*/ 4229599 w 5288922"/>
                <a:gd name="connsiteY78" fmla="*/ 6889941 h 10754714"/>
                <a:gd name="connsiteX79" fmla="*/ 4387861 w 5288922"/>
                <a:gd name="connsiteY79" fmla="*/ 7452649 h 10754714"/>
                <a:gd name="connsiteX80" fmla="*/ 4725596 w 5288922"/>
                <a:gd name="connsiteY80" fmla="*/ 8224698 h 10754714"/>
                <a:gd name="connsiteX81" fmla="*/ 4645940 w 5288922"/>
                <a:gd name="connsiteY81" fmla="*/ 8527032 h 10754714"/>
                <a:gd name="connsiteX82" fmla="*/ 4578182 w 5288922"/>
                <a:gd name="connsiteY82" fmla="*/ 8711945 h 10754714"/>
                <a:gd name="connsiteX83" fmla="*/ 4570681 w 5288922"/>
                <a:gd name="connsiteY83" fmla="*/ 8835424 h 10754714"/>
                <a:gd name="connsiteX84" fmla="*/ 4593714 w 5288922"/>
                <a:gd name="connsiteY84" fmla="*/ 8999839 h 10754714"/>
                <a:gd name="connsiteX85" fmla="*/ 4583635 w 5288922"/>
                <a:gd name="connsiteY85" fmla="*/ 9161008 h 10754714"/>
                <a:gd name="connsiteX86" fmla="*/ 4568155 w 5288922"/>
                <a:gd name="connsiteY86" fmla="*/ 9258595 h 10754714"/>
                <a:gd name="connsiteX87" fmla="*/ 4623055 w 5288922"/>
                <a:gd name="connsiteY87" fmla="*/ 9296877 h 10754714"/>
                <a:gd name="connsiteX88" fmla="*/ 4678960 w 5288922"/>
                <a:gd name="connsiteY88" fmla="*/ 9254814 h 10754714"/>
                <a:gd name="connsiteX89" fmla="*/ 4729736 w 5288922"/>
                <a:gd name="connsiteY89" fmla="*/ 9156124 h 10754714"/>
                <a:gd name="connsiteX90" fmla="*/ 4740273 w 5288922"/>
                <a:gd name="connsiteY90" fmla="*/ 9009063 h 10754714"/>
                <a:gd name="connsiteX91" fmla="*/ 4780435 w 5288922"/>
                <a:gd name="connsiteY91" fmla="*/ 8881777 h 10754714"/>
                <a:gd name="connsiteX92" fmla="*/ 4876717 w 5288922"/>
                <a:gd name="connsiteY92" fmla="*/ 8803648 h 10754714"/>
                <a:gd name="connsiteX93" fmla="*/ 5029817 w 5288922"/>
                <a:gd name="connsiteY93" fmla="*/ 8944534 h 10754714"/>
                <a:gd name="connsiteX94" fmla="*/ 5037054 w 5288922"/>
                <a:gd name="connsiteY94" fmla="*/ 9142266 h 10754714"/>
                <a:gd name="connsiteX95" fmla="*/ 4957032 w 5288922"/>
                <a:gd name="connsiteY95" fmla="*/ 9309649 h 10754714"/>
                <a:gd name="connsiteX96" fmla="*/ 4868798 w 5288922"/>
                <a:gd name="connsiteY96" fmla="*/ 9458822 h 10754714"/>
                <a:gd name="connsiteX97" fmla="*/ 4797043 w 5288922"/>
                <a:gd name="connsiteY97" fmla="*/ 9577347 h 10754714"/>
                <a:gd name="connsiteX98" fmla="*/ 4911334 w 5288922"/>
                <a:gd name="connsiteY98" fmla="*/ 9586989 h 10754714"/>
                <a:gd name="connsiteX99" fmla="*/ 5007127 w 5288922"/>
                <a:gd name="connsiteY99" fmla="*/ 9510952 h 10754714"/>
                <a:gd name="connsiteX100" fmla="*/ 5134776 w 5288922"/>
                <a:gd name="connsiteY100" fmla="*/ 9384704 h 10754714"/>
                <a:gd name="connsiteX101" fmla="*/ 5267566 w 5288922"/>
                <a:gd name="connsiteY101" fmla="*/ 9172350 h 10754714"/>
                <a:gd name="connsiteX102" fmla="*/ 5288076 w 5288922"/>
                <a:gd name="connsiteY102" fmla="*/ 8971549 h 10754714"/>
                <a:gd name="connsiteX103" fmla="*/ 5261493 w 5288922"/>
                <a:gd name="connsiteY103" fmla="*/ 8787763 h 10754714"/>
                <a:gd name="connsiteX104" fmla="*/ 5132206 w 5288922"/>
                <a:gd name="connsiteY104" fmla="*/ 8405010 h 10754714"/>
                <a:gd name="connsiteX105" fmla="*/ 5028443 w 5288922"/>
                <a:gd name="connsiteY105" fmla="*/ 7442321 h 10754714"/>
                <a:gd name="connsiteX106" fmla="*/ 5013091 w 5288922"/>
                <a:gd name="connsiteY106" fmla="*/ 6839978 h 10754714"/>
                <a:gd name="connsiteX107" fmla="*/ 4941149 w 5288922"/>
                <a:gd name="connsiteY107" fmla="*/ 6291786 h 10754714"/>
                <a:gd name="connsiteX108" fmla="*/ 4817428 w 5288922"/>
                <a:gd name="connsiteY108" fmla="*/ 5707864 h 10754714"/>
                <a:gd name="connsiteX109" fmla="*/ 4776955 w 5288922"/>
                <a:gd name="connsiteY109" fmla="*/ 4447075 h 10754714"/>
                <a:gd name="connsiteX110" fmla="*/ 4794339 w 5288922"/>
                <a:gd name="connsiteY110" fmla="*/ 3700756 h 10754714"/>
                <a:gd name="connsiteX111" fmla="*/ 4557084 w 5288922"/>
                <a:gd name="connsiteY111" fmla="*/ 3250383 h 10754714"/>
                <a:gd name="connsiteX112" fmla="*/ 4307325 w 5288922"/>
                <a:gd name="connsiteY112" fmla="*/ 3044455 h 10754714"/>
                <a:gd name="connsiteX113" fmla="*/ 3986329 w 5288922"/>
                <a:gd name="connsiteY113" fmla="*/ 2912933 h 10754714"/>
                <a:gd name="connsiteX114" fmla="*/ 3710434 w 5288922"/>
                <a:gd name="connsiteY114" fmla="*/ 2746113 h 10754714"/>
                <a:gd name="connsiteX115" fmla="*/ 3332784 w 5288922"/>
                <a:gd name="connsiteY115" fmla="*/ 2528957 h 10754714"/>
                <a:gd name="connsiteX116" fmla="*/ 3240571 w 5288922"/>
                <a:gd name="connsiteY116" fmla="*/ 2231809 h 10754714"/>
                <a:gd name="connsiteX117" fmla="*/ 3248431 w 5288922"/>
                <a:gd name="connsiteY117" fmla="*/ 1958709 h 10754714"/>
                <a:gd name="connsiteX118" fmla="*/ 3395636 w 5288922"/>
                <a:gd name="connsiteY118" fmla="*/ 1962420 h 10754714"/>
                <a:gd name="connsiteX119" fmla="*/ 3616417 w 5288922"/>
                <a:gd name="connsiteY119" fmla="*/ 2007437 h 10754714"/>
                <a:gd name="connsiteX120" fmla="*/ 3688639 w 5288922"/>
                <a:gd name="connsiteY120" fmla="*/ 1815438 h 10754714"/>
                <a:gd name="connsiteX121" fmla="*/ 3740365 w 5288922"/>
                <a:gd name="connsiteY121" fmla="*/ 1750548 h 10754714"/>
                <a:gd name="connsiteX122" fmla="*/ 3793789 w 5288922"/>
                <a:gd name="connsiteY122" fmla="*/ 1690329 h 10754714"/>
                <a:gd name="connsiteX123" fmla="*/ 3747009 w 5288922"/>
                <a:gd name="connsiteY123" fmla="*/ 1631133 h 10754714"/>
                <a:gd name="connsiteX124" fmla="*/ 3673943 w 5288922"/>
                <a:gd name="connsiteY124" fmla="*/ 1619405 h 10754714"/>
                <a:gd name="connsiteX125" fmla="*/ 3785937 w 5288922"/>
                <a:gd name="connsiteY125" fmla="*/ 1610647 h 10754714"/>
                <a:gd name="connsiteX126" fmla="*/ 3826354 w 5288922"/>
                <a:gd name="connsiteY126" fmla="*/ 1565149 h 10754714"/>
                <a:gd name="connsiteX127" fmla="*/ 3811579 w 5288922"/>
                <a:gd name="connsiteY127" fmla="*/ 1494543 h 10754714"/>
                <a:gd name="connsiteX128" fmla="*/ 3808150 w 5288922"/>
                <a:gd name="connsiteY128" fmla="*/ 1378545 h 10754714"/>
                <a:gd name="connsiteX129" fmla="*/ 3911166 w 5288922"/>
                <a:gd name="connsiteY129" fmla="*/ 1363631 h 10754714"/>
                <a:gd name="connsiteX130" fmla="*/ 3983909 w 5288922"/>
                <a:gd name="connsiteY130" fmla="*/ 1325671 h 10754714"/>
                <a:gd name="connsiteX131" fmla="*/ 4020139 w 5288922"/>
                <a:gd name="connsiteY131" fmla="*/ 1250378 h 10754714"/>
                <a:gd name="connsiteX132" fmla="*/ 3949351 w 5288922"/>
                <a:gd name="connsiteY132" fmla="*/ 1169402 h 10754714"/>
                <a:gd name="connsiteX133" fmla="*/ 3879299 w 5288922"/>
                <a:gd name="connsiteY133" fmla="*/ 1072201 h 10754714"/>
                <a:gd name="connsiteX134" fmla="*/ 3805989 w 5288922"/>
                <a:gd name="connsiteY134" fmla="*/ 916919 h 10754714"/>
                <a:gd name="connsiteX135" fmla="*/ 3843697 w 5288922"/>
                <a:gd name="connsiteY135" fmla="*/ 753285 h 10754714"/>
                <a:gd name="connsiteX136" fmla="*/ 3848121 w 5288922"/>
                <a:gd name="connsiteY136" fmla="*/ 414462 h 10754714"/>
                <a:gd name="connsiteX137" fmla="*/ 3538485 w 5288922"/>
                <a:gd name="connsiteY137" fmla="*/ 125796 h 10754714"/>
                <a:gd name="connsiteX138" fmla="*/ 3039155 w 5288922"/>
                <a:gd name="connsiteY138" fmla="*/ 9659 h 10754714"/>
                <a:gd name="connsiteX139" fmla="*/ 2435857 w 5288922"/>
                <a:gd name="connsiteY139" fmla="*/ 37014 h 10754714"/>
                <a:gd name="connsiteX140" fmla="*/ 2084276 w 5288922"/>
                <a:gd name="connsiteY140" fmla="*/ 278126 h 10754714"/>
                <a:gd name="connsiteX141" fmla="*/ 1947262 w 5288922"/>
                <a:gd name="connsiteY141" fmla="*/ 602343 h 10754714"/>
                <a:gd name="connsiteX142" fmla="*/ 1936639 w 5288922"/>
                <a:gd name="connsiteY142" fmla="*/ 1121429 h 10754714"/>
                <a:gd name="connsiteX143" fmla="*/ 2160735 w 5288922"/>
                <a:gd name="connsiteY143" fmla="*/ 1530531 h 10754714"/>
                <a:gd name="connsiteX144" fmla="*/ 2369236 w 5288922"/>
                <a:gd name="connsiteY144" fmla="*/ 1763495 h 10754714"/>
                <a:gd name="connsiteX145" fmla="*/ 2390545 w 5288922"/>
                <a:gd name="connsiteY145" fmla="*/ 2078352 h 10754714"/>
                <a:gd name="connsiteX146" fmla="*/ 2312876 w 5288922"/>
                <a:gd name="connsiteY146" fmla="*/ 2423449 h 10754714"/>
                <a:gd name="connsiteX147" fmla="*/ 1870190 w 5288922"/>
                <a:gd name="connsiteY147" fmla="*/ 2723226 h 10754714"/>
                <a:gd name="connsiteX148" fmla="*/ 1447322 w 5288922"/>
                <a:gd name="connsiteY148" fmla="*/ 2931170 h 10754714"/>
                <a:gd name="connsiteX0" fmla="*/ 1572528 w 5414128"/>
                <a:gd name="connsiteY0" fmla="*/ 2931170 h 10754714"/>
                <a:gd name="connsiteX1" fmla="*/ 954403 w 5414128"/>
                <a:gd name="connsiteY1" fmla="*/ 3258731 h 10754714"/>
                <a:gd name="connsiteX2" fmla="*/ 765310 w 5414128"/>
                <a:gd name="connsiteY2" fmla="*/ 4073332 h 10754714"/>
                <a:gd name="connsiteX3" fmla="*/ 787222 w 5414128"/>
                <a:gd name="connsiteY3" fmla="*/ 5051233 h 10754714"/>
                <a:gd name="connsiteX4" fmla="*/ 738794 w 5414128"/>
                <a:gd name="connsiteY4" fmla="*/ 5637805 h 10754714"/>
                <a:gd name="connsiteX5" fmla="*/ 578509 w 5414128"/>
                <a:gd name="connsiteY5" fmla="*/ 6479982 h 10754714"/>
                <a:gd name="connsiteX6" fmla="*/ 529035 w 5414128"/>
                <a:gd name="connsiteY6" fmla="*/ 7343234 h 10754714"/>
                <a:gd name="connsiteX7" fmla="*/ 516893 w 5414128"/>
                <a:gd name="connsiteY7" fmla="*/ 7974605 h 10754714"/>
                <a:gd name="connsiteX8" fmla="*/ 484794 w 5414128"/>
                <a:gd name="connsiteY8" fmla="*/ 8241724 h 10754714"/>
                <a:gd name="connsiteX9" fmla="*/ 399324 w 5414128"/>
                <a:gd name="connsiteY9" fmla="*/ 8458066 h 10754714"/>
                <a:gd name="connsiteX10" fmla="*/ 194621 w 5414128"/>
                <a:gd name="connsiteY10" fmla="*/ 8609274 h 10754714"/>
                <a:gd name="connsiteX11" fmla="*/ 125947 w 5414128"/>
                <a:gd name="connsiteY11" fmla="*/ 8706385 h 10754714"/>
                <a:gd name="connsiteX12" fmla="*/ 13912 w 5414128"/>
                <a:gd name="connsiteY12" fmla="*/ 8948275 h 10754714"/>
                <a:gd name="connsiteX13" fmla="*/ 486190 w 5414128"/>
                <a:gd name="connsiteY13" fmla="*/ 9422126 h 10754714"/>
                <a:gd name="connsiteX14" fmla="*/ 433436 w 5414128"/>
                <a:gd name="connsiteY14" fmla="*/ 9685895 h 10754714"/>
                <a:gd name="connsiteX15" fmla="*/ 468605 w 5414128"/>
                <a:gd name="connsiteY15" fmla="*/ 9808988 h 10754714"/>
                <a:gd name="connsiteX16" fmla="*/ 503774 w 5414128"/>
                <a:gd name="connsiteY16" fmla="*/ 9967249 h 10754714"/>
                <a:gd name="connsiteX17" fmla="*/ 662036 w 5414128"/>
                <a:gd name="connsiteY17" fmla="*/ 10213434 h 10754714"/>
                <a:gd name="connsiteX18" fmla="*/ 855467 w 5414128"/>
                <a:gd name="connsiteY18" fmla="*/ 10389280 h 10754714"/>
                <a:gd name="connsiteX19" fmla="*/ 960974 w 5414128"/>
                <a:gd name="connsiteY19" fmla="*/ 10406864 h 10754714"/>
                <a:gd name="connsiteX20" fmla="*/ 996144 w 5414128"/>
                <a:gd name="connsiteY20" fmla="*/ 10389280 h 10754714"/>
                <a:gd name="connsiteX21" fmla="*/ 943390 w 5414128"/>
                <a:gd name="connsiteY21" fmla="*/ 10266188 h 10754714"/>
                <a:gd name="connsiteX22" fmla="*/ 890636 w 5414128"/>
                <a:gd name="connsiteY22" fmla="*/ 10195849 h 10754714"/>
                <a:gd name="connsiteX23" fmla="*/ 802713 w 5414128"/>
                <a:gd name="connsiteY23" fmla="*/ 10072757 h 10754714"/>
                <a:gd name="connsiteX24" fmla="*/ 785128 w 5414128"/>
                <a:gd name="connsiteY24" fmla="*/ 9756234 h 10754714"/>
                <a:gd name="connsiteX25" fmla="*/ 855467 w 5414128"/>
                <a:gd name="connsiteY25" fmla="*/ 9562803 h 10754714"/>
                <a:gd name="connsiteX26" fmla="*/ 855467 w 5414128"/>
                <a:gd name="connsiteY26" fmla="*/ 9527634 h 10754714"/>
                <a:gd name="connsiteX27" fmla="*/ 960974 w 5414128"/>
                <a:gd name="connsiteY27" fmla="*/ 9685895 h 10754714"/>
                <a:gd name="connsiteX28" fmla="*/ 943390 w 5414128"/>
                <a:gd name="connsiteY28" fmla="*/ 9844157 h 10754714"/>
                <a:gd name="connsiteX29" fmla="*/ 925805 w 5414128"/>
                <a:gd name="connsiteY29" fmla="*/ 10002418 h 10754714"/>
                <a:gd name="connsiteX30" fmla="*/ 925805 w 5414128"/>
                <a:gd name="connsiteY30" fmla="*/ 10072757 h 10754714"/>
                <a:gd name="connsiteX31" fmla="*/ 996144 w 5414128"/>
                <a:gd name="connsiteY31" fmla="*/ 10090341 h 10754714"/>
                <a:gd name="connsiteX32" fmla="*/ 1048897 w 5414128"/>
                <a:gd name="connsiteY32" fmla="*/ 9844157 h 10754714"/>
                <a:gd name="connsiteX33" fmla="*/ 1048897 w 5414128"/>
                <a:gd name="connsiteY33" fmla="*/ 9580388 h 10754714"/>
                <a:gd name="connsiteX34" fmla="*/ 996144 w 5414128"/>
                <a:gd name="connsiteY34" fmla="*/ 9228695 h 10754714"/>
                <a:gd name="connsiteX35" fmla="*/ 960974 w 5414128"/>
                <a:gd name="connsiteY35" fmla="*/ 9000095 h 10754714"/>
                <a:gd name="connsiteX36" fmla="*/ 996144 w 5414128"/>
                <a:gd name="connsiteY36" fmla="*/ 8490141 h 10754714"/>
                <a:gd name="connsiteX37" fmla="*/ 935853 w 5414128"/>
                <a:gd name="connsiteY37" fmla="*/ 8128400 h 10754714"/>
                <a:gd name="connsiteX38" fmla="*/ 1407593 w 5414128"/>
                <a:gd name="connsiteY38" fmla="*/ 6406581 h 10754714"/>
                <a:gd name="connsiteX39" fmla="*/ 1500616 w 5414128"/>
                <a:gd name="connsiteY39" fmla="*/ 5523365 h 10754714"/>
                <a:gd name="connsiteX40" fmla="*/ 1527209 w 5414128"/>
                <a:gd name="connsiteY40" fmla="*/ 5025719 h 10754714"/>
                <a:gd name="connsiteX41" fmla="*/ 1563326 w 5414128"/>
                <a:gd name="connsiteY41" fmla="*/ 5097781 h 10754714"/>
                <a:gd name="connsiteX42" fmla="*/ 1640634 w 5414128"/>
                <a:gd name="connsiteY42" fmla="*/ 5550695 h 10754714"/>
                <a:gd name="connsiteX43" fmla="*/ 1758447 w 5414128"/>
                <a:gd name="connsiteY43" fmla="*/ 6216246 h 10754714"/>
                <a:gd name="connsiteX44" fmla="*/ 1626297 w 5414128"/>
                <a:gd name="connsiteY44" fmla="*/ 6648629 h 10754714"/>
                <a:gd name="connsiteX45" fmla="*/ 1255726 w 5414128"/>
                <a:gd name="connsiteY45" fmla="*/ 7682873 h 10754714"/>
                <a:gd name="connsiteX46" fmla="*/ 1131517 w 5414128"/>
                <a:gd name="connsiteY46" fmla="*/ 8704786 h 10754714"/>
                <a:gd name="connsiteX47" fmla="*/ 1295082 w 5414128"/>
                <a:gd name="connsiteY47" fmla="*/ 9773818 h 10754714"/>
                <a:gd name="connsiteX48" fmla="*/ 1453344 w 5414128"/>
                <a:gd name="connsiteY48" fmla="*/ 10512372 h 10754714"/>
                <a:gd name="connsiteX49" fmla="*/ 1523682 w 5414128"/>
                <a:gd name="connsiteY49" fmla="*/ 10723388 h 10754714"/>
                <a:gd name="connsiteX50" fmla="*/ 1611605 w 5414128"/>
                <a:gd name="connsiteY50" fmla="*/ 10723388 h 10754714"/>
                <a:gd name="connsiteX51" fmla="*/ 2381909 w 5414128"/>
                <a:gd name="connsiteY51" fmla="*/ 10748788 h 10754714"/>
                <a:gd name="connsiteX52" fmla="*/ 2772190 w 5414128"/>
                <a:gd name="connsiteY52" fmla="*/ 10731203 h 10754714"/>
                <a:gd name="connsiteX53" fmla="*/ 2789774 w 5414128"/>
                <a:gd name="connsiteY53" fmla="*/ 9914495 h 10754714"/>
                <a:gd name="connsiteX54" fmla="*/ 2772190 w 5414128"/>
                <a:gd name="connsiteY54" fmla="*/ 9351788 h 10754714"/>
                <a:gd name="connsiteX55" fmla="*/ 2743371 w 5414128"/>
                <a:gd name="connsiteY55" fmla="*/ 8936107 h 10754714"/>
                <a:gd name="connsiteX56" fmla="*/ 2912867 w 5414128"/>
                <a:gd name="connsiteY56" fmla="*/ 8947341 h 10754714"/>
                <a:gd name="connsiteX57" fmla="*/ 2983205 w 5414128"/>
                <a:gd name="connsiteY57" fmla="*/ 8964926 h 10754714"/>
                <a:gd name="connsiteX58" fmla="*/ 2965621 w 5414128"/>
                <a:gd name="connsiteY58" fmla="*/ 9175941 h 10754714"/>
                <a:gd name="connsiteX59" fmla="*/ 2930451 w 5414128"/>
                <a:gd name="connsiteY59" fmla="*/ 9685895 h 10754714"/>
                <a:gd name="connsiteX60" fmla="*/ 2948036 w 5414128"/>
                <a:gd name="connsiteY60" fmla="*/ 10740972 h 10754714"/>
                <a:gd name="connsiteX61" fmla="*/ 3190801 w 5414128"/>
                <a:gd name="connsiteY61" fmla="*/ 10742438 h 10754714"/>
                <a:gd name="connsiteX62" fmla="*/ 3932774 w 5414128"/>
                <a:gd name="connsiteY62" fmla="*/ 10740972 h 10754714"/>
                <a:gd name="connsiteX63" fmla="*/ 4253694 w 5414128"/>
                <a:gd name="connsiteY63" fmla="*/ 10724853 h 10754714"/>
                <a:gd name="connsiteX64" fmla="*/ 4296678 w 5414128"/>
                <a:gd name="connsiteY64" fmla="*/ 10651095 h 10754714"/>
                <a:gd name="connsiteX65" fmla="*/ 4347967 w 5414128"/>
                <a:gd name="connsiteY65" fmla="*/ 10276934 h 10754714"/>
                <a:gd name="connsiteX66" fmla="*/ 4551167 w 5414128"/>
                <a:gd name="connsiteY66" fmla="*/ 9082645 h 10754714"/>
                <a:gd name="connsiteX67" fmla="*/ 4603222 w 5414128"/>
                <a:gd name="connsiteY67" fmla="*/ 8647566 h 10754714"/>
                <a:gd name="connsiteX68" fmla="*/ 4594697 w 5414128"/>
                <a:gd name="connsiteY68" fmla="*/ 7988815 h 10754714"/>
                <a:gd name="connsiteX69" fmla="*/ 4481551 w 5414128"/>
                <a:gd name="connsiteY69" fmla="*/ 7278630 h 10754714"/>
                <a:gd name="connsiteX70" fmla="*/ 4185658 w 5414128"/>
                <a:gd name="connsiteY70" fmla="*/ 6620032 h 10754714"/>
                <a:gd name="connsiteX71" fmla="*/ 4009508 w 5414128"/>
                <a:gd name="connsiteY71" fmla="*/ 6197379 h 10754714"/>
                <a:gd name="connsiteX72" fmla="*/ 4055867 w 5414128"/>
                <a:gd name="connsiteY72" fmla="*/ 5799695 h 10754714"/>
                <a:gd name="connsiteX73" fmla="*/ 4126205 w 5414128"/>
                <a:gd name="connsiteY73" fmla="*/ 5307326 h 10754714"/>
                <a:gd name="connsiteX74" fmla="*/ 4143790 w 5414128"/>
                <a:gd name="connsiteY74" fmla="*/ 5025972 h 10754714"/>
                <a:gd name="connsiteX75" fmla="*/ 4167515 w 5414128"/>
                <a:gd name="connsiteY75" fmla="*/ 5274111 h 10754714"/>
                <a:gd name="connsiteX76" fmla="*/ 4199963 w 5414128"/>
                <a:gd name="connsiteY76" fmla="*/ 5969680 h 10754714"/>
                <a:gd name="connsiteX77" fmla="*/ 4212663 w 5414128"/>
                <a:gd name="connsiteY77" fmla="*/ 6297438 h 10754714"/>
                <a:gd name="connsiteX78" fmla="*/ 4354805 w 5414128"/>
                <a:gd name="connsiteY78" fmla="*/ 6889941 h 10754714"/>
                <a:gd name="connsiteX79" fmla="*/ 4513067 w 5414128"/>
                <a:gd name="connsiteY79" fmla="*/ 7452649 h 10754714"/>
                <a:gd name="connsiteX80" fmla="*/ 4850802 w 5414128"/>
                <a:gd name="connsiteY80" fmla="*/ 8224698 h 10754714"/>
                <a:gd name="connsiteX81" fmla="*/ 4771146 w 5414128"/>
                <a:gd name="connsiteY81" fmla="*/ 8527032 h 10754714"/>
                <a:gd name="connsiteX82" fmla="*/ 4703388 w 5414128"/>
                <a:gd name="connsiteY82" fmla="*/ 8711945 h 10754714"/>
                <a:gd name="connsiteX83" fmla="*/ 4695887 w 5414128"/>
                <a:gd name="connsiteY83" fmla="*/ 8835424 h 10754714"/>
                <a:gd name="connsiteX84" fmla="*/ 4718920 w 5414128"/>
                <a:gd name="connsiteY84" fmla="*/ 8999839 h 10754714"/>
                <a:gd name="connsiteX85" fmla="*/ 4708841 w 5414128"/>
                <a:gd name="connsiteY85" fmla="*/ 9161008 h 10754714"/>
                <a:gd name="connsiteX86" fmla="*/ 4693361 w 5414128"/>
                <a:gd name="connsiteY86" fmla="*/ 9258595 h 10754714"/>
                <a:gd name="connsiteX87" fmla="*/ 4748261 w 5414128"/>
                <a:gd name="connsiteY87" fmla="*/ 9296877 h 10754714"/>
                <a:gd name="connsiteX88" fmla="*/ 4804166 w 5414128"/>
                <a:gd name="connsiteY88" fmla="*/ 9254814 h 10754714"/>
                <a:gd name="connsiteX89" fmla="*/ 4854942 w 5414128"/>
                <a:gd name="connsiteY89" fmla="*/ 9156124 h 10754714"/>
                <a:gd name="connsiteX90" fmla="*/ 4865479 w 5414128"/>
                <a:gd name="connsiteY90" fmla="*/ 9009063 h 10754714"/>
                <a:gd name="connsiteX91" fmla="*/ 4905641 w 5414128"/>
                <a:gd name="connsiteY91" fmla="*/ 8881777 h 10754714"/>
                <a:gd name="connsiteX92" fmla="*/ 5001923 w 5414128"/>
                <a:gd name="connsiteY92" fmla="*/ 8803648 h 10754714"/>
                <a:gd name="connsiteX93" fmla="*/ 5155023 w 5414128"/>
                <a:gd name="connsiteY93" fmla="*/ 8944534 h 10754714"/>
                <a:gd name="connsiteX94" fmla="*/ 5162260 w 5414128"/>
                <a:gd name="connsiteY94" fmla="*/ 9142266 h 10754714"/>
                <a:gd name="connsiteX95" fmla="*/ 5082238 w 5414128"/>
                <a:gd name="connsiteY95" fmla="*/ 9309649 h 10754714"/>
                <a:gd name="connsiteX96" fmla="*/ 4994004 w 5414128"/>
                <a:gd name="connsiteY96" fmla="*/ 9458822 h 10754714"/>
                <a:gd name="connsiteX97" fmla="*/ 4922249 w 5414128"/>
                <a:gd name="connsiteY97" fmla="*/ 9577347 h 10754714"/>
                <a:gd name="connsiteX98" fmla="*/ 5036540 w 5414128"/>
                <a:gd name="connsiteY98" fmla="*/ 9586989 h 10754714"/>
                <a:gd name="connsiteX99" fmla="*/ 5132333 w 5414128"/>
                <a:gd name="connsiteY99" fmla="*/ 9510952 h 10754714"/>
                <a:gd name="connsiteX100" fmla="*/ 5259982 w 5414128"/>
                <a:gd name="connsiteY100" fmla="*/ 9384704 h 10754714"/>
                <a:gd name="connsiteX101" fmla="*/ 5392772 w 5414128"/>
                <a:gd name="connsiteY101" fmla="*/ 9172350 h 10754714"/>
                <a:gd name="connsiteX102" fmla="*/ 5413282 w 5414128"/>
                <a:gd name="connsiteY102" fmla="*/ 8971549 h 10754714"/>
                <a:gd name="connsiteX103" fmla="*/ 5386699 w 5414128"/>
                <a:gd name="connsiteY103" fmla="*/ 8787763 h 10754714"/>
                <a:gd name="connsiteX104" fmla="*/ 5257412 w 5414128"/>
                <a:gd name="connsiteY104" fmla="*/ 8405010 h 10754714"/>
                <a:gd name="connsiteX105" fmla="*/ 5153649 w 5414128"/>
                <a:gd name="connsiteY105" fmla="*/ 7442321 h 10754714"/>
                <a:gd name="connsiteX106" fmla="*/ 5138297 w 5414128"/>
                <a:gd name="connsiteY106" fmla="*/ 6839978 h 10754714"/>
                <a:gd name="connsiteX107" fmla="*/ 5066355 w 5414128"/>
                <a:gd name="connsiteY107" fmla="*/ 6291786 h 10754714"/>
                <a:gd name="connsiteX108" fmla="*/ 4942634 w 5414128"/>
                <a:gd name="connsiteY108" fmla="*/ 5707864 h 10754714"/>
                <a:gd name="connsiteX109" fmla="*/ 4902161 w 5414128"/>
                <a:gd name="connsiteY109" fmla="*/ 4447075 h 10754714"/>
                <a:gd name="connsiteX110" fmla="*/ 4919545 w 5414128"/>
                <a:gd name="connsiteY110" fmla="*/ 3700756 h 10754714"/>
                <a:gd name="connsiteX111" fmla="*/ 4682290 w 5414128"/>
                <a:gd name="connsiteY111" fmla="*/ 3250383 h 10754714"/>
                <a:gd name="connsiteX112" fmla="*/ 4432531 w 5414128"/>
                <a:gd name="connsiteY112" fmla="*/ 3044455 h 10754714"/>
                <a:gd name="connsiteX113" fmla="*/ 4111535 w 5414128"/>
                <a:gd name="connsiteY113" fmla="*/ 2912933 h 10754714"/>
                <a:gd name="connsiteX114" fmla="*/ 3835640 w 5414128"/>
                <a:gd name="connsiteY114" fmla="*/ 2746113 h 10754714"/>
                <a:gd name="connsiteX115" fmla="*/ 3457990 w 5414128"/>
                <a:gd name="connsiteY115" fmla="*/ 2528957 h 10754714"/>
                <a:gd name="connsiteX116" fmla="*/ 3365777 w 5414128"/>
                <a:gd name="connsiteY116" fmla="*/ 2231809 h 10754714"/>
                <a:gd name="connsiteX117" fmla="*/ 3373637 w 5414128"/>
                <a:gd name="connsiteY117" fmla="*/ 1958709 h 10754714"/>
                <a:gd name="connsiteX118" fmla="*/ 3520842 w 5414128"/>
                <a:gd name="connsiteY118" fmla="*/ 1962420 h 10754714"/>
                <a:gd name="connsiteX119" fmla="*/ 3741623 w 5414128"/>
                <a:gd name="connsiteY119" fmla="*/ 2007437 h 10754714"/>
                <a:gd name="connsiteX120" fmla="*/ 3813845 w 5414128"/>
                <a:gd name="connsiteY120" fmla="*/ 1815438 h 10754714"/>
                <a:gd name="connsiteX121" fmla="*/ 3865571 w 5414128"/>
                <a:gd name="connsiteY121" fmla="*/ 1750548 h 10754714"/>
                <a:gd name="connsiteX122" fmla="*/ 3918995 w 5414128"/>
                <a:gd name="connsiteY122" fmla="*/ 1690329 h 10754714"/>
                <a:gd name="connsiteX123" fmla="*/ 3872215 w 5414128"/>
                <a:gd name="connsiteY123" fmla="*/ 1631133 h 10754714"/>
                <a:gd name="connsiteX124" fmla="*/ 3799149 w 5414128"/>
                <a:gd name="connsiteY124" fmla="*/ 1619405 h 10754714"/>
                <a:gd name="connsiteX125" fmla="*/ 3911143 w 5414128"/>
                <a:gd name="connsiteY125" fmla="*/ 1610647 h 10754714"/>
                <a:gd name="connsiteX126" fmla="*/ 3951560 w 5414128"/>
                <a:gd name="connsiteY126" fmla="*/ 1565149 h 10754714"/>
                <a:gd name="connsiteX127" fmla="*/ 3936785 w 5414128"/>
                <a:gd name="connsiteY127" fmla="*/ 1494543 h 10754714"/>
                <a:gd name="connsiteX128" fmla="*/ 3933356 w 5414128"/>
                <a:gd name="connsiteY128" fmla="*/ 1378545 h 10754714"/>
                <a:gd name="connsiteX129" fmla="*/ 4036372 w 5414128"/>
                <a:gd name="connsiteY129" fmla="*/ 1363631 h 10754714"/>
                <a:gd name="connsiteX130" fmla="*/ 4109115 w 5414128"/>
                <a:gd name="connsiteY130" fmla="*/ 1325671 h 10754714"/>
                <a:gd name="connsiteX131" fmla="*/ 4145345 w 5414128"/>
                <a:gd name="connsiteY131" fmla="*/ 1250378 h 10754714"/>
                <a:gd name="connsiteX132" fmla="*/ 4074557 w 5414128"/>
                <a:gd name="connsiteY132" fmla="*/ 1169402 h 10754714"/>
                <a:gd name="connsiteX133" fmla="*/ 4004505 w 5414128"/>
                <a:gd name="connsiteY133" fmla="*/ 1072201 h 10754714"/>
                <a:gd name="connsiteX134" fmla="*/ 3931195 w 5414128"/>
                <a:gd name="connsiteY134" fmla="*/ 916919 h 10754714"/>
                <a:gd name="connsiteX135" fmla="*/ 3968903 w 5414128"/>
                <a:gd name="connsiteY135" fmla="*/ 753285 h 10754714"/>
                <a:gd name="connsiteX136" fmla="*/ 3973327 w 5414128"/>
                <a:gd name="connsiteY136" fmla="*/ 414462 h 10754714"/>
                <a:gd name="connsiteX137" fmla="*/ 3663691 w 5414128"/>
                <a:gd name="connsiteY137" fmla="*/ 125796 h 10754714"/>
                <a:gd name="connsiteX138" fmla="*/ 3164361 w 5414128"/>
                <a:gd name="connsiteY138" fmla="*/ 9659 h 10754714"/>
                <a:gd name="connsiteX139" fmla="*/ 2561063 w 5414128"/>
                <a:gd name="connsiteY139" fmla="*/ 37014 h 10754714"/>
                <a:gd name="connsiteX140" fmla="*/ 2209482 w 5414128"/>
                <a:gd name="connsiteY140" fmla="*/ 278126 h 10754714"/>
                <a:gd name="connsiteX141" fmla="*/ 2072468 w 5414128"/>
                <a:gd name="connsiteY141" fmla="*/ 602343 h 10754714"/>
                <a:gd name="connsiteX142" fmla="*/ 2061845 w 5414128"/>
                <a:gd name="connsiteY142" fmla="*/ 1121429 h 10754714"/>
                <a:gd name="connsiteX143" fmla="*/ 2285941 w 5414128"/>
                <a:gd name="connsiteY143" fmla="*/ 1530531 h 10754714"/>
                <a:gd name="connsiteX144" fmla="*/ 2494442 w 5414128"/>
                <a:gd name="connsiteY144" fmla="*/ 1763495 h 10754714"/>
                <a:gd name="connsiteX145" fmla="*/ 2515751 w 5414128"/>
                <a:gd name="connsiteY145" fmla="*/ 2078352 h 10754714"/>
                <a:gd name="connsiteX146" fmla="*/ 2438082 w 5414128"/>
                <a:gd name="connsiteY146" fmla="*/ 2423449 h 10754714"/>
                <a:gd name="connsiteX147" fmla="*/ 1995396 w 5414128"/>
                <a:gd name="connsiteY147" fmla="*/ 2723226 h 10754714"/>
                <a:gd name="connsiteX148" fmla="*/ 1572528 w 5414128"/>
                <a:gd name="connsiteY148" fmla="*/ 2931170 h 10754714"/>
                <a:gd name="connsiteX0" fmla="*/ 1600766 w 5442366"/>
                <a:gd name="connsiteY0" fmla="*/ 2931170 h 10754714"/>
                <a:gd name="connsiteX1" fmla="*/ 982641 w 5442366"/>
                <a:gd name="connsiteY1" fmla="*/ 3258731 h 10754714"/>
                <a:gd name="connsiteX2" fmla="*/ 793548 w 5442366"/>
                <a:gd name="connsiteY2" fmla="*/ 4073332 h 10754714"/>
                <a:gd name="connsiteX3" fmla="*/ 815460 w 5442366"/>
                <a:gd name="connsiteY3" fmla="*/ 5051233 h 10754714"/>
                <a:gd name="connsiteX4" fmla="*/ 767032 w 5442366"/>
                <a:gd name="connsiteY4" fmla="*/ 5637805 h 10754714"/>
                <a:gd name="connsiteX5" fmla="*/ 606747 w 5442366"/>
                <a:gd name="connsiteY5" fmla="*/ 6479982 h 10754714"/>
                <a:gd name="connsiteX6" fmla="*/ 557273 w 5442366"/>
                <a:gd name="connsiteY6" fmla="*/ 7343234 h 10754714"/>
                <a:gd name="connsiteX7" fmla="*/ 545131 w 5442366"/>
                <a:gd name="connsiteY7" fmla="*/ 7974605 h 10754714"/>
                <a:gd name="connsiteX8" fmla="*/ 513032 w 5442366"/>
                <a:gd name="connsiteY8" fmla="*/ 8241724 h 10754714"/>
                <a:gd name="connsiteX9" fmla="*/ 427562 w 5442366"/>
                <a:gd name="connsiteY9" fmla="*/ 8458066 h 10754714"/>
                <a:gd name="connsiteX10" fmla="*/ 222859 w 5442366"/>
                <a:gd name="connsiteY10" fmla="*/ 8609274 h 10754714"/>
                <a:gd name="connsiteX11" fmla="*/ 154185 w 5442366"/>
                <a:gd name="connsiteY11" fmla="*/ 8706385 h 10754714"/>
                <a:gd name="connsiteX12" fmla="*/ 42150 w 5442366"/>
                <a:gd name="connsiteY12" fmla="*/ 8948275 h 10754714"/>
                <a:gd name="connsiteX13" fmla="*/ 33352 w 5442366"/>
                <a:gd name="connsiteY13" fmla="*/ 9040160 h 10754714"/>
                <a:gd name="connsiteX14" fmla="*/ 461674 w 5442366"/>
                <a:gd name="connsiteY14" fmla="*/ 9685895 h 10754714"/>
                <a:gd name="connsiteX15" fmla="*/ 496843 w 5442366"/>
                <a:gd name="connsiteY15" fmla="*/ 9808988 h 10754714"/>
                <a:gd name="connsiteX16" fmla="*/ 532012 w 5442366"/>
                <a:gd name="connsiteY16" fmla="*/ 9967249 h 10754714"/>
                <a:gd name="connsiteX17" fmla="*/ 690274 w 5442366"/>
                <a:gd name="connsiteY17" fmla="*/ 10213434 h 10754714"/>
                <a:gd name="connsiteX18" fmla="*/ 883705 w 5442366"/>
                <a:gd name="connsiteY18" fmla="*/ 10389280 h 10754714"/>
                <a:gd name="connsiteX19" fmla="*/ 989212 w 5442366"/>
                <a:gd name="connsiteY19" fmla="*/ 10406864 h 10754714"/>
                <a:gd name="connsiteX20" fmla="*/ 1024382 w 5442366"/>
                <a:gd name="connsiteY20" fmla="*/ 10389280 h 10754714"/>
                <a:gd name="connsiteX21" fmla="*/ 971628 w 5442366"/>
                <a:gd name="connsiteY21" fmla="*/ 10266188 h 10754714"/>
                <a:gd name="connsiteX22" fmla="*/ 918874 w 5442366"/>
                <a:gd name="connsiteY22" fmla="*/ 10195849 h 10754714"/>
                <a:gd name="connsiteX23" fmla="*/ 830951 w 5442366"/>
                <a:gd name="connsiteY23" fmla="*/ 10072757 h 10754714"/>
                <a:gd name="connsiteX24" fmla="*/ 813366 w 5442366"/>
                <a:gd name="connsiteY24" fmla="*/ 9756234 h 10754714"/>
                <a:gd name="connsiteX25" fmla="*/ 883705 w 5442366"/>
                <a:gd name="connsiteY25" fmla="*/ 9562803 h 10754714"/>
                <a:gd name="connsiteX26" fmla="*/ 883705 w 5442366"/>
                <a:gd name="connsiteY26" fmla="*/ 9527634 h 10754714"/>
                <a:gd name="connsiteX27" fmla="*/ 989212 w 5442366"/>
                <a:gd name="connsiteY27" fmla="*/ 9685895 h 10754714"/>
                <a:gd name="connsiteX28" fmla="*/ 971628 w 5442366"/>
                <a:gd name="connsiteY28" fmla="*/ 9844157 h 10754714"/>
                <a:gd name="connsiteX29" fmla="*/ 954043 w 5442366"/>
                <a:gd name="connsiteY29" fmla="*/ 10002418 h 10754714"/>
                <a:gd name="connsiteX30" fmla="*/ 954043 w 5442366"/>
                <a:gd name="connsiteY30" fmla="*/ 10072757 h 10754714"/>
                <a:gd name="connsiteX31" fmla="*/ 1024382 w 5442366"/>
                <a:gd name="connsiteY31" fmla="*/ 10090341 h 10754714"/>
                <a:gd name="connsiteX32" fmla="*/ 1077135 w 5442366"/>
                <a:gd name="connsiteY32" fmla="*/ 9844157 h 10754714"/>
                <a:gd name="connsiteX33" fmla="*/ 1077135 w 5442366"/>
                <a:gd name="connsiteY33" fmla="*/ 9580388 h 10754714"/>
                <a:gd name="connsiteX34" fmla="*/ 1024382 w 5442366"/>
                <a:gd name="connsiteY34" fmla="*/ 9228695 h 10754714"/>
                <a:gd name="connsiteX35" fmla="*/ 989212 w 5442366"/>
                <a:gd name="connsiteY35" fmla="*/ 9000095 h 10754714"/>
                <a:gd name="connsiteX36" fmla="*/ 1024382 w 5442366"/>
                <a:gd name="connsiteY36" fmla="*/ 8490141 h 10754714"/>
                <a:gd name="connsiteX37" fmla="*/ 964091 w 5442366"/>
                <a:gd name="connsiteY37" fmla="*/ 8128400 h 10754714"/>
                <a:gd name="connsiteX38" fmla="*/ 1435831 w 5442366"/>
                <a:gd name="connsiteY38" fmla="*/ 6406581 h 10754714"/>
                <a:gd name="connsiteX39" fmla="*/ 1528854 w 5442366"/>
                <a:gd name="connsiteY39" fmla="*/ 5523365 h 10754714"/>
                <a:gd name="connsiteX40" fmla="*/ 1555447 w 5442366"/>
                <a:gd name="connsiteY40" fmla="*/ 5025719 h 10754714"/>
                <a:gd name="connsiteX41" fmla="*/ 1591564 w 5442366"/>
                <a:gd name="connsiteY41" fmla="*/ 5097781 h 10754714"/>
                <a:gd name="connsiteX42" fmla="*/ 1668872 w 5442366"/>
                <a:gd name="connsiteY42" fmla="*/ 5550695 h 10754714"/>
                <a:gd name="connsiteX43" fmla="*/ 1786685 w 5442366"/>
                <a:gd name="connsiteY43" fmla="*/ 6216246 h 10754714"/>
                <a:gd name="connsiteX44" fmla="*/ 1654535 w 5442366"/>
                <a:gd name="connsiteY44" fmla="*/ 6648629 h 10754714"/>
                <a:gd name="connsiteX45" fmla="*/ 1283964 w 5442366"/>
                <a:gd name="connsiteY45" fmla="*/ 7682873 h 10754714"/>
                <a:gd name="connsiteX46" fmla="*/ 1159755 w 5442366"/>
                <a:gd name="connsiteY46" fmla="*/ 8704786 h 10754714"/>
                <a:gd name="connsiteX47" fmla="*/ 1323320 w 5442366"/>
                <a:gd name="connsiteY47" fmla="*/ 9773818 h 10754714"/>
                <a:gd name="connsiteX48" fmla="*/ 1481582 w 5442366"/>
                <a:gd name="connsiteY48" fmla="*/ 10512372 h 10754714"/>
                <a:gd name="connsiteX49" fmla="*/ 1551920 w 5442366"/>
                <a:gd name="connsiteY49" fmla="*/ 10723388 h 10754714"/>
                <a:gd name="connsiteX50" fmla="*/ 1639843 w 5442366"/>
                <a:gd name="connsiteY50" fmla="*/ 10723388 h 10754714"/>
                <a:gd name="connsiteX51" fmla="*/ 2410147 w 5442366"/>
                <a:gd name="connsiteY51" fmla="*/ 10748788 h 10754714"/>
                <a:gd name="connsiteX52" fmla="*/ 2800428 w 5442366"/>
                <a:gd name="connsiteY52" fmla="*/ 10731203 h 10754714"/>
                <a:gd name="connsiteX53" fmla="*/ 2818012 w 5442366"/>
                <a:gd name="connsiteY53" fmla="*/ 9914495 h 10754714"/>
                <a:gd name="connsiteX54" fmla="*/ 2800428 w 5442366"/>
                <a:gd name="connsiteY54" fmla="*/ 9351788 h 10754714"/>
                <a:gd name="connsiteX55" fmla="*/ 2771609 w 5442366"/>
                <a:gd name="connsiteY55" fmla="*/ 8936107 h 10754714"/>
                <a:gd name="connsiteX56" fmla="*/ 2941105 w 5442366"/>
                <a:gd name="connsiteY56" fmla="*/ 8947341 h 10754714"/>
                <a:gd name="connsiteX57" fmla="*/ 3011443 w 5442366"/>
                <a:gd name="connsiteY57" fmla="*/ 8964926 h 10754714"/>
                <a:gd name="connsiteX58" fmla="*/ 2993859 w 5442366"/>
                <a:gd name="connsiteY58" fmla="*/ 9175941 h 10754714"/>
                <a:gd name="connsiteX59" fmla="*/ 2958689 w 5442366"/>
                <a:gd name="connsiteY59" fmla="*/ 9685895 h 10754714"/>
                <a:gd name="connsiteX60" fmla="*/ 2976274 w 5442366"/>
                <a:gd name="connsiteY60" fmla="*/ 10740972 h 10754714"/>
                <a:gd name="connsiteX61" fmla="*/ 3219039 w 5442366"/>
                <a:gd name="connsiteY61" fmla="*/ 10742438 h 10754714"/>
                <a:gd name="connsiteX62" fmla="*/ 3961012 w 5442366"/>
                <a:gd name="connsiteY62" fmla="*/ 10740972 h 10754714"/>
                <a:gd name="connsiteX63" fmla="*/ 4281932 w 5442366"/>
                <a:gd name="connsiteY63" fmla="*/ 10724853 h 10754714"/>
                <a:gd name="connsiteX64" fmla="*/ 4324916 w 5442366"/>
                <a:gd name="connsiteY64" fmla="*/ 10651095 h 10754714"/>
                <a:gd name="connsiteX65" fmla="*/ 4376205 w 5442366"/>
                <a:gd name="connsiteY65" fmla="*/ 10276934 h 10754714"/>
                <a:gd name="connsiteX66" fmla="*/ 4579405 w 5442366"/>
                <a:gd name="connsiteY66" fmla="*/ 9082645 h 10754714"/>
                <a:gd name="connsiteX67" fmla="*/ 4631460 w 5442366"/>
                <a:gd name="connsiteY67" fmla="*/ 8647566 h 10754714"/>
                <a:gd name="connsiteX68" fmla="*/ 4622935 w 5442366"/>
                <a:gd name="connsiteY68" fmla="*/ 7988815 h 10754714"/>
                <a:gd name="connsiteX69" fmla="*/ 4509789 w 5442366"/>
                <a:gd name="connsiteY69" fmla="*/ 7278630 h 10754714"/>
                <a:gd name="connsiteX70" fmla="*/ 4213896 w 5442366"/>
                <a:gd name="connsiteY70" fmla="*/ 6620032 h 10754714"/>
                <a:gd name="connsiteX71" fmla="*/ 4037746 w 5442366"/>
                <a:gd name="connsiteY71" fmla="*/ 6197379 h 10754714"/>
                <a:gd name="connsiteX72" fmla="*/ 4084105 w 5442366"/>
                <a:gd name="connsiteY72" fmla="*/ 5799695 h 10754714"/>
                <a:gd name="connsiteX73" fmla="*/ 4154443 w 5442366"/>
                <a:gd name="connsiteY73" fmla="*/ 5307326 h 10754714"/>
                <a:gd name="connsiteX74" fmla="*/ 4172028 w 5442366"/>
                <a:gd name="connsiteY74" fmla="*/ 5025972 h 10754714"/>
                <a:gd name="connsiteX75" fmla="*/ 4195753 w 5442366"/>
                <a:gd name="connsiteY75" fmla="*/ 5274111 h 10754714"/>
                <a:gd name="connsiteX76" fmla="*/ 4228201 w 5442366"/>
                <a:gd name="connsiteY76" fmla="*/ 5969680 h 10754714"/>
                <a:gd name="connsiteX77" fmla="*/ 4240901 w 5442366"/>
                <a:gd name="connsiteY77" fmla="*/ 6297438 h 10754714"/>
                <a:gd name="connsiteX78" fmla="*/ 4383043 w 5442366"/>
                <a:gd name="connsiteY78" fmla="*/ 6889941 h 10754714"/>
                <a:gd name="connsiteX79" fmla="*/ 4541305 w 5442366"/>
                <a:gd name="connsiteY79" fmla="*/ 7452649 h 10754714"/>
                <a:gd name="connsiteX80" fmla="*/ 4879040 w 5442366"/>
                <a:gd name="connsiteY80" fmla="*/ 8224698 h 10754714"/>
                <a:gd name="connsiteX81" fmla="*/ 4799384 w 5442366"/>
                <a:gd name="connsiteY81" fmla="*/ 8527032 h 10754714"/>
                <a:gd name="connsiteX82" fmla="*/ 4731626 w 5442366"/>
                <a:gd name="connsiteY82" fmla="*/ 8711945 h 10754714"/>
                <a:gd name="connsiteX83" fmla="*/ 4724125 w 5442366"/>
                <a:gd name="connsiteY83" fmla="*/ 8835424 h 10754714"/>
                <a:gd name="connsiteX84" fmla="*/ 4747158 w 5442366"/>
                <a:gd name="connsiteY84" fmla="*/ 8999839 h 10754714"/>
                <a:gd name="connsiteX85" fmla="*/ 4737079 w 5442366"/>
                <a:gd name="connsiteY85" fmla="*/ 9161008 h 10754714"/>
                <a:gd name="connsiteX86" fmla="*/ 4721599 w 5442366"/>
                <a:gd name="connsiteY86" fmla="*/ 9258595 h 10754714"/>
                <a:gd name="connsiteX87" fmla="*/ 4776499 w 5442366"/>
                <a:gd name="connsiteY87" fmla="*/ 9296877 h 10754714"/>
                <a:gd name="connsiteX88" fmla="*/ 4832404 w 5442366"/>
                <a:gd name="connsiteY88" fmla="*/ 9254814 h 10754714"/>
                <a:gd name="connsiteX89" fmla="*/ 4883180 w 5442366"/>
                <a:gd name="connsiteY89" fmla="*/ 9156124 h 10754714"/>
                <a:gd name="connsiteX90" fmla="*/ 4893717 w 5442366"/>
                <a:gd name="connsiteY90" fmla="*/ 9009063 h 10754714"/>
                <a:gd name="connsiteX91" fmla="*/ 4933879 w 5442366"/>
                <a:gd name="connsiteY91" fmla="*/ 8881777 h 10754714"/>
                <a:gd name="connsiteX92" fmla="*/ 5030161 w 5442366"/>
                <a:gd name="connsiteY92" fmla="*/ 8803648 h 10754714"/>
                <a:gd name="connsiteX93" fmla="*/ 5183261 w 5442366"/>
                <a:gd name="connsiteY93" fmla="*/ 8944534 h 10754714"/>
                <a:gd name="connsiteX94" fmla="*/ 5190498 w 5442366"/>
                <a:gd name="connsiteY94" fmla="*/ 9142266 h 10754714"/>
                <a:gd name="connsiteX95" fmla="*/ 5110476 w 5442366"/>
                <a:gd name="connsiteY95" fmla="*/ 9309649 h 10754714"/>
                <a:gd name="connsiteX96" fmla="*/ 5022242 w 5442366"/>
                <a:gd name="connsiteY96" fmla="*/ 9458822 h 10754714"/>
                <a:gd name="connsiteX97" fmla="*/ 4950487 w 5442366"/>
                <a:gd name="connsiteY97" fmla="*/ 9577347 h 10754714"/>
                <a:gd name="connsiteX98" fmla="*/ 5064778 w 5442366"/>
                <a:gd name="connsiteY98" fmla="*/ 9586989 h 10754714"/>
                <a:gd name="connsiteX99" fmla="*/ 5160571 w 5442366"/>
                <a:gd name="connsiteY99" fmla="*/ 9510952 h 10754714"/>
                <a:gd name="connsiteX100" fmla="*/ 5288220 w 5442366"/>
                <a:gd name="connsiteY100" fmla="*/ 9384704 h 10754714"/>
                <a:gd name="connsiteX101" fmla="*/ 5421010 w 5442366"/>
                <a:gd name="connsiteY101" fmla="*/ 9172350 h 10754714"/>
                <a:gd name="connsiteX102" fmla="*/ 5441520 w 5442366"/>
                <a:gd name="connsiteY102" fmla="*/ 8971549 h 10754714"/>
                <a:gd name="connsiteX103" fmla="*/ 5414937 w 5442366"/>
                <a:gd name="connsiteY103" fmla="*/ 8787763 h 10754714"/>
                <a:gd name="connsiteX104" fmla="*/ 5285650 w 5442366"/>
                <a:gd name="connsiteY104" fmla="*/ 8405010 h 10754714"/>
                <a:gd name="connsiteX105" fmla="*/ 5181887 w 5442366"/>
                <a:gd name="connsiteY105" fmla="*/ 7442321 h 10754714"/>
                <a:gd name="connsiteX106" fmla="*/ 5166535 w 5442366"/>
                <a:gd name="connsiteY106" fmla="*/ 6839978 h 10754714"/>
                <a:gd name="connsiteX107" fmla="*/ 5094593 w 5442366"/>
                <a:gd name="connsiteY107" fmla="*/ 6291786 h 10754714"/>
                <a:gd name="connsiteX108" fmla="*/ 4970872 w 5442366"/>
                <a:gd name="connsiteY108" fmla="*/ 5707864 h 10754714"/>
                <a:gd name="connsiteX109" fmla="*/ 4930399 w 5442366"/>
                <a:gd name="connsiteY109" fmla="*/ 4447075 h 10754714"/>
                <a:gd name="connsiteX110" fmla="*/ 4947783 w 5442366"/>
                <a:gd name="connsiteY110" fmla="*/ 3700756 h 10754714"/>
                <a:gd name="connsiteX111" fmla="*/ 4710528 w 5442366"/>
                <a:gd name="connsiteY111" fmla="*/ 3250383 h 10754714"/>
                <a:gd name="connsiteX112" fmla="*/ 4460769 w 5442366"/>
                <a:gd name="connsiteY112" fmla="*/ 3044455 h 10754714"/>
                <a:gd name="connsiteX113" fmla="*/ 4139773 w 5442366"/>
                <a:gd name="connsiteY113" fmla="*/ 2912933 h 10754714"/>
                <a:gd name="connsiteX114" fmla="*/ 3863878 w 5442366"/>
                <a:gd name="connsiteY114" fmla="*/ 2746113 h 10754714"/>
                <a:gd name="connsiteX115" fmla="*/ 3486228 w 5442366"/>
                <a:gd name="connsiteY115" fmla="*/ 2528957 h 10754714"/>
                <a:gd name="connsiteX116" fmla="*/ 3394015 w 5442366"/>
                <a:gd name="connsiteY116" fmla="*/ 2231809 h 10754714"/>
                <a:gd name="connsiteX117" fmla="*/ 3401875 w 5442366"/>
                <a:gd name="connsiteY117" fmla="*/ 1958709 h 10754714"/>
                <a:gd name="connsiteX118" fmla="*/ 3549080 w 5442366"/>
                <a:gd name="connsiteY118" fmla="*/ 1962420 h 10754714"/>
                <a:gd name="connsiteX119" fmla="*/ 3769861 w 5442366"/>
                <a:gd name="connsiteY119" fmla="*/ 2007437 h 10754714"/>
                <a:gd name="connsiteX120" fmla="*/ 3842083 w 5442366"/>
                <a:gd name="connsiteY120" fmla="*/ 1815438 h 10754714"/>
                <a:gd name="connsiteX121" fmla="*/ 3893809 w 5442366"/>
                <a:gd name="connsiteY121" fmla="*/ 1750548 h 10754714"/>
                <a:gd name="connsiteX122" fmla="*/ 3947233 w 5442366"/>
                <a:gd name="connsiteY122" fmla="*/ 1690329 h 10754714"/>
                <a:gd name="connsiteX123" fmla="*/ 3900453 w 5442366"/>
                <a:gd name="connsiteY123" fmla="*/ 1631133 h 10754714"/>
                <a:gd name="connsiteX124" fmla="*/ 3827387 w 5442366"/>
                <a:gd name="connsiteY124" fmla="*/ 1619405 h 10754714"/>
                <a:gd name="connsiteX125" fmla="*/ 3939381 w 5442366"/>
                <a:gd name="connsiteY125" fmla="*/ 1610647 h 10754714"/>
                <a:gd name="connsiteX126" fmla="*/ 3979798 w 5442366"/>
                <a:gd name="connsiteY126" fmla="*/ 1565149 h 10754714"/>
                <a:gd name="connsiteX127" fmla="*/ 3965023 w 5442366"/>
                <a:gd name="connsiteY127" fmla="*/ 1494543 h 10754714"/>
                <a:gd name="connsiteX128" fmla="*/ 3961594 w 5442366"/>
                <a:gd name="connsiteY128" fmla="*/ 1378545 h 10754714"/>
                <a:gd name="connsiteX129" fmla="*/ 4064610 w 5442366"/>
                <a:gd name="connsiteY129" fmla="*/ 1363631 h 10754714"/>
                <a:gd name="connsiteX130" fmla="*/ 4137353 w 5442366"/>
                <a:gd name="connsiteY130" fmla="*/ 1325671 h 10754714"/>
                <a:gd name="connsiteX131" fmla="*/ 4173583 w 5442366"/>
                <a:gd name="connsiteY131" fmla="*/ 1250378 h 10754714"/>
                <a:gd name="connsiteX132" fmla="*/ 4102795 w 5442366"/>
                <a:gd name="connsiteY132" fmla="*/ 1169402 h 10754714"/>
                <a:gd name="connsiteX133" fmla="*/ 4032743 w 5442366"/>
                <a:gd name="connsiteY133" fmla="*/ 1072201 h 10754714"/>
                <a:gd name="connsiteX134" fmla="*/ 3959433 w 5442366"/>
                <a:gd name="connsiteY134" fmla="*/ 916919 h 10754714"/>
                <a:gd name="connsiteX135" fmla="*/ 3997141 w 5442366"/>
                <a:gd name="connsiteY135" fmla="*/ 753285 h 10754714"/>
                <a:gd name="connsiteX136" fmla="*/ 4001565 w 5442366"/>
                <a:gd name="connsiteY136" fmla="*/ 414462 h 10754714"/>
                <a:gd name="connsiteX137" fmla="*/ 3691929 w 5442366"/>
                <a:gd name="connsiteY137" fmla="*/ 125796 h 10754714"/>
                <a:gd name="connsiteX138" fmla="*/ 3192599 w 5442366"/>
                <a:gd name="connsiteY138" fmla="*/ 9659 h 10754714"/>
                <a:gd name="connsiteX139" fmla="*/ 2589301 w 5442366"/>
                <a:gd name="connsiteY139" fmla="*/ 37014 h 10754714"/>
                <a:gd name="connsiteX140" fmla="*/ 2237720 w 5442366"/>
                <a:gd name="connsiteY140" fmla="*/ 278126 h 10754714"/>
                <a:gd name="connsiteX141" fmla="*/ 2100706 w 5442366"/>
                <a:gd name="connsiteY141" fmla="*/ 602343 h 10754714"/>
                <a:gd name="connsiteX142" fmla="*/ 2090083 w 5442366"/>
                <a:gd name="connsiteY142" fmla="*/ 1121429 h 10754714"/>
                <a:gd name="connsiteX143" fmla="*/ 2314179 w 5442366"/>
                <a:gd name="connsiteY143" fmla="*/ 1530531 h 10754714"/>
                <a:gd name="connsiteX144" fmla="*/ 2522680 w 5442366"/>
                <a:gd name="connsiteY144" fmla="*/ 1763495 h 10754714"/>
                <a:gd name="connsiteX145" fmla="*/ 2543989 w 5442366"/>
                <a:gd name="connsiteY145" fmla="*/ 2078352 h 10754714"/>
                <a:gd name="connsiteX146" fmla="*/ 2466320 w 5442366"/>
                <a:gd name="connsiteY146" fmla="*/ 2423449 h 10754714"/>
                <a:gd name="connsiteX147" fmla="*/ 2023634 w 5442366"/>
                <a:gd name="connsiteY147" fmla="*/ 2723226 h 10754714"/>
                <a:gd name="connsiteX148" fmla="*/ 1600766 w 5442366"/>
                <a:gd name="connsiteY148" fmla="*/ 2931170 h 10754714"/>
                <a:gd name="connsiteX0" fmla="*/ 1614905 w 5456505"/>
                <a:gd name="connsiteY0" fmla="*/ 2931170 h 10754714"/>
                <a:gd name="connsiteX1" fmla="*/ 996780 w 5456505"/>
                <a:gd name="connsiteY1" fmla="*/ 3258731 h 10754714"/>
                <a:gd name="connsiteX2" fmla="*/ 807687 w 5456505"/>
                <a:gd name="connsiteY2" fmla="*/ 4073332 h 10754714"/>
                <a:gd name="connsiteX3" fmla="*/ 829599 w 5456505"/>
                <a:gd name="connsiteY3" fmla="*/ 5051233 h 10754714"/>
                <a:gd name="connsiteX4" fmla="*/ 781171 w 5456505"/>
                <a:gd name="connsiteY4" fmla="*/ 5637805 h 10754714"/>
                <a:gd name="connsiteX5" fmla="*/ 620886 w 5456505"/>
                <a:gd name="connsiteY5" fmla="*/ 6479982 h 10754714"/>
                <a:gd name="connsiteX6" fmla="*/ 571412 w 5456505"/>
                <a:gd name="connsiteY6" fmla="*/ 7343234 h 10754714"/>
                <a:gd name="connsiteX7" fmla="*/ 559270 w 5456505"/>
                <a:gd name="connsiteY7" fmla="*/ 7974605 h 10754714"/>
                <a:gd name="connsiteX8" fmla="*/ 527171 w 5456505"/>
                <a:gd name="connsiteY8" fmla="*/ 8241724 h 10754714"/>
                <a:gd name="connsiteX9" fmla="*/ 441701 w 5456505"/>
                <a:gd name="connsiteY9" fmla="*/ 8458066 h 10754714"/>
                <a:gd name="connsiteX10" fmla="*/ 236998 w 5456505"/>
                <a:gd name="connsiteY10" fmla="*/ 8609274 h 10754714"/>
                <a:gd name="connsiteX11" fmla="*/ 168324 w 5456505"/>
                <a:gd name="connsiteY11" fmla="*/ 8706385 h 10754714"/>
                <a:gd name="connsiteX12" fmla="*/ 56289 w 5456505"/>
                <a:gd name="connsiteY12" fmla="*/ 8948275 h 10754714"/>
                <a:gd name="connsiteX13" fmla="*/ 47491 w 5456505"/>
                <a:gd name="connsiteY13" fmla="*/ 9040160 h 10754714"/>
                <a:gd name="connsiteX14" fmla="*/ 31368 w 5456505"/>
                <a:gd name="connsiteY14" fmla="*/ 9150211 h 10754714"/>
                <a:gd name="connsiteX15" fmla="*/ 510982 w 5456505"/>
                <a:gd name="connsiteY15" fmla="*/ 9808988 h 10754714"/>
                <a:gd name="connsiteX16" fmla="*/ 546151 w 5456505"/>
                <a:gd name="connsiteY16" fmla="*/ 9967249 h 10754714"/>
                <a:gd name="connsiteX17" fmla="*/ 704413 w 5456505"/>
                <a:gd name="connsiteY17" fmla="*/ 10213434 h 10754714"/>
                <a:gd name="connsiteX18" fmla="*/ 897844 w 5456505"/>
                <a:gd name="connsiteY18" fmla="*/ 10389280 h 10754714"/>
                <a:gd name="connsiteX19" fmla="*/ 1003351 w 5456505"/>
                <a:gd name="connsiteY19" fmla="*/ 10406864 h 10754714"/>
                <a:gd name="connsiteX20" fmla="*/ 1038521 w 5456505"/>
                <a:gd name="connsiteY20" fmla="*/ 10389280 h 10754714"/>
                <a:gd name="connsiteX21" fmla="*/ 985767 w 5456505"/>
                <a:gd name="connsiteY21" fmla="*/ 10266188 h 10754714"/>
                <a:gd name="connsiteX22" fmla="*/ 933013 w 5456505"/>
                <a:gd name="connsiteY22" fmla="*/ 10195849 h 10754714"/>
                <a:gd name="connsiteX23" fmla="*/ 845090 w 5456505"/>
                <a:gd name="connsiteY23" fmla="*/ 10072757 h 10754714"/>
                <a:gd name="connsiteX24" fmla="*/ 827505 w 5456505"/>
                <a:gd name="connsiteY24" fmla="*/ 9756234 h 10754714"/>
                <a:gd name="connsiteX25" fmla="*/ 897844 w 5456505"/>
                <a:gd name="connsiteY25" fmla="*/ 9562803 h 10754714"/>
                <a:gd name="connsiteX26" fmla="*/ 897844 w 5456505"/>
                <a:gd name="connsiteY26" fmla="*/ 9527634 h 10754714"/>
                <a:gd name="connsiteX27" fmla="*/ 1003351 w 5456505"/>
                <a:gd name="connsiteY27" fmla="*/ 9685895 h 10754714"/>
                <a:gd name="connsiteX28" fmla="*/ 985767 w 5456505"/>
                <a:gd name="connsiteY28" fmla="*/ 9844157 h 10754714"/>
                <a:gd name="connsiteX29" fmla="*/ 968182 w 5456505"/>
                <a:gd name="connsiteY29" fmla="*/ 10002418 h 10754714"/>
                <a:gd name="connsiteX30" fmla="*/ 968182 w 5456505"/>
                <a:gd name="connsiteY30" fmla="*/ 10072757 h 10754714"/>
                <a:gd name="connsiteX31" fmla="*/ 1038521 w 5456505"/>
                <a:gd name="connsiteY31" fmla="*/ 10090341 h 10754714"/>
                <a:gd name="connsiteX32" fmla="*/ 1091274 w 5456505"/>
                <a:gd name="connsiteY32" fmla="*/ 9844157 h 10754714"/>
                <a:gd name="connsiteX33" fmla="*/ 1091274 w 5456505"/>
                <a:gd name="connsiteY33" fmla="*/ 9580388 h 10754714"/>
                <a:gd name="connsiteX34" fmla="*/ 1038521 w 5456505"/>
                <a:gd name="connsiteY34" fmla="*/ 9228695 h 10754714"/>
                <a:gd name="connsiteX35" fmla="*/ 1003351 w 5456505"/>
                <a:gd name="connsiteY35" fmla="*/ 9000095 h 10754714"/>
                <a:gd name="connsiteX36" fmla="*/ 1038521 w 5456505"/>
                <a:gd name="connsiteY36" fmla="*/ 8490141 h 10754714"/>
                <a:gd name="connsiteX37" fmla="*/ 978230 w 5456505"/>
                <a:gd name="connsiteY37" fmla="*/ 8128400 h 10754714"/>
                <a:gd name="connsiteX38" fmla="*/ 1449970 w 5456505"/>
                <a:gd name="connsiteY38" fmla="*/ 6406581 h 10754714"/>
                <a:gd name="connsiteX39" fmla="*/ 1542993 w 5456505"/>
                <a:gd name="connsiteY39" fmla="*/ 5523365 h 10754714"/>
                <a:gd name="connsiteX40" fmla="*/ 1569586 w 5456505"/>
                <a:gd name="connsiteY40" fmla="*/ 5025719 h 10754714"/>
                <a:gd name="connsiteX41" fmla="*/ 1605703 w 5456505"/>
                <a:gd name="connsiteY41" fmla="*/ 5097781 h 10754714"/>
                <a:gd name="connsiteX42" fmla="*/ 1683011 w 5456505"/>
                <a:gd name="connsiteY42" fmla="*/ 5550695 h 10754714"/>
                <a:gd name="connsiteX43" fmla="*/ 1800824 w 5456505"/>
                <a:gd name="connsiteY43" fmla="*/ 6216246 h 10754714"/>
                <a:gd name="connsiteX44" fmla="*/ 1668674 w 5456505"/>
                <a:gd name="connsiteY44" fmla="*/ 6648629 h 10754714"/>
                <a:gd name="connsiteX45" fmla="*/ 1298103 w 5456505"/>
                <a:gd name="connsiteY45" fmla="*/ 7682873 h 10754714"/>
                <a:gd name="connsiteX46" fmla="*/ 1173894 w 5456505"/>
                <a:gd name="connsiteY46" fmla="*/ 8704786 h 10754714"/>
                <a:gd name="connsiteX47" fmla="*/ 1337459 w 5456505"/>
                <a:gd name="connsiteY47" fmla="*/ 9773818 h 10754714"/>
                <a:gd name="connsiteX48" fmla="*/ 1495721 w 5456505"/>
                <a:gd name="connsiteY48" fmla="*/ 10512372 h 10754714"/>
                <a:gd name="connsiteX49" fmla="*/ 1566059 w 5456505"/>
                <a:gd name="connsiteY49" fmla="*/ 10723388 h 10754714"/>
                <a:gd name="connsiteX50" fmla="*/ 1653982 w 5456505"/>
                <a:gd name="connsiteY50" fmla="*/ 10723388 h 10754714"/>
                <a:gd name="connsiteX51" fmla="*/ 2424286 w 5456505"/>
                <a:gd name="connsiteY51" fmla="*/ 10748788 h 10754714"/>
                <a:gd name="connsiteX52" fmla="*/ 2814567 w 5456505"/>
                <a:gd name="connsiteY52" fmla="*/ 10731203 h 10754714"/>
                <a:gd name="connsiteX53" fmla="*/ 2832151 w 5456505"/>
                <a:gd name="connsiteY53" fmla="*/ 9914495 h 10754714"/>
                <a:gd name="connsiteX54" fmla="*/ 2814567 w 5456505"/>
                <a:gd name="connsiteY54" fmla="*/ 9351788 h 10754714"/>
                <a:gd name="connsiteX55" fmla="*/ 2785748 w 5456505"/>
                <a:gd name="connsiteY55" fmla="*/ 8936107 h 10754714"/>
                <a:gd name="connsiteX56" fmla="*/ 2955244 w 5456505"/>
                <a:gd name="connsiteY56" fmla="*/ 8947341 h 10754714"/>
                <a:gd name="connsiteX57" fmla="*/ 3025582 w 5456505"/>
                <a:gd name="connsiteY57" fmla="*/ 8964926 h 10754714"/>
                <a:gd name="connsiteX58" fmla="*/ 3007998 w 5456505"/>
                <a:gd name="connsiteY58" fmla="*/ 9175941 h 10754714"/>
                <a:gd name="connsiteX59" fmla="*/ 2972828 w 5456505"/>
                <a:gd name="connsiteY59" fmla="*/ 9685895 h 10754714"/>
                <a:gd name="connsiteX60" fmla="*/ 2990413 w 5456505"/>
                <a:gd name="connsiteY60" fmla="*/ 10740972 h 10754714"/>
                <a:gd name="connsiteX61" fmla="*/ 3233178 w 5456505"/>
                <a:gd name="connsiteY61" fmla="*/ 10742438 h 10754714"/>
                <a:gd name="connsiteX62" fmla="*/ 3975151 w 5456505"/>
                <a:gd name="connsiteY62" fmla="*/ 10740972 h 10754714"/>
                <a:gd name="connsiteX63" fmla="*/ 4296071 w 5456505"/>
                <a:gd name="connsiteY63" fmla="*/ 10724853 h 10754714"/>
                <a:gd name="connsiteX64" fmla="*/ 4339055 w 5456505"/>
                <a:gd name="connsiteY64" fmla="*/ 10651095 h 10754714"/>
                <a:gd name="connsiteX65" fmla="*/ 4390344 w 5456505"/>
                <a:gd name="connsiteY65" fmla="*/ 10276934 h 10754714"/>
                <a:gd name="connsiteX66" fmla="*/ 4593544 w 5456505"/>
                <a:gd name="connsiteY66" fmla="*/ 9082645 h 10754714"/>
                <a:gd name="connsiteX67" fmla="*/ 4645599 w 5456505"/>
                <a:gd name="connsiteY67" fmla="*/ 8647566 h 10754714"/>
                <a:gd name="connsiteX68" fmla="*/ 4637074 w 5456505"/>
                <a:gd name="connsiteY68" fmla="*/ 7988815 h 10754714"/>
                <a:gd name="connsiteX69" fmla="*/ 4523928 w 5456505"/>
                <a:gd name="connsiteY69" fmla="*/ 7278630 h 10754714"/>
                <a:gd name="connsiteX70" fmla="*/ 4228035 w 5456505"/>
                <a:gd name="connsiteY70" fmla="*/ 6620032 h 10754714"/>
                <a:gd name="connsiteX71" fmla="*/ 4051885 w 5456505"/>
                <a:gd name="connsiteY71" fmla="*/ 6197379 h 10754714"/>
                <a:gd name="connsiteX72" fmla="*/ 4098244 w 5456505"/>
                <a:gd name="connsiteY72" fmla="*/ 5799695 h 10754714"/>
                <a:gd name="connsiteX73" fmla="*/ 4168582 w 5456505"/>
                <a:gd name="connsiteY73" fmla="*/ 5307326 h 10754714"/>
                <a:gd name="connsiteX74" fmla="*/ 4186167 w 5456505"/>
                <a:gd name="connsiteY74" fmla="*/ 5025972 h 10754714"/>
                <a:gd name="connsiteX75" fmla="*/ 4209892 w 5456505"/>
                <a:gd name="connsiteY75" fmla="*/ 5274111 h 10754714"/>
                <a:gd name="connsiteX76" fmla="*/ 4242340 w 5456505"/>
                <a:gd name="connsiteY76" fmla="*/ 5969680 h 10754714"/>
                <a:gd name="connsiteX77" fmla="*/ 4255040 w 5456505"/>
                <a:gd name="connsiteY77" fmla="*/ 6297438 h 10754714"/>
                <a:gd name="connsiteX78" fmla="*/ 4397182 w 5456505"/>
                <a:gd name="connsiteY78" fmla="*/ 6889941 h 10754714"/>
                <a:gd name="connsiteX79" fmla="*/ 4555444 w 5456505"/>
                <a:gd name="connsiteY79" fmla="*/ 7452649 h 10754714"/>
                <a:gd name="connsiteX80" fmla="*/ 4893179 w 5456505"/>
                <a:gd name="connsiteY80" fmla="*/ 8224698 h 10754714"/>
                <a:gd name="connsiteX81" fmla="*/ 4813523 w 5456505"/>
                <a:gd name="connsiteY81" fmla="*/ 8527032 h 10754714"/>
                <a:gd name="connsiteX82" fmla="*/ 4745765 w 5456505"/>
                <a:gd name="connsiteY82" fmla="*/ 8711945 h 10754714"/>
                <a:gd name="connsiteX83" fmla="*/ 4738264 w 5456505"/>
                <a:gd name="connsiteY83" fmla="*/ 8835424 h 10754714"/>
                <a:gd name="connsiteX84" fmla="*/ 4761297 w 5456505"/>
                <a:gd name="connsiteY84" fmla="*/ 8999839 h 10754714"/>
                <a:gd name="connsiteX85" fmla="*/ 4751218 w 5456505"/>
                <a:gd name="connsiteY85" fmla="*/ 9161008 h 10754714"/>
                <a:gd name="connsiteX86" fmla="*/ 4735738 w 5456505"/>
                <a:gd name="connsiteY86" fmla="*/ 9258595 h 10754714"/>
                <a:gd name="connsiteX87" fmla="*/ 4790638 w 5456505"/>
                <a:gd name="connsiteY87" fmla="*/ 9296877 h 10754714"/>
                <a:gd name="connsiteX88" fmla="*/ 4846543 w 5456505"/>
                <a:gd name="connsiteY88" fmla="*/ 9254814 h 10754714"/>
                <a:gd name="connsiteX89" fmla="*/ 4897319 w 5456505"/>
                <a:gd name="connsiteY89" fmla="*/ 9156124 h 10754714"/>
                <a:gd name="connsiteX90" fmla="*/ 4907856 w 5456505"/>
                <a:gd name="connsiteY90" fmla="*/ 9009063 h 10754714"/>
                <a:gd name="connsiteX91" fmla="*/ 4948018 w 5456505"/>
                <a:gd name="connsiteY91" fmla="*/ 8881777 h 10754714"/>
                <a:gd name="connsiteX92" fmla="*/ 5044300 w 5456505"/>
                <a:gd name="connsiteY92" fmla="*/ 8803648 h 10754714"/>
                <a:gd name="connsiteX93" fmla="*/ 5197400 w 5456505"/>
                <a:gd name="connsiteY93" fmla="*/ 8944534 h 10754714"/>
                <a:gd name="connsiteX94" fmla="*/ 5204637 w 5456505"/>
                <a:gd name="connsiteY94" fmla="*/ 9142266 h 10754714"/>
                <a:gd name="connsiteX95" fmla="*/ 5124615 w 5456505"/>
                <a:gd name="connsiteY95" fmla="*/ 9309649 h 10754714"/>
                <a:gd name="connsiteX96" fmla="*/ 5036381 w 5456505"/>
                <a:gd name="connsiteY96" fmla="*/ 9458822 h 10754714"/>
                <a:gd name="connsiteX97" fmla="*/ 4964626 w 5456505"/>
                <a:gd name="connsiteY97" fmla="*/ 9577347 h 10754714"/>
                <a:gd name="connsiteX98" fmla="*/ 5078917 w 5456505"/>
                <a:gd name="connsiteY98" fmla="*/ 9586989 h 10754714"/>
                <a:gd name="connsiteX99" fmla="*/ 5174710 w 5456505"/>
                <a:gd name="connsiteY99" fmla="*/ 9510952 h 10754714"/>
                <a:gd name="connsiteX100" fmla="*/ 5302359 w 5456505"/>
                <a:gd name="connsiteY100" fmla="*/ 9384704 h 10754714"/>
                <a:gd name="connsiteX101" fmla="*/ 5435149 w 5456505"/>
                <a:gd name="connsiteY101" fmla="*/ 9172350 h 10754714"/>
                <a:gd name="connsiteX102" fmla="*/ 5455659 w 5456505"/>
                <a:gd name="connsiteY102" fmla="*/ 8971549 h 10754714"/>
                <a:gd name="connsiteX103" fmla="*/ 5429076 w 5456505"/>
                <a:gd name="connsiteY103" fmla="*/ 8787763 h 10754714"/>
                <a:gd name="connsiteX104" fmla="*/ 5299789 w 5456505"/>
                <a:gd name="connsiteY104" fmla="*/ 8405010 h 10754714"/>
                <a:gd name="connsiteX105" fmla="*/ 5196026 w 5456505"/>
                <a:gd name="connsiteY105" fmla="*/ 7442321 h 10754714"/>
                <a:gd name="connsiteX106" fmla="*/ 5180674 w 5456505"/>
                <a:gd name="connsiteY106" fmla="*/ 6839978 h 10754714"/>
                <a:gd name="connsiteX107" fmla="*/ 5108732 w 5456505"/>
                <a:gd name="connsiteY107" fmla="*/ 6291786 h 10754714"/>
                <a:gd name="connsiteX108" fmla="*/ 4985011 w 5456505"/>
                <a:gd name="connsiteY108" fmla="*/ 5707864 h 10754714"/>
                <a:gd name="connsiteX109" fmla="*/ 4944538 w 5456505"/>
                <a:gd name="connsiteY109" fmla="*/ 4447075 h 10754714"/>
                <a:gd name="connsiteX110" fmla="*/ 4961922 w 5456505"/>
                <a:gd name="connsiteY110" fmla="*/ 3700756 h 10754714"/>
                <a:gd name="connsiteX111" fmla="*/ 4724667 w 5456505"/>
                <a:gd name="connsiteY111" fmla="*/ 3250383 h 10754714"/>
                <a:gd name="connsiteX112" fmla="*/ 4474908 w 5456505"/>
                <a:gd name="connsiteY112" fmla="*/ 3044455 h 10754714"/>
                <a:gd name="connsiteX113" fmla="*/ 4153912 w 5456505"/>
                <a:gd name="connsiteY113" fmla="*/ 2912933 h 10754714"/>
                <a:gd name="connsiteX114" fmla="*/ 3878017 w 5456505"/>
                <a:gd name="connsiteY114" fmla="*/ 2746113 h 10754714"/>
                <a:gd name="connsiteX115" fmla="*/ 3500367 w 5456505"/>
                <a:gd name="connsiteY115" fmla="*/ 2528957 h 10754714"/>
                <a:gd name="connsiteX116" fmla="*/ 3408154 w 5456505"/>
                <a:gd name="connsiteY116" fmla="*/ 2231809 h 10754714"/>
                <a:gd name="connsiteX117" fmla="*/ 3416014 w 5456505"/>
                <a:gd name="connsiteY117" fmla="*/ 1958709 h 10754714"/>
                <a:gd name="connsiteX118" fmla="*/ 3563219 w 5456505"/>
                <a:gd name="connsiteY118" fmla="*/ 1962420 h 10754714"/>
                <a:gd name="connsiteX119" fmla="*/ 3784000 w 5456505"/>
                <a:gd name="connsiteY119" fmla="*/ 2007437 h 10754714"/>
                <a:gd name="connsiteX120" fmla="*/ 3856222 w 5456505"/>
                <a:gd name="connsiteY120" fmla="*/ 1815438 h 10754714"/>
                <a:gd name="connsiteX121" fmla="*/ 3907948 w 5456505"/>
                <a:gd name="connsiteY121" fmla="*/ 1750548 h 10754714"/>
                <a:gd name="connsiteX122" fmla="*/ 3961372 w 5456505"/>
                <a:gd name="connsiteY122" fmla="*/ 1690329 h 10754714"/>
                <a:gd name="connsiteX123" fmla="*/ 3914592 w 5456505"/>
                <a:gd name="connsiteY123" fmla="*/ 1631133 h 10754714"/>
                <a:gd name="connsiteX124" fmla="*/ 3841526 w 5456505"/>
                <a:gd name="connsiteY124" fmla="*/ 1619405 h 10754714"/>
                <a:gd name="connsiteX125" fmla="*/ 3953520 w 5456505"/>
                <a:gd name="connsiteY125" fmla="*/ 1610647 h 10754714"/>
                <a:gd name="connsiteX126" fmla="*/ 3993937 w 5456505"/>
                <a:gd name="connsiteY126" fmla="*/ 1565149 h 10754714"/>
                <a:gd name="connsiteX127" fmla="*/ 3979162 w 5456505"/>
                <a:gd name="connsiteY127" fmla="*/ 1494543 h 10754714"/>
                <a:gd name="connsiteX128" fmla="*/ 3975733 w 5456505"/>
                <a:gd name="connsiteY128" fmla="*/ 1378545 h 10754714"/>
                <a:gd name="connsiteX129" fmla="*/ 4078749 w 5456505"/>
                <a:gd name="connsiteY129" fmla="*/ 1363631 h 10754714"/>
                <a:gd name="connsiteX130" fmla="*/ 4151492 w 5456505"/>
                <a:gd name="connsiteY130" fmla="*/ 1325671 h 10754714"/>
                <a:gd name="connsiteX131" fmla="*/ 4187722 w 5456505"/>
                <a:gd name="connsiteY131" fmla="*/ 1250378 h 10754714"/>
                <a:gd name="connsiteX132" fmla="*/ 4116934 w 5456505"/>
                <a:gd name="connsiteY132" fmla="*/ 1169402 h 10754714"/>
                <a:gd name="connsiteX133" fmla="*/ 4046882 w 5456505"/>
                <a:gd name="connsiteY133" fmla="*/ 1072201 h 10754714"/>
                <a:gd name="connsiteX134" fmla="*/ 3973572 w 5456505"/>
                <a:gd name="connsiteY134" fmla="*/ 916919 h 10754714"/>
                <a:gd name="connsiteX135" fmla="*/ 4011280 w 5456505"/>
                <a:gd name="connsiteY135" fmla="*/ 753285 h 10754714"/>
                <a:gd name="connsiteX136" fmla="*/ 4015704 w 5456505"/>
                <a:gd name="connsiteY136" fmla="*/ 414462 h 10754714"/>
                <a:gd name="connsiteX137" fmla="*/ 3706068 w 5456505"/>
                <a:gd name="connsiteY137" fmla="*/ 125796 h 10754714"/>
                <a:gd name="connsiteX138" fmla="*/ 3206738 w 5456505"/>
                <a:gd name="connsiteY138" fmla="*/ 9659 h 10754714"/>
                <a:gd name="connsiteX139" fmla="*/ 2603440 w 5456505"/>
                <a:gd name="connsiteY139" fmla="*/ 37014 h 10754714"/>
                <a:gd name="connsiteX140" fmla="*/ 2251859 w 5456505"/>
                <a:gd name="connsiteY140" fmla="*/ 278126 h 10754714"/>
                <a:gd name="connsiteX141" fmla="*/ 2114845 w 5456505"/>
                <a:gd name="connsiteY141" fmla="*/ 602343 h 10754714"/>
                <a:gd name="connsiteX142" fmla="*/ 2104222 w 5456505"/>
                <a:gd name="connsiteY142" fmla="*/ 1121429 h 10754714"/>
                <a:gd name="connsiteX143" fmla="*/ 2328318 w 5456505"/>
                <a:gd name="connsiteY143" fmla="*/ 1530531 h 10754714"/>
                <a:gd name="connsiteX144" fmla="*/ 2536819 w 5456505"/>
                <a:gd name="connsiteY144" fmla="*/ 1763495 h 10754714"/>
                <a:gd name="connsiteX145" fmla="*/ 2558128 w 5456505"/>
                <a:gd name="connsiteY145" fmla="*/ 2078352 h 10754714"/>
                <a:gd name="connsiteX146" fmla="*/ 2480459 w 5456505"/>
                <a:gd name="connsiteY146" fmla="*/ 2423449 h 10754714"/>
                <a:gd name="connsiteX147" fmla="*/ 2037773 w 5456505"/>
                <a:gd name="connsiteY147" fmla="*/ 2723226 h 10754714"/>
                <a:gd name="connsiteX148" fmla="*/ 1614905 w 5456505"/>
                <a:gd name="connsiteY148" fmla="*/ 2931170 h 10754714"/>
                <a:gd name="connsiteX0" fmla="*/ 1584172 w 5425772"/>
                <a:gd name="connsiteY0" fmla="*/ 2931170 h 10754714"/>
                <a:gd name="connsiteX1" fmla="*/ 966047 w 5425772"/>
                <a:gd name="connsiteY1" fmla="*/ 3258731 h 10754714"/>
                <a:gd name="connsiteX2" fmla="*/ 776954 w 5425772"/>
                <a:gd name="connsiteY2" fmla="*/ 4073332 h 10754714"/>
                <a:gd name="connsiteX3" fmla="*/ 798866 w 5425772"/>
                <a:gd name="connsiteY3" fmla="*/ 5051233 h 10754714"/>
                <a:gd name="connsiteX4" fmla="*/ 750438 w 5425772"/>
                <a:gd name="connsiteY4" fmla="*/ 5637805 h 10754714"/>
                <a:gd name="connsiteX5" fmla="*/ 590153 w 5425772"/>
                <a:gd name="connsiteY5" fmla="*/ 6479982 h 10754714"/>
                <a:gd name="connsiteX6" fmla="*/ 540679 w 5425772"/>
                <a:gd name="connsiteY6" fmla="*/ 7343234 h 10754714"/>
                <a:gd name="connsiteX7" fmla="*/ 528537 w 5425772"/>
                <a:gd name="connsiteY7" fmla="*/ 7974605 h 10754714"/>
                <a:gd name="connsiteX8" fmla="*/ 496438 w 5425772"/>
                <a:gd name="connsiteY8" fmla="*/ 8241724 h 10754714"/>
                <a:gd name="connsiteX9" fmla="*/ 410968 w 5425772"/>
                <a:gd name="connsiteY9" fmla="*/ 8458066 h 10754714"/>
                <a:gd name="connsiteX10" fmla="*/ 206265 w 5425772"/>
                <a:gd name="connsiteY10" fmla="*/ 8609274 h 10754714"/>
                <a:gd name="connsiteX11" fmla="*/ 137591 w 5425772"/>
                <a:gd name="connsiteY11" fmla="*/ 8706385 h 10754714"/>
                <a:gd name="connsiteX12" fmla="*/ 25556 w 5425772"/>
                <a:gd name="connsiteY12" fmla="*/ 8948275 h 10754714"/>
                <a:gd name="connsiteX13" fmla="*/ 16758 w 5425772"/>
                <a:gd name="connsiteY13" fmla="*/ 9040160 h 10754714"/>
                <a:gd name="connsiteX14" fmla="*/ 635 w 5425772"/>
                <a:gd name="connsiteY14" fmla="*/ 9150211 h 10754714"/>
                <a:gd name="connsiteX15" fmla="*/ 480249 w 5425772"/>
                <a:gd name="connsiteY15" fmla="*/ 9808988 h 10754714"/>
                <a:gd name="connsiteX16" fmla="*/ 515418 w 5425772"/>
                <a:gd name="connsiteY16" fmla="*/ 9967249 h 10754714"/>
                <a:gd name="connsiteX17" fmla="*/ 673680 w 5425772"/>
                <a:gd name="connsiteY17" fmla="*/ 10213434 h 10754714"/>
                <a:gd name="connsiteX18" fmla="*/ 867111 w 5425772"/>
                <a:gd name="connsiteY18" fmla="*/ 10389280 h 10754714"/>
                <a:gd name="connsiteX19" fmla="*/ 972618 w 5425772"/>
                <a:gd name="connsiteY19" fmla="*/ 10406864 h 10754714"/>
                <a:gd name="connsiteX20" fmla="*/ 1007788 w 5425772"/>
                <a:gd name="connsiteY20" fmla="*/ 10389280 h 10754714"/>
                <a:gd name="connsiteX21" fmla="*/ 955034 w 5425772"/>
                <a:gd name="connsiteY21" fmla="*/ 10266188 h 10754714"/>
                <a:gd name="connsiteX22" fmla="*/ 902280 w 5425772"/>
                <a:gd name="connsiteY22" fmla="*/ 10195849 h 10754714"/>
                <a:gd name="connsiteX23" fmla="*/ 814357 w 5425772"/>
                <a:gd name="connsiteY23" fmla="*/ 10072757 h 10754714"/>
                <a:gd name="connsiteX24" fmla="*/ 796772 w 5425772"/>
                <a:gd name="connsiteY24" fmla="*/ 9756234 h 10754714"/>
                <a:gd name="connsiteX25" fmla="*/ 867111 w 5425772"/>
                <a:gd name="connsiteY25" fmla="*/ 9562803 h 10754714"/>
                <a:gd name="connsiteX26" fmla="*/ 867111 w 5425772"/>
                <a:gd name="connsiteY26" fmla="*/ 9527634 h 10754714"/>
                <a:gd name="connsiteX27" fmla="*/ 972618 w 5425772"/>
                <a:gd name="connsiteY27" fmla="*/ 9685895 h 10754714"/>
                <a:gd name="connsiteX28" fmla="*/ 955034 w 5425772"/>
                <a:gd name="connsiteY28" fmla="*/ 9844157 h 10754714"/>
                <a:gd name="connsiteX29" fmla="*/ 937449 w 5425772"/>
                <a:gd name="connsiteY29" fmla="*/ 10002418 h 10754714"/>
                <a:gd name="connsiteX30" fmla="*/ 937449 w 5425772"/>
                <a:gd name="connsiteY30" fmla="*/ 10072757 h 10754714"/>
                <a:gd name="connsiteX31" fmla="*/ 1007788 w 5425772"/>
                <a:gd name="connsiteY31" fmla="*/ 10090341 h 10754714"/>
                <a:gd name="connsiteX32" fmla="*/ 1060541 w 5425772"/>
                <a:gd name="connsiteY32" fmla="*/ 9844157 h 10754714"/>
                <a:gd name="connsiteX33" fmla="*/ 1060541 w 5425772"/>
                <a:gd name="connsiteY33" fmla="*/ 9580388 h 10754714"/>
                <a:gd name="connsiteX34" fmla="*/ 1007788 w 5425772"/>
                <a:gd name="connsiteY34" fmla="*/ 9228695 h 10754714"/>
                <a:gd name="connsiteX35" fmla="*/ 972618 w 5425772"/>
                <a:gd name="connsiteY35" fmla="*/ 9000095 h 10754714"/>
                <a:gd name="connsiteX36" fmla="*/ 1007788 w 5425772"/>
                <a:gd name="connsiteY36" fmla="*/ 8490141 h 10754714"/>
                <a:gd name="connsiteX37" fmla="*/ 947497 w 5425772"/>
                <a:gd name="connsiteY37" fmla="*/ 8128400 h 10754714"/>
                <a:gd name="connsiteX38" fmla="*/ 1419237 w 5425772"/>
                <a:gd name="connsiteY38" fmla="*/ 6406581 h 10754714"/>
                <a:gd name="connsiteX39" fmla="*/ 1512260 w 5425772"/>
                <a:gd name="connsiteY39" fmla="*/ 5523365 h 10754714"/>
                <a:gd name="connsiteX40" fmla="*/ 1538853 w 5425772"/>
                <a:gd name="connsiteY40" fmla="*/ 5025719 h 10754714"/>
                <a:gd name="connsiteX41" fmla="*/ 1574970 w 5425772"/>
                <a:gd name="connsiteY41" fmla="*/ 5097781 h 10754714"/>
                <a:gd name="connsiteX42" fmla="*/ 1652278 w 5425772"/>
                <a:gd name="connsiteY42" fmla="*/ 5550695 h 10754714"/>
                <a:gd name="connsiteX43" fmla="*/ 1770091 w 5425772"/>
                <a:gd name="connsiteY43" fmla="*/ 6216246 h 10754714"/>
                <a:gd name="connsiteX44" fmla="*/ 1637941 w 5425772"/>
                <a:gd name="connsiteY44" fmla="*/ 6648629 h 10754714"/>
                <a:gd name="connsiteX45" fmla="*/ 1267370 w 5425772"/>
                <a:gd name="connsiteY45" fmla="*/ 7682873 h 10754714"/>
                <a:gd name="connsiteX46" fmla="*/ 1143161 w 5425772"/>
                <a:gd name="connsiteY46" fmla="*/ 8704786 h 10754714"/>
                <a:gd name="connsiteX47" fmla="*/ 1306726 w 5425772"/>
                <a:gd name="connsiteY47" fmla="*/ 9773818 h 10754714"/>
                <a:gd name="connsiteX48" fmla="*/ 1464988 w 5425772"/>
                <a:gd name="connsiteY48" fmla="*/ 10512372 h 10754714"/>
                <a:gd name="connsiteX49" fmla="*/ 1535326 w 5425772"/>
                <a:gd name="connsiteY49" fmla="*/ 10723388 h 10754714"/>
                <a:gd name="connsiteX50" fmla="*/ 1623249 w 5425772"/>
                <a:gd name="connsiteY50" fmla="*/ 10723388 h 10754714"/>
                <a:gd name="connsiteX51" fmla="*/ 2393553 w 5425772"/>
                <a:gd name="connsiteY51" fmla="*/ 10748788 h 10754714"/>
                <a:gd name="connsiteX52" fmla="*/ 2783834 w 5425772"/>
                <a:gd name="connsiteY52" fmla="*/ 10731203 h 10754714"/>
                <a:gd name="connsiteX53" fmla="*/ 2801418 w 5425772"/>
                <a:gd name="connsiteY53" fmla="*/ 9914495 h 10754714"/>
                <a:gd name="connsiteX54" fmla="*/ 2783834 w 5425772"/>
                <a:gd name="connsiteY54" fmla="*/ 9351788 h 10754714"/>
                <a:gd name="connsiteX55" fmla="*/ 2755015 w 5425772"/>
                <a:gd name="connsiteY55" fmla="*/ 8936107 h 10754714"/>
                <a:gd name="connsiteX56" fmla="*/ 2924511 w 5425772"/>
                <a:gd name="connsiteY56" fmla="*/ 8947341 h 10754714"/>
                <a:gd name="connsiteX57" fmla="*/ 2994849 w 5425772"/>
                <a:gd name="connsiteY57" fmla="*/ 8964926 h 10754714"/>
                <a:gd name="connsiteX58" fmla="*/ 2977265 w 5425772"/>
                <a:gd name="connsiteY58" fmla="*/ 9175941 h 10754714"/>
                <a:gd name="connsiteX59" fmla="*/ 2942095 w 5425772"/>
                <a:gd name="connsiteY59" fmla="*/ 9685895 h 10754714"/>
                <a:gd name="connsiteX60" fmla="*/ 2959680 w 5425772"/>
                <a:gd name="connsiteY60" fmla="*/ 10740972 h 10754714"/>
                <a:gd name="connsiteX61" fmla="*/ 3202445 w 5425772"/>
                <a:gd name="connsiteY61" fmla="*/ 10742438 h 10754714"/>
                <a:gd name="connsiteX62" fmla="*/ 3944418 w 5425772"/>
                <a:gd name="connsiteY62" fmla="*/ 10740972 h 10754714"/>
                <a:gd name="connsiteX63" fmla="*/ 4265338 w 5425772"/>
                <a:gd name="connsiteY63" fmla="*/ 10724853 h 10754714"/>
                <a:gd name="connsiteX64" fmla="*/ 4308322 w 5425772"/>
                <a:gd name="connsiteY64" fmla="*/ 10651095 h 10754714"/>
                <a:gd name="connsiteX65" fmla="*/ 4359611 w 5425772"/>
                <a:gd name="connsiteY65" fmla="*/ 10276934 h 10754714"/>
                <a:gd name="connsiteX66" fmla="*/ 4562811 w 5425772"/>
                <a:gd name="connsiteY66" fmla="*/ 9082645 h 10754714"/>
                <a:gd name="connsiteX67" fmla="*/ 4614866 w 5425772"/>
                <a:gd name="connsiteY67" fmla="*/ 8647566 h 10754714"/>
                <a:gd name="connsiteX68" fmla="*/ 4606341 w 5425772"/>
                <a:gd name="connsiteY68" fmla="*/ 7988815 h 10754714"/>
                <a:gd name="connsiteX69" fmla="*/ 4493195 w 5425772"/>
                <a:gd name="connsiteY69" fmla="*/ 7278630 h 10754714"/>
                <a:gd name="connsiteX70" fmla="*/ 4197302 w 5425772"/>
                <a:gd name="connsiteY70" fmla="*/ 6620032 h 10754714"/>
                <a:gd name="connsiteX71" fmla="*/ 4021152 w 5425772"/>
                <a:gd name="connsiteY71" fmla="*/ 6197379 h 10754714"/>
                <a:gd name="connsiteX72" fmla="*/ 4067511 w 5425772"/>
                <a:gd name="connsiteY72" fmla="*/ 5799695 h 10754714"/>
                <a:gd name="connsiteX73" fmla="*/ 4137849 w 5425772"/>
                <a:gd name="connsiteY73" fmla="*/ 5307326 h 10754714"/>
                <a:gd name="connsiteX74" fmla="*/ 4155434 w 5425772"/>
                <a:gd name="connsiteY74" fmla="*/ 5025972 h 10754714"/>
                <a:gd name="connsiteX75" fmla="*/ 4179159 w 5425772"/>
                <a:gd name="connsiteY75" fmla="*/ 5274111 h 10754714"/>
                <a:gd name="connsiteX76" fmla="*/ 4211607 w 5425772"/>
                <a:gd name="connsiteY76" fmla="*/ 5969680 h 10754714"/>
                <a:gd name="connsiteX77" fmla="*/ 4224307 w 5425772"/>
                <a:gd name="connsiteY77" fmla="*/ 6297438 h 10754714"/>
                <a:gd name="connsiteX78" fmla="*/ 4366449 w 5425772"/>
                <a:gd name="connsiteY78" fmla="*/ 6889941 h 10754714"/>
                <a:gd name="connsiteX79" fmla="*/ 4524711 w 5425772"/>
                <a:gd name="connsiteY79" fmla="*/ 7452649 h 10754714"/>
                <a:gd name="connsiteX80" fmla="*/ 4862446 w 5425772"/>
                <a:gd name="connsiteY80" fmla="*/ 8224698 h 10754714"/>
                <a:gd name="connsiteX81" fmla="*/ 4782790 w 5425772"/>
                <a:gd name="connsiteY81" fmla="*/ 8527032 h 10754714"/>
                <a:gd name="connsiteX82" fmla="*/ 4715032 w 5425772"/>
                <a:gd name="connsiteY82" fmla="*/ 8711945 h 10754714"/>
                <a:gd name="connsiteX83" fmla="*/ 4707531 w 5425772"/>
                <a:gd name="connsiteY83" fmla="*/ 8835424 h 10754714"/>
                <a:gd name="connsiteX84" fmla="*/ 4730564 w 5425772"/>
                <a:gd name="connsiteY84" fmla="*/ 8999839 h 10754714"/>
                <a:gd name="connsiteX85" fmla="*/ 4720485 w 5425772"/>
                <a:gd name="connsiteY85" fmla="*/ 9161008 h 10754714"/>
                <a:gd name="connsiteX86" fmla="*/ 4705005 w 5425772"/>
                <a:gd name="connsiteY86" fmla="*/ 9258595 h 10754714"/>
                <a:gd name="connsiteX87" fmla="*/ 4759905 w 5425772"/>
                <a:gd name="connsiteY87" fmla="*/ 9296877 h 10754714"/>
                <a:gd name="connsiteX88" fmla="*/ 4815810 w 5425772"/>
                <a:gd name="connsiteY88" fmla="*/ 9254814 h 10754714"/>
                <a:gd name="connsiteX89" fmla="*/ 4866586 w 5425772"/>
                <a:gd name="connsiteY89" fmla="*/ 9156124 h 10754714"/>
                <a:gd name="connsiteX90" fmla="*/ 4877123 w 5425772"/>
                <a:gd name="connsiteY90" fmla="*/ 9009063 h 10754714"/>
                <a:gd name="connsiteX91" fmla="*/ 4917285 w 5425772"/>
                <a:gd name="connsiteY91" fmla="*/ 8881777 h 10754714"/>
                <a:gd name="connsiteX92" fmla="*/ 5013567 w 5425772"/>
                <a:gd name="connsiteY92" fmla="*/ 8803648 h 10754714"/>
                <a:gd name="connsiteX93" fmla="*/ 5166667 w 5425772"/>
                <a:gd name="connsiteY93" fmla="*/ 8944534 h 10754714"/>
                <a:gd name="connsiteX94" fmla="*/ 5173904 w 5425772"/>
                <a:gd name="connsiteY94" fmla="*/ 9142266 h 10754714"/>
                <a:gd name="connsiteX95" fmla="*/ 5093882 w 5425772"/>
                <a:gd name="connsiteY95" fmla="*/ 9309649 h 10754714"/>
                <a:gd name="connsiteX96" fmla="*/ 5005648 w 5425772"/>
                <a:gd name="connsiteY96" fmla="*/ 9458822 h 10754714"/>
                <a:gd name="connsiteX97" fmla="*/ 4933893 w 5425772"/>
                <a:gd name="connsiteY97" fmla="*/ 9577347 h 10754714"/>
                <a:gd name="connsiteX98" fmla="*/ 5048184 w 5425772"/>
                <a:gd name="connsiteY98" fmla="*/ 9586989 h 10754714"/>
                <a:gd name="connsiteX99" fmla="*/ 5143977 w 5425772"/>
                <a:gd name="connsiteY99" fmla="*/ 9510952 h 10754714"/>
                <a:gd name="connsiteX100" fmla="*/ 5271626 w 5425772"/>
                <a:gd name="connsiteY100" fmla="*/ 9384704 h 10754714"/>
                <a:gd name="connsiteX101" fmla="*/ 5404416 w 5425772"/>
                <a:gd name="connsiteY101" fmla="*/ 9172350 h 10754714"/>
                <a:gd name="connsiteX102" fmla="*/ 5424926 w 5425772"/>
                <a:gd name="connsiteY102" fmla="*/ 8971549 h 10754714"/>
                <a:gd name="connsiteX103" fmla="*/ 5398343 w 5425772"/>
                <a:gd name="connsiteY103" fmla="*/ 8787763 h 10754714"/>
                <a:gd name="connsiteX104" fmla="*/ 5269056 w 5425772"/>
                <a:gd name="connsiteY104" fmla="*/ 8405010 h 10754714"/>
                <a:gd name="connsiteX105" fmla="*/ 5165293 w 5425772"/>
                <a:gd name="connsiteY105" fmla="*/ 7442321 h 10754714"/>
                <a:gd name="connsiteX106" fmla="*/ 5149941 w 5425772"/>
                <a:gd name="connsiteY106" fmla="*/ 6839978 h 10754714"/>
                <a:gd name="connsiteX107" fmla="*/ 5077999 w 5425772"/>
                <a:gd name="connsiteY107" fmla="*/ 6291786 h 10754714"/>
                <a:gd name="connsiteX108" fmla="*/ 4954278 w 5425772"/>
                <a:gd name="connsiteY108" fmla="*/ 5707864 h 10754714"/>
                <a:gd name="connsiteX109" fmla="*/ 4913805 w 5425772"/>
                <a:gd name="connsiteY109" fmla="*/ 4447075 h 10754714"/>
                <a:gd name="connsiteX110" fmla="*/ 4931189 w 5425772"/>
                <a:gd name="connsiteY110" fmla="*/ 3700756 h 10754714"/>
                <a:gd name="connsiteX111" fmla="*/ 4693934 w 5425772"/>
                <a:gd name="connsiteY111" fmla="*/ 3250383 h 10754714"/>
                <a:gd name="connsiteX112" fmla="*/ 4444175 w 5425772"/>
                <a:gd name="connsiteY112" fmla="*/ 3044455 h 10754714"/>
                <a:gd name="connsiteX113" fmla="*/ 4123179 w 5425772"/>
                <a:gd name="connsiteY113" fmla="*/ 2912933 h 10754714"/>
                <a:gd name="connsiteX114" fmla="*/ 3847284 w 5425772"/>
                <a:gd name="connsiteY114" fmla="*/ 2746113 h 10754714"/>
                <a:gd name="connsiteX115" fmla="*/ 3469634 w 5425772"/>
                <a:gd name="connsiteY115" fmla="*/ 2528957 h 10754714"/>
                <a:gd name="connsiteX116" fmla="*/ 3377421 w 5425772"/>
                <a:gd name="connsiteY116" fmla="*/ 2231809 h 10754714"/>
                <a:gd name="connsiteX117" fmla="*/ 3385281 w 5425772"/>
                <a:gd name="connsiteY117" fmla="*/ 1958709 h 10754714"/>
                <a:gd name="connsiteX118" fmla="*/ 3532486 w 5425772"/>
                <a:gd name="connsiteY118" fmla="*/ 1962420 h 10754714"/>
                <a:gd name="connsiteX119" fmla="*/ 3753267 w 5425772"/>
                <a:gd name="connsiteY119" fmla="*/ 2007437 h 10754714"/>
                <a:gd name="connsiteX120" fmla="*/ 3825489 w 5425772"/>
                <a:gd name="connsiteY120" fmla="*/ 1815438 h 10754714"/>
                <a:gd name="connsiteX121" fmla="*/ 3877215 w 5425772"/>
                <a:gd name="connsiteY121" fmla="*/ 1750548 h 10754714"/>
                <a:gd name="connsiteX122" fmla="*/ 3930639 w 5425772"/>
                <a:gd name="connsiteY122" fmla="*/ 1690329 h 10754714"/>
                <a:gd name="connsiteX123" fmla="*/ 3883859 w 5425772"/>
                <a:gd name="connsiteY123" fmla="*/ 1631133 h 10754714"/>
                <a:gd name="connsiteX124" fmla="*/ 3810793 w 5425772"/>
                <a:gd name="connsiteY124" fmla="*/ 1619405 h 10754714"/>
                <a:gd name="connsiteX125" fmla="*/ 3922787 w 5425772"/>
                <a:gd name="connsiteY125" fmla="*/ 1610647 h 10754714"/>
                <a:gd name="connsiteX126" fmla="*/ 3963204 w 5425772"/>
                <a:gd name="connsiteY126" fmla="*/ 1565149 h 10754714"/>
                <a:gd name="connsiteX127" fmla="*/ 3948429 w 5425772"/>
                <a:gd name="connsiteY127" fmla="*/ 1494543 h 10754714"/>
                <a:gd name="connsiteX128" fmla="*/ 3945000 w 5425772"/>
                <a:gd name="connsiteY128" fmla="*/ 1378545 h 10754714"/>
                <a:gd name="connsiteX129" fmla="*/ 4048016 w 5425772"/>
                <a:gd name="connsiteY129" fmla="*/ 1363631 h 10754714"/>
                <a:gd name="connsiteX130" fmla="*/ 4120759 w 5425772"/>
                <a:gd name="connsiteY130" fmla="*/ 1325671 h 10754714"/>
                <a:gd name="connsiteX131" fmla="*/ 4156989 w 5425772"/>
                <a:gd name="connsiteY131" fmla="*/ 1250378 h 10754714"/>
                <a:gd name="connsiteX132" fmla="*/ 4086201 w 5425772"/>
                <a:gd name="connsiteY132" fmla="*/ 1169402 h 10754714"/>
                <a:gd name="connsiteX133" fmla="*/ 4016149 w 5425772"/>
                <a:gd name="connsiteY133" fmla="*/ 1072201 h 10754714"/>
                <a:gd name="connsiteX134" fmla="*/ 3942839 w 5425772"/>
                <a:gd name="connsiteY134" fmla="*/ 916919 h 10754714"/>
                <a:gd name="connsiteX135" fmla="*/ 3980547 w 5425772"/>
                <a:gd name="connsiteY135" fmla="*/ 753285 h 10754714"/>
                <a:gd name="connsiteX136" fmla="*/ 3984971 w 5425772"/>
                <a:gd name="connsiteY136" fmla="*/ 414462 h 10754714"/>
                <a:gd name="connsiteX137" fmla="*/ 3675335 w 5425772"/>
                <a:gd name="connsiteY137" fmla="*/ 125796 h 10754714"/>
                <a:gd name="connsiteX138" fmla="*/ 3176005 w 5425772"/>
                <a:gd name="connsiteY138" fmla="*/ 9659 h 10754714"/>
                <a:gd name="connsiteX139" fmla="*/ 2572707 w 5425772"/>
                <a:gd name="connsiteY139" fmla="*/ 37014 h 10754714"/>
                <a:gd name="connsiteX140" fmla="*/ 2221126 w 5425772"/>
                <a:gd name="connsiteY140" fmla="*/ 278126 h 10754714"/>
                <a:gd name="connsiteX141" fmla="*/ 2084112 w 5425772"/>
                <a:gd name="connsiteY141" fmla="*/ 602343 h 10754714"/>
                <a:gd name="connsiteX142" fmla="*/ 2073489 w 5425772"/>
                <a:gd name="connsiteY142" fmla="*/ 1121429 h 10754714"/>
                <a:gd name="connsiteX143" fmla="*/ 2297585 w 5425772"/>
                <a:gd name="connsiteY143" fmla="*/ 1530531 h 10754714"/>
                <a:gd name="connsiteX144" fmla="*/ 2506086 w 5425772"/>
                <a:gd name="connsiteY144" fmla="*/ 1763495 h 10754714"/>
                <a:gd name="connsiteX145" fmla="*/ 2527395 w 5425772"/>
                <a:gd name="connsiteY145" fmla="*/ 2078352 h 10754714"/>
                <a:gd name="connsiteX146" fmla="*/ 2449726 w 5425772"/>
                <a:gd name="connsiteY146" fmla="*/ 2423449 h 10754714"/>
                <a:gd name="connsiteX147" fmla="*/ 2007040 w 5425772"/>
                <a:gd name="connsiteY147" fmla="*/ 2723226 h 10754714"/>
                <a:gd name="connsiteX148" fmla="*/ 1584172 w 5425772"/>
                <a:gd name="connsiteY148" fmla="*/ 2931170 h 10754714"/>
                <a:gd name="connsiteX0" fmla="*/ 1599906 w 5441506"/>
                <a:gd name="connsiteY0" fmla="*/ 2931170 h 10754714"/>
                <a:gd name="connsiteX1" fmla="*/ 981781 w 5441506"/>
                <a:gd name="connsiteY1" fmla="*/ 3258731 h 10754714"/>
                <a:gd name="connsiteX2" fmla="*/ 792688 w 5441506"/>
                <a:gd name="connsiteY2" fmla="*/ 4073332 h 10754714"/>
                <a:gd name="connsiteX3" fmla="*/ 814600 w 5441506"/>
                <a:gd name="connsiteY3" fmla="*/ 5051233 h 10754714"/>
                <a:gd name="connsiteX4" fmla="*/ 766172 w 5441506"/>
                <a:gd name="connsiteY4" fmla="*/ 5637805 h 10754714"/>
                <a:gd name="connsiteX5" fmla="*/ 605887 w 5441506"/>
                <a:gd name="connsiteY5" fmla="*/ 6479982 h 10754714"/>
                <a:gd name="connsiteX6" fmla="*/ 556413 w 5441506"/>
                <a:gd name="connsiteY6" fmla="*/ 7343234 h 10754714"/>
                <a:gd name="connsiteX7" fmla="*/ 544271 w 5441506"/>
                <a:gd name="connsiteY7" fmla="*/ 7974605 h 10754714"/>
                <a:gd name="connsiteX8" fmla="*/ 512172 w 5441506"/>
                <a:gd name="connsiteY8" fmla="*/ 8241724 h 10754714"/>
                <a:gd name="connsiteX9" fmla="*/ 426702 w 5441506"/>
                <a:gd name="connsiteY9" fmla="*/ 8458066 h 10754714"/>
                <a:gd name="connsiteX10" fmla="*/ 221999 w 5441506"/>
                <a:gd name="connsiteY10" fmla="*/ 8609274 h 10754714"/>
                <a:gd name="connsiteX11" fmla="*/ 153325 w 5441506"/>
                <a:gd name="connsiteY11" fmla="*/ 8706385 h 10754714"/>
                <a:gd name="connsiteX12" fmla="*/ 41290 w 5441506"/>
                <a:gd name="connsiteY12" fmla="*/ 8948275 h 10754714"/>
                <a:gd name="connsiteX13" fmla="*/ 32492 w 5441506"/>
                <a:gd name="connsiteY13" fmla="*/ 9040160 h 10754714"/>
                <a:gd name="connsiteX14" fmla="*/ 16369 w 5441506"/>
                <a:gd name="connsiteY14" fmla="*/ 9150211 h 10754714"/>
                <a:gd name="connsiteX15" fmla="*/ 495983 w 5441506"/>
                <a:gd name="connsiteY15" fmla="*/ 9808988 h 10754714"/>
                <a:gd name="connsiteX16" fmla="*/ 531152 w 5441506"/>
                <a:gd name="connsiteY16" fmla="*/ 9967249 h 10754714"/>
                <a:gd name="connsiteX17" fmla="*/ 689414 w 5441506"/>
                <a:gd name="connsiteY17" fmla="*/ 10213434 h 10754714"/>
                <a:gd name="connsiteX18" fmla="*/ 882845 w 5441506"/>
                <a:gd name="connsiteY18" fmla="*/ 10389280 h 10754714"/>
                <a:gd name="connsiteX19" fmla="*/ 988352 w 5441506"/>
                <a:gd name="connsiteY19" fmla="*/ 10406864 h 10754714"/>
                <a:gd name="connsiteX20" fmla="*/ 1023522 w 5441506"/>
                <a:gd name="connsiteY20" fmla="*/ 10389280 h 10754714"/>
                <a:gd name="connsiteX21" fmla="*/ 970768 w 5441506"/>
                <a:gd name="connsiteY21" fmla="*/ 10266188 h 10754714"/>
                <a:gd name="connsiteX22" fmla="*/ 918014 w 5441506"/>
                <a:gd name="connsiteY22" fmla="*/ 10195849 h 10754714"/>
                <a:gd name="connsiteX23" fmla="*/ 830091 w 5441506"/>
                <a:gd name="connsiteY23" fmla="*/ 10072757 h 10754714"/>
                <a:gd name="connsiteX24" fmla="*/ 812506 w 5441506"/>
                <a:gd name="connsiteY24" fmla="*/ 9756234 h 10754714"/>
                <a:gd name="connsiteX25" fmla="*/ 882845 w 5441506"/>
                <a:gd name="connsiteY25" fmla="*/ 9562803 h 10754714"/>
                <a:gd name="connsiteX26" fmla="*/ 882845 w 5441506"/>
                <a:gd name="connsiteY26" fmla="*/ 9527634 h 10754714"/>
                <a:gd name="connsiteX27" fmla="*/ 988352 w 5441506"/>
                <a:gd name="connsiteY27" fmla="*/ 9685895 h 10754714"/>
                <a:gd name="connsiteX28" fmla="*/ 970768 w 5441506"/>
                <a:gd name="connsiteY28" fmla="*/ 9844157 h 10754714"/>
                <a:gd name="connsiteX29" fmla="*/ 953183 w 5441506"/>
                <a:gd name="connsiteY29" fmla="*/ 10002418 h 10754714"/>
                <a:gd name="connsiteX30" fmla="*/ 953183 w 5441506"/>
                <a:gd name="connsiteY30" fmla="*/ 10072757 h 10754714"/>
                <a:gd name="connsiteX31" fmla="*/ 1023522 w 5441506"/>
                <a:gd name="connsiteY31" fmla="*/ 10090341 h 10754714"/>
                <a:gd name="connsiteX32" fmla="*/ 1076275 w 5441506"/>
                <a:gd name="connsiteY32" fmla="*/ 9844157 h 10754714"/>
                <a:gd name="connsiteX33" fmla="*/ 1076275 w 5441506"/>
                <a:gd name="connsiteY33" fmla="*/ 9580388 h 10754714"/>
                <a:gd name="connsiteX34" fmla="*/ 1023522 w 5441506"/>
                <a:gd name="connsiteY34" fmla="*/ 9228695 h 10754714"/>
                <a:gd name="connsiteX35" fmla="*/ 988352 w 5441506"/>
                <a:gd name="connsiteY35" fmla="*/ 9000095 h 10754714"/>
                <a:gd name="connsiteX36" fmla="*/ 1023522 w 5441506"/>
                <a:gd name="connsiteY36" fmla="*/ 8490141 h 10754714"/>
                <a:gd name="connsiteX37" fmla="*/ 963231 w 5441506"/>
                <a:gd name="connsiteY37" fmla="*/ 8128400 h 10754714"/>
                <a:gd name="connsiteX38" fmla="*/ 1434971 w 5441506"/>
                <a:gd name="connsiteY38" fmla="*/ 6406581 h 10754714"/>
                <a:gd name="connsiteX39" fmla="*/ 1527994 w 5441506"/>
                <a:gd name="connsiteY39" fmla="*/ 5523365 h 10754714"/>
                <a:gd name="connsiteX40" fmla="*/ 1554587 w 5441506"/>
                <a:gd name="connsiteY40" fmla="*/ 5025719 h 10754714"/>
                <a:gd name="connsiteX41" fmla="*/ 1590704 w 5441506"/>
                <a:gd name="connsiteY41" fmla="*/ 5097781 h 10754714"/>
                <a:gd name="connsiteX42" fmla="*/ 1668012 w 5441506"/>
                <a:gd name="connsiteY42" fmla="*/ 5550695 h 10754714"/>
                <a:gd name="connsiteX43" fmla="*/ 1785825 w 5441506"/>
                <a:gd name="connsiteY43" fmla="*/ 6216246 h 10754714"/>
                <a:gd name="connsiteX44" fmla="*/ 1653675 w 5441506"/>
                <a:gd name="connsiteY44" fmla="*/ 6648629 h 10754714"/>
                <a:gd name="connsiteX45" fmla="*/ 1283104 w 5441506"/>
                <a:gd name="connsiteY45" fmla="*/ 7682873 h 10754714"/>
                <a:gd name="connsiteX46" fmla="*/ 1158895 w 5441506"/>
                <a:gd name="connsiteY46" fmla="*/ 8704786 h 10754714"/>
                <a:gd name="connsiteX47" fmla="*/ 1322460 w 5441506"/>
                <a:gd name="connsiteY47" fmla="*/ 9773818 h 10754714"/>
                <a:gd name="connsiteX48" fmla="*/ 1480722 w 5441506"/>
                <a:gd name="connsiteY48" fmla="*/ 10512372 h 10754714"/>
                <a:gd name="connsiteX49" fmla="*/ 1551060 w 5441506"/>
                <a:gd name="connsiteY49" fmla="*/ 10723388 h 10754714"/>
                <a:gd name="connsiteX50" fmla="*/ 1638983 w 5441506"/>
                <a:gd name="connsiteY50" fmla="*/ 10723388 h 10754714"/>
                <a:gd name="connsiteX51" fmla="*/ 2409287 w 5441506"/>
                <a:gd name="connsiteY51" fmla="*/ 10748788 h 10754714"/>
                <a:gd name="connsiteX52" fmla="*/ 2799568 w 5441506"/>
                <a:gd name="connsiteY52" fmla="*/ 10731203 h 10754714"/>
                <a:gd name="connsiteX53" fmla="*/ 2817152 w 5441506"/>
                <a:gd name="connsiteY53" fmla="*/ 9914495 h 10754714"/>
                <a:gd name="connsiteX54" fmla="*/ 2799568 w 5441506"/>
                <a:gd name="connsiteY54" fmla="*/ 9351788 h 10754714"/>
                <a:gd name="connsiteX55" fmla="*/ 2770749 w 5441506"/>
                <a:gd name="connsiteY55" fmla="*/ 8936107 h 10754714"/>
                <a:gd name="connsiteX56" fmla="*/ 2940245 w 5441506"/>
                <a:gd name="connsiteY56" fmla="*/ 8947341 h 10754714"/>
                <a:gd name="connsiteX57" fmla="*/ 3010583 w 5441506"/>
                <a:gd name="connsiteY57" fmla="*/ 8964926 h 10754714"/>
                <a:gd name="connsiteX58" fmla="*/ 2992999 w 5441506"/>
                <a:gd name="connsiteY58" fmla="*/ 9175941 h 10754714"/>
                <a:gd name="connsiteX59" fmla="*/ 2957829 w 5441506"/>
                <a:gd name="connsiteY59" fmla="*/ 9685895 h 10754714"/>
                <a:gd name="connsiteX60" fmla="*/ 2975414 w 5441506"/>
                <a:gd name="connsiteY60" fmla="*/ 10740972 h 10754714"/>
                <a:gd name="connsiteX61" fmla="*/ 3218179 w 5441506"/>
                <a:gd name="connsiteY61" fmla="*/ 10742438 h 10754714"/>
                <a:gd name="connsiteX62" fmla="*/ 3960152 w 5441506"/>
                <a:gd name="connsiteY62" fmla="*/ 10740972 h 10754714"/>
                <a:gd name="connsiteX63" fmla="*/ 4281072 w 5441506"/>
                <a:gd name="connsiteY63" fmla="*/ 10724853 h 10754714"/>
                <a:gd name="connsiteX64" fmla="*/ 4324056 w 5441506"/>
                <a:gd name="connsiteY64" fmla="*/ 10651095 h 10754714"/>
                <a:gd name="connsiteX65" fmla="*/ 4375345 w 5441506"/>
                <a:gd name="connsiteY65" fmla="*/ 10276934 h 10754714"/>
                <a:gd name="connsiteX66" fmla="*/ 4578545 w 5441506"/>
                <a:gd name="connsiteY66" fmla="*/ 9082645 h 10754714"/>
                <a:gd name="connsiteX67" fmla="*/ 4630600 w 5441506"/>
                <a:gd name="connsiteY67" fmla="*/ 8647566 h 10754714"/>
                <a:gd name="connsiteX68" fmla="*/ 4622075 w 5441506"/>
                <a:gd name="connsiteY68" fmla="*/ 7988815 h 10754714"/>
                <a:gd name="connsiteX69" fmla="*/ 4508929 w 5441506"/>
                <a:gd name="connsiteY69" fmla="*/ 7278630 h 10754714"/>
                <a:gd name="connsiteX70" fmla="*/ 4213036 w 5441506"/>
                <a:gd name="connsiteY70" fmla="*/ 6620032 h 10754714"/>
                <a:gd name="connsiteX71" fmla="*/ 4036886 w 5441506"/>
                <a:gd name="connsiteY71" fmla="*/ 6197379 h 10754714"/>
                <a:gd name="connsiteX72" fmla="*/ 4083245 w 5441506"/>
                <a:gd name="connsiteY72" fmla="*/ 5799695 h 10754714"/>
                <a:gd name="connsiteX73" fmla="*/ 4153583 w 5441506"/>
                <a:gd name="connsiteY73" fmla="*/ 5307326 h 10754714"/>
                <a:gd name="connsiteX74" fmla="*/ 4171168 w 5441506"/>
                <a:gd name="connsiteY74" fmla="*/ 5025972 h 10754714"/>
                <a:gd name="connsiteX75" fmla="*/ 4194893 w 5441506"/>
                <a:gd name="connsiteY75" fmla="*/ 5274111 h 10754714"/>
                <a:gd name="connsiteX76" fmla="*/ 4227341 w 5441506"/>
                <a:gd name="connsiteY76" fmla="*/ 5969680 h 10754714"/>
                <a:gd name="connsiteX77" fmla="*/ 4240041 w 5441506"/>
                <a:gd name="connsiteY77" fmla="*/ 6297438 h 10754714"/>
                <a:gd name="connsiteX78" fmla="*/ 4382183 w 5441506"/>
                <a:gd name="connsiteY78" fmla="*/ 6889941 h 10754714"/>
                <a:gd name="connsiteX79" fmla="*/ 4540445 w 5441506"/>
                <a:gd name="connsiteY79" fmla="*/ 7452649 h 10754714"/>
                <a:gd name="connsiteX80" fmla="*/ 4878180 w 5441506"/>
                <a:gd name="connsiteY80" fmla="*/ 8224698 h 10754714"/>
                <a:gd name="connsiteX81" fmla="*/ 4798524 w 5441506"/>
                <a:gd name="connsiteY81" fmla="*/ 8527032 h 10754714"/>
                <a:gd name="connsiteX82" fmla="*/ 4730766 w 5441506"/>
                <a:gd name="connsiteY82" fmla="*/ 8711945 h 10754714"/>
                <a:gd name="connsiteX83" fmla="*/ 4723265 w 5441506"/>
                <a:gd name="connsiteY83" fmla="*/ 8835424 h 10754714"/>
                <a:gd name="connsiteX84" fmla="*/ 4746298 w 5441506"/>
                <a:gd name="connsiteY84" fmla="*/ 8999839 h 10754714"/>
                <a:gd name="connsiteX85" fmla="*/ 4736219 w 5441506"/>
                <a:gd name="connsiteY85" fmla="*/ 9161008 h 10754714"/>
                <a:gd name="connsiteX86" fmla="*/ 4720739 w 5441506"/>
                <a:gd name="connsiteY86" fmla="*/ 9258595 h 10754714"/>
                <a:gd name="connsiteX87" fmla="*/ 4775639 w 5441506"/>
                <a:gd name="connsiteY87" fmla="*/ 9296877 h 10754714"/>
                <a:gd name="connsiteX88" fmla="*/ 4831544 w 5441506"/>
                <a:gd name="connsiteY88" fmla="*/ 9254814 h 10754714"/>
                <a:gd name="connsiteX89" fmla="*/ 4882320 w 5441506"/>
                <a:gd name="connsiteY89" fmla="*/ 9156124 h 10754714"/>
                <a:gd name="connsiteX90" fmla="*/ 4892857 w 5441506"/>
                <a:gd name="connsiteY90" fmla="*/ 9009063 h 10754714"/>
                <a:gd name="connsiteX91" fmla="*/ 4933019 w 5441506"/>
                <a:gd name="connsiteY91" fmla="*/ 8881777 h 10754714"/>
                <a:gd name="connsiteX92" fmla="*/ 5029301 w 5441506"/>
                <a:gd name="connsiteY92" fmla="*/ 8803648 h 10754714"/>
                <a:gd name="connsiteX93" fmla="*/ 5182401 w 5441506"/>
                <a:gd name="connsiteY93" fmla="*/ 8944534 h 10754714"/>
                <a:gd name="connsiteX94" fmla="*/ 5189638 w 5441506"/>
                <a:gd name="connsiteY94" fmla="*/ 9142266 h 10754714"/>
                <a:gd name="connsiteX95" fmla="*/ 5109616 w 5441506"/>
                <a:gd name="connsiteY95" fmla="*/ 9309649 h 10754714"/>
                <a:gd name="connsiteX96" fmla="*/ 5021382 w 5441506"/>
                <a:gd name="connsiteY96" fmla="*/ 9458822 h 10754714"/>
                <a:gd name="connsiteX97" fmla="*/ 4949627 w 5441506"/>
                <a:gd name="connsiteY97" fmla="*/ 9577347 h 10754714"/>
                <a:gd name="connsiteX98" fmla="*/ 5063918 w 5441506"/>
                <a:gd name="connsiteY98" fmla="*/ 9586989 h 10754714"/>
                <a:gd name="connsiteX99" fmla="*/ 5159711 w 5441506"/>
                <a:gd name="connsiteY99" fmla="*/ 9510952 h 10754714"/>
                <a:gd name="connsiteX100" fmla="*/ 5287360 w 5441506"/>
                <a:gd name="connsiteY100" fmla="*/ 9384704 h 10754714"/>
                <a:gd name="connsiteX101" fmla="*/ 5420150 w 5441506"/>
                <a:gd name="connsiteY101" fmla="*/ 9172350 h 10754714"/>
                <a:gd name="connsiteX102" fmla="*/ 5440660 w 5441506"/>
                <a:gd name="connsiteY102" fmla="*/ 8971549 h 10754714"/>
                <a:gd name="connsiteX103" fmla="*/ 5414077 w 5441506"/>
                <a:gd name="connsiteY103" fmla="*/ 8787763 h 10754714"/>
                <a:gd name="connsiteX104" fmla="*/ 5284790 w 5441506"/>
                <a:gd name="connsiteY104" fmla="*/ 8405010 h 10754714"/>
                <a:gd name="connsiteX105" fmla="*/ 5181027 w 5441506"/>
                <a:gd name="connsiteY105" fmla="*/ 7442321 h 10754714"/>
                <a:gd name="connsiteX106" fmla="*/ 5165675 w 5441506"/>
                <a:gd name="connsiteY106" fmla="*/ 6839978 h 10754714"/>
                <a:gd name="connsiteX107" fmla="*/ 5093733 w 5441506"/>
                <a:gd name="connsiteY107" fmla="*/ 6291786 h 10754714"/>
                <a:gd name="connsiteX108" fmla="*/ 4970012 w 5441506"/>
                <a:gd name="connsiteY108" fmla="*/ 5707864 h 10754714"/>
                <a:gd name="connsiteX109" fmla="*/ 4929539 w 5441506"/>
                <a:gd name="connsiteY109" fmla="*/ 4447075 h 10754714"/>
                <a:gd name="connsiteX110" fmla="*/ 4946923 w 5441506"/>
                <a:gd name="connsiteY110" fmla="*/ 3700756 h 10754714"/>
                <a:gd name="connsiteX111" fmla="*/ 4709668 w 5441506"/>
                <a:gd name="connsiteY111" fmla="*/ 3250383 h 10754714"/>
                <a:gd name="connsiteX112" fmla="*/ 4459909 w 5441506"/>
                <a:gd name="connsiteY112" fmla="*/ 3044455 h 10754714"/>
                <a:gd name="connsiteX113" fmla="*/ 4138913 w 5441506"/>
                <a:gd name="connsiteY113" fmla="*/ 2912933 h 10754714"/>
                <a:gd name="connsiteX114" fmla="*/ 3863018 w 5441506"/>
                <a:gd name="connsiteY114" fmla="*/ 2746113 h 10754714"/>
                <a:gd name="connsiteX115" fmla="*/ 3485368 w 5441506"/>
                <a:gd name="connsiteY115" fmla="*/ 2528957 h 10754714"/>
                <a:gd name="connsiteX116" fmla="*/ 3393155 w 5441506"/>
                <a:gd name="connsiteY116" fmla="*/ 2231809 h 10754714"/>
                <a:gd name="connsiteX117" fmla="*/ 3401015 w 5441506"/>
                <a:gd name="connsiteY117" fmla="*/ 1958709 h 10754714"/>
                <a:gd name="connsiteX118" fmla="*/ 3548220 w 5441506"/>
                <a:gd name="connsiteY118" fmla="*/ 1962420 h 10754714"/>
                <a:gd name="connsiteX119" fmla="*/ 3769001 w 5441506"/>
                <a:gd name="connsiteY119" fmla="*/ 2007437 h 10754714"/>
                <a:gd name="connsiteX120" fmla="*/ 3841223 w 5441506"/>
                <a:gd name="connsiteY120" fmla="*/ 1815438 h 10754714"/>
                <a:gd name="connsiteX121" fmla="*/ 3892949 w 5441506"/>
                <a:gd name="connsiteY121" fmla="*/ 1750548 h 10754714"/>
                <a:gd name="connsiteX122" fmla="*/ 3946373 w 5441506"/>
                <a:gd name="connsiteY122" fmla="*/ 1690329 h 10754714"/>
                <a:gd name="connsiteX123" fmla="*/ 3899593 w 5441506"/>
                <a:gd name="connsiteY123" fmla="*/ 1631133 h 10754714"/>
                <a:gd name="connsiteX124" fmla="*/ 3826527 w 5441506"/>
                <a:gd name="connsiteY124" fmla="*/ 1619405 h 10754714"/>
                <a:gd name="connsiteX125" fmla="*/ 3938521 w 5441506"/>
                <a:gd name="connsiteY125" fmla="*/ 1610647 h 10754714"/>
                <a:gd name="connsiteX126" fmla="*/ 3978938 w 5441506"/>
                <a:gd name="connsiteY126" fmla="*/ 1565149 h 10754714"/>
                <a:gd name="connsiteX127" fmla="*/ 3964163 w 5441506"/>
                <a:gd name="connsiteY127" fmla="*/ 1494543 h 10754714"/>
                <a:gd name="connsiteX128" fmla="*/ 3960734 w 5441506"/>
                <a:gd name="connsiteY128" fmla="*/ 1378545 h 10754714"/>
                <a:gd name="connsiteX129" fmla="*/ 4063750 w 5441506"/>
                <a:gd name="connsiteY129" fmla="*/ 1363631 h 10754714"/>
                <a:gd name="connsiteX130" fmla="*/ 4136493 w 5441506"/>
                <a:gd name="connsiteY130" fmla="*/ 1325671 h 10754714"/>
                <a:gd name="connsiteX131" fmla="*/ 4172723 w 5441506"/>
                <a:gd name="connsiteY131" fmla="*/ 1250378 h 10754714"/>
                <a:gd name="connsiteX132" fmla="*/ 4101935 w 5441506"/>
                <a:gd name="connsiteY132" fmla="*/ 1169402 h 10754714"/>
                <a:gd name="connsiteX133" fmla="*/ 4031883 w 5441506"/>
                <a:gd name="connsiteY133" fmla="*/ 1072201 h 10754714"/>
                <a:gd name="connsiteX134" fmla="*/ 3958573 w 5441506"/>
                <a:gd name="connsiteY134" fmla="*/ 916919 h 10754714"/>
                <a:gd name="connsiteX135" fmla="*/ 3996281 w 5441506"/>
                <a:gd name="connsiteY135" fmla="*/ 753285 h 10754714"/>
                <a:gd name="connsiteX136" fmla="*/ 4000705 w 5441506"/>
                <a:gd name="connsiteY136" fmla="*/ 414462 h 10754714"/>
                <a:gd name="connsiteX137" fmla="*/ 3691069 w 5441506"/>
                <a:gd name="connsiteY137" fmla="*/ 125796 h 10754714"/>
                <a:gd name="connsiteX138" fmla="*/ 3191739 w 5441506"/>
                <a:gd name="connsiteY138" fmla="*/ 9659 h 10754714"/>
                <a:gd name="connsiteX139" fmla="*/ 2588441 w 5441506"/>
                <a:gd name="connsiteY139" fmla="*/ 37014 h 10754714"/>
                <a:gd name="connsiteX140" fmla="*/ 2236860 w 5441506"/>
                <a:gd name="connsiteY140" fmla="*/ 278126 h 10754714"/>
                <a:gd name="connsiteX141" fmla="*/ 2099846 w 5441506"/>
                <a:gd name="connsiteY141" fmla="*/ 602343 h 10754714"/>
                <a:gd name="connsiteX142" fmla="*/ 2089223 w 5441506"/>
                <a:gd name="connsiteY142" fmla="*/ 1121429 h 10754714"/>
                <a:gd name="connsiteX143" fmla="*/ 2313319 w 5441506"/>
                <a:gd name="connsiteY143" fmla="*/ 1530531 h 10754714"/>
                <a:gd name="connsiteX144" fmla="*/ 2521820 w 5441506"/>
                <a:gd name="connsiteY144" fmla="*/ 1763495 h 10754714"/>
                <a:gd name="connsiteX145" fmla="*/ 2543129 w 5441506"/>
                <a:gd name="connsiteY145" fmla="*/ 2078352 h 10754714"/>
                <a:gd name="connsiteX146" fmla="*/ 2465460 w 5441506"/>
                <a:gd name="connsiteY146" fmla="*/ 2423449 h 10754714"/>
                <a:gd name="connsiteX147" fmla="*/ 2022774 w 5441506"/>
                <a:gd name="connsiteY147" fmla="*/ 2723226 h 10754714"/>
                <a:gd name="connsiteX148" fmla="*/ 1599906 w 5441506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518319 w 5428673"/>
                <a:gd name="connsiteY16" fmla="*/ 9967249 h 10754714"/>
                <a:gd name="connsiteX17" fmla="*/ 676581 w 5428673"/>
                <a:gd name="connsiteY17" fmla="*/ 10213434 h 10754714"/>
                <a:gd name="connsiteX18" fmla="*/ 870012 w 5428673"/>
                <a:gd name="connsiteY18" fmla="*/ 10389280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518319 w 5428673"/>
                <a:gd name="connsiteY16" fmla="*/ 9967249 h 10754714"/>
                <a:gd name="connsiteX17" fmla="*/ 676581 w 5428673"/>
                <a:gd name="connsiteY17" fmla="*/ 10213434 h 10754714"/>
                <a:gd name="connsiteX18" fmla="*/ 870012 w 5428673"/>
                <a:gd name="connsiteY18" fmla="*/ 10389280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227719 w 5428673"/>
                <a:gd name="connsiteY16" fmla="*/ 9117140 h 10754714"/>
                <a:gd name="connsiteX17" fmla="*/ 676581 w 5428673"/>
                <a:gd name="connsiteY17" fmla="*/ 10213434 h 10754714"/>
                <a:gd name="connsiteX18" fmla="*/ 870012 w 5428673"/>
                <a:gd name="connsiteY18" fmla="*/ 10389280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227719 w 5428673"/>
                <a:gd name="connsiteY16" fmla="*/ 9117140 h 10754714"/>
                <a:gd name="connsiteX17" fmla="*/ 676581 w 5428673"/>
                <a:gd name="connsiteY17" fmla="*/ 10213434 h 10754714"/>
                <a:gd name="connsiteX18" fmla="*/ 870012 w 5428673"/>
                <a:gd name="connsiteY18" fmla="*/ 10389280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676581 w 5428673"/>
                <a:gd name="connsiteY17" fmla="*/ 10213434 h 10754714"/>
                <a:gd name="connsiteX18" fmla="*/ 870012 w 5428673"/>
                <a:gd name="connsiteY18" fmla="*/ 10389280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870012 w 5428673"/>
                <a:gd name="connsiteY18" fmla="*/ 10389280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870012 w 5428673"/>
                <a:gd name="connsiteY18" fmla="*/ 10389280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479791 w 5428673"/>
                <a:gd name="connsiteY19" fmla="*/ 9677867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479791 w 5428673"/>
                <a:gd name="connsiteY19" fmla="*/ 9677867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597476 w 5428673"/>
                <a:gd name="connsiteY23" fmla="*/ 9211003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479791 w 5428673"/>
                <a:gd name="connsiteY20" fmla="*/ 9677867 h 10754714"/>
                <a:gd name="connsiteX21" fmla="*/ 1010689 w 5428673"/>
                <a:gd name="connsiteY21" fmla="*/ 10389280 h 10754714"/>
                <a:gd name="connsiteX22" fmla="*/ 957935 w 5428673"/>
                <a:gd name="connsiteY22" fmla="*/ 10266188 h 10754714"/>
                <a:gd name="connsiteX23" fmla="*/ 905181 w 5428673"/>
                <a:gd name="connsiteY23" fmla="*/ 10195849 h 10754714"/>
                <a:gd name="connsiteX24" fmla="*/ 597476 w 5428673"/>
                <a:gd name="connsiteY24" fmla="*/ 9211003 h 10754714"/>
                <a:gd name="connsiteX25" fmla="*/ 799673 w 5428673"/>
                <a:gd name="connsiteY25" fmla="*/ 9756234 h 10754714"/>
                <a:gd name="connsiteX26" fmla="*/ 870012 w 5428673"/>
                <a:gd name="connsiteY26" fmla="*/ 9562803 h 10754714"/>
                <a:gd name="connsiteX27" fmla="*/ 870012 w 5428673"/>
                <a:gd name="connsiteY27" fmla="*/ 9527634 h 10754714"/>
                <a:gd name="connsiteX28" fmla="*/ 975519 w 5428673"/>
                <a:gd name="connsiteY28" fmla="*/ 9685895 h 10754714"/>
                <a:gd name="connsiteX29" fmla="*/ 957935 w 5428673"/>
                <a:gd name="connsiteY29" fmla="*/ 9844157 h 10754714"/>
                <a:gd name="connsiteX30" fmla="*/ 940350 w 5428673"/>
                <a:gd name="connsiteY30" fmla="*/ 10002418 h 10754714"/>
                <a:gd name="connsiteX31" fmla="*/ 940350 w 5428673"/>
                <a:gd name="connsiteY31" fmla="*/ 10072757 h 10754714"/>
                <a:gd name="connsiteX32" fmla="*/ 1010689 w 5428673"/>
                <a:gd name="connsiteY32" fmla="*/ 10090341 h 10754714"/>
                <a:gd name="connsiteX33" fmla="*/ 1063442 w 5428673"/>
                <a:gd name="connsiteY33" fmla="*/ 9844157 h 10754714"/>
                <a:gd name="connsiteX34" fmla="*/ 1063442 w 5428673"/>
                <a:gd name="connsiteY34" fmla="*/ 9580388 h 10754714"/>
                <a:gd name="connsiteX35" fmla="*/ 1010689 w 5428673"/>
                <a:gd name="connsiteY35" fmla="*/ 9228695 h 10754714"/>
                <a:gd name="connsiteX36" fmla="*/ 975519 w 5428673"/>
                <a:gd name="connsiteY36" fmla="*/ 9000095 h 10754714"/>
                <a:gd name="connsiteX37" fmla="*/ 1010689 w 5428673"/>
                <a:gd name="connsiteY37" fmla="*/ 8490141 h 10754714"/>
                <a:gd name="connsiteX38" fmla="*/ 950398 w 5428673"/>
                <a:gd name="connsiteY38" fmla="*/ 8128400 h 10754714"/>
                <a:gd name="connsiteX39" fmla="*/ 1422138 w 5428673"/>
                <a:gd name="connsiteY39" fmla="*/ 6406581 h 10754714"/>
                <a:gd name="connsiteX40" fmla="*/ 1515161 w 5428673"/>
                <a:gd name="connsiteY40" fmla="*/ 5523365 h 10754714"/>
                <a:gd name="connsiteX41" fmla="*/ 1541754 w 5428673"/>
                <a:gd name="connsiteY41" fmla="*/ 5025719 h 10754714"/>
                <a:gd name="connsiteX42" fmla="*/ 1577871 w 5428673"/>
                <a:gd name="connsiteY42" fmla="*/ 5097781 h 10754714"/>
                <a:gd name="connsiteX43" fmla="*/ 1655179 w 5428673"/>
                <a:gd name="connsiteY43" fmla="*/ 5550695 h 10754714"/>
                <a:gd name="connsiteX44" fmla="*/ 1772992 w 5428673"/>
                <a:gd name="connsiteY44" fmla="*/ 6216246 h 10754714"/>
                <a:gd name="connsiteX45" fmla="*/ 1640842 w 5428673"/>
                <a:gd name="connsiteY45" fmla="*/ 6648629 h 10754714"/>
                <a:gd name="connsiteX46" fmla="*/ 1270271 w 5428673"/>
                <a:gd name="connsiteY46" fmla="*/ 7682873 h 10754714"/>
                <a:gd name="connsiteX47" fmla="*/ 1146062 w 5428673"/>
                <a:gd name="connsiteY47" fmla="*/ 8704786 h 10754714"/>
                <a:gd name="connsiteX48" fmla="*/ 1309627 w 5428673"/>
                <a:gd name="connsiteY48" fmla="*/ 9773818 h 10754714"/>
                <a:gd name="connsiteX49" fmla="*/ 1467889 w 5428673"/>
                <a:gd name="connsiteY49" fmla="*/ 10512372 h 10754714"/>
                <a:gd name="connsiteX50" fmla="*/ 1538227 w 5428673"/>
                <a:gd name="connsiteY50" fmla="*/ 10723388 h 10754714"/>
                <a:gd name="connsiteX51" fmla="*/ 1626150 w 5428673"/>
                <a:gd name="connsiteY51" fmla="*/ 10723388 h 10754714"/>
                <a:gd name="connsiteX52" fmla="*/ 2396454 w 5428673"/>
                <a:gd name="connsiteY52" fmla="*/ 10748788 h 10754714"/>
                <a:gd name="connsiteX53" fmla="*/ 2786735 w 5428673"/>
                <a:gd name="connsiteY53" fmla="*/ 10731203 h 10754714"/>
                <a:gd name="connsiteX54" fmla="*/ 2804319 w 5428673"/>
                <a:gd name="connsiteY54" fmla="*/ 9914495 h 10754714"/>
                <a:gd name="connsiteX55" fmla="*/ 2786735 w 5428673"/>
                <a:gd name="connsiteY55" fmla="*/ 9351788 h 10754714"/>
                <a:gd name="connsiteX56" fmla="*/ 2757916 w 5428673"/>
                <a:gd name="connsiteY56" fmla="*/ 8936107 h 10754714"/>
                <a:gd name="connsiteX57" fmla="*/ 2927412 w 5428673"/>
                <a:gd name="connsiteY57" fmla="*/ 8947341 h 10754714"/>
                <a:gd name="connsiteX58" fmla="*/ 2997750 w 5428673"/>
                <a:gd name="connsiteY58" fmla="*/ 8964926 h 10754714"/>
                <a:gd name="connsiteX59" fmla="*/ 2980166 w 5428673"/>
                <a:gd name="connsiteY59" fmla="*/ 9175941 h 10754714"/>
                <a:gd name="connsiteX60" fmla="*/ 2944996 w 5428673"/>
                <a:gd name="connsiteY60" fmla="*/ 9685895 h 10754714"/>
                <a:gd name="connsiteX61" fmla="*/ 2962581 w 5428673"/>
                <a:gd name="connsiteY61" fmla="*/ 10740972 h 10754714"/>
                <a:gd name="connsiteX62" fmla="*/ 3205346 w 5428673"/>
                <a:gd name="connsiteY62" fmla="*/ 10742438 h 10754714"/>
                <a:gd name="connsiteX63" fmla="*/ 3947319 w 5428673"/>
                <a:gd name="connsiteY63" fmla="*/ 10740972 h 10754714"/>
                <a:gd name="connsiteX64" fmla="*/ 4268239 w 5428673"/>
                <a:gd name="connsiteY64" fmla="*/ 10724853 h 10754714"/>
                <a:gd name="connsiteX65" fmla="*/ 4311223 w 5428673"/>
                <a:gd name="connsiteY65" fmla="*/ 10651095 h 10754714"/>
                <a:gd name="connsiteX66" fmla="*/ 4362512 w 5428673"/>
                <a:gd name="connsiteY66" fmla="*/ 10276934 h 10754714"/>
                <a:gd name="connsiteX67" fmla="*/ 4565712 w 5428673"/>
                <a:gd name="connsiteY67" fmla="*/ 9082645 h 10754714"/>
                <a:gd name="connsiteX68" fmla="*/ 4617767 w 5428673"/>
                <a:gd name="connsiteY68" fmla="*/ 8647566 h 10754714"/>
                <a:gd name="connsiteX69" fmla="*/ 4609242 w 5428673"/>
                <a:gd name="connsiteY69" fmla="*/ 7988815 h 10754714"/>
                <a:gd name="connsiteX70" fmla="*/ 4496096 w 5428673"/>
                <a:gd name="connsiteY70" fmla="*/ 7278630 h 10754714"/>
                <a:gd name="connsiteX71" fmla="*/ 4200203 w 5428673"/>
                <a:gd name="connsiteY71" fmla="*/ 6620032 h 10754714"/>
                <a:gd name="connsiteX72" fmla="*/ 4024053 w 5428673"/>
                <a:gd name="connsiteY72" fmla="*/ 6197379 h 10754714"/>
                <a:gd name="connsiteX73" fmla="*/ 4070412 w 5428673"/>
                <a:gd name="connsiteY73" fmla="*/ 5799695 h 10754714"/>
                <a:gd name="connsiteX74" fmla="*/ 4140750 w 5428673"/>
                <a:gd name="connsiteY74" fmla="*/ 5307326 h 10754714"/>
                <a:gd name="connsiteX75" fmla="*/ 4158335 w 5428673"/>
                <a:gd name="connsiteY75" fmla="*/ 5025972 h 10754714"/>
                <a:gd name="connsiteX76" fmla="*/ 4182060 w 5428673"/>
                <a:gd name="connsiteY76" fmla="*/ 5274111 h 10754714"/>
                <a:gd name="connsiteX77" fmla="*/ 4214508 w 5428673"/>
                <a:gd name="connsiteY77" fmla="*/ 5969680 h 10754714"/>
                <a:gd name="connsiteX78" fmla="*/ 4227208 w 5428673"/>
                <a:gd name="connsiteY78" fmla="*/ 6297438 h 10754714"/>
                <a:gd name="connsiteX79" fmla="*/ 4369350 w 5428673"/>
                <a:gd name="connsiteY79" fmla="*/ 6889941 h 10754714"/>
                <a:gd name="connsiteX80" fmla="*/ 4527612 w 5428673"/>
                <a:gd name="connsiteY80" fmla="*/ 7452649 h 10754714"/>
                <a:gd name="connsiteX81" fmla="*/ 4865347 w 5428673"/>
                <a:gd name="connsiteY81" fmla="*/ 8224698 h 10754714"/>
                <a:gd name="connsiteX82" fmla="*/ 4785691 w 5428673"/>
                <a:gd name="connsiteY82" fmla="*/ 8527032 h 10754714"/>
                <a:gd name="connsiteX83" fmla="*/ 4717933 w 5428673"/>
                <a:gd name="connsiteY83" fmla="*/ 8711945 h 10754714"/>
                <a:gd name="connsiteX84" fmla="*/ 4710432 w 5428673"/>
                <a:gd name="connsiteY84" fmla="*/ 8835424 h 10754714"/>
                <a:gd name="connsiteX85" fmla="*/ 4733465 w 5428673"/>
                <a:gd name="connsiteY85" fmla="*/ 8999839 h 10754714"/>
                <a:gd name="connsiteX86" fmla="*/ 4723386 w 5428673"/>
                <a:gd name="connsiteY86" fmla="*/ 9161008 h 10754714"/>
                <a:gd name="connsiteX87" fmla="*/ 4707906 w 5428673"/>
                <a:gd name="connsiteY87" fmla="*/ 9258595 h 10754714"/>
                <a:gd name="connsiteX88" fmla="*/ 4762806 w 5428673"/>
                <a:gd name="connsiteY88" fmla="*/ 9296877 h 10754714"/>
                <a:gd name="connsiteX89" fmla="*/ 4818711 w 5428673"/>
                <a:gd name="connsiteY89" fmla="*/ 9254814 h 10754714"/>
                <a:gd name="connsiteX90" fmla="*/ 4869487 w 5428673"/>
                <a:gd name="connsiteY90" fmla="*/ 9156124 h 10754714"/>
                <a:gd name="connsiteX91" fmla="*/ 4880024 w 5428673"/>
                <a:gd name="connsiteY91" fmla="*/ 9009063 h 10754714"/>
                <a:gd name="connsiteX92" fmla="*/ 4920186 w 5428673"/>
                <a:gd name="connsiteY92" fmla="*/ 8881777 h 10754714"/>
                <a:gd name="connsiteX93" fmla="*/ 5016468 w 5428673"/>
                <a:gd name="connsiteY93" fmla="*/ 8803648 h 10754714"/>
                <a:gd name="connsiteX94" fmla="*/ 5169568 w 5428673"/>
                <a:gd name="connsiteY94" fmla="*/ 8944534 h 10754714"/>
                <a:gd name="connsiteX95" fmla="*/ 5176805 w 5428673"/>
                <a:gd name="connsiteY95" fmla="*/ 9142266 h 10754714"/>
                <a:gd name="connsiteX96" fmla="*/ 5096783 w 5428673"/>
                <a:gd name="connsiteY96" fmla="*/ 9309649 h 10754714"/>
                <a:gd name="connsiteX97" fmla="*/ 5008549 w 5428673"/>
                <a:gd name="connsiteY97" fmla="*/ 9458822 h 10754714"/>
                <a:gd name="connsiteX98" fmla="*/ 4936794 w 5428673"/>
                <a:gd name="connsiteY98" fmla="*/ 9577347 h 10754714"/>
                <a:gd name="connsiteX99" fmla="*/ 5051085 w 5428673"/>
                <a:gd name="connsiteY99" fmla="*/ 9586989 h 10754714"/>
                <a:gd name="connsiteX100" fmla="*/ 5146878 w 5428673"/>
                <a:gd name="connsiteY100" fmla="*/ 9510952 h 10754714"/>
                <a:gd name="connsiteX101" fmla="*/ 5274527 w 5428673"/>
                <a:gd name="connsiteY101" fmla="*/ 9384704 h 10754714"/>
                <a:gd name="connsiteX102" fmla="*/ 5407317 w 5428673"/>
                <a:gd name="connsiteY102" fmla="*/ 9172350 h 10754714"/>
                <a:gd name="connsiteX103" fmla="*/ 5427827 w 5428673"/>
                <a:gd name="connsiteY103" fmla="*/ 8971549 h 10754714"/>
                <a:gd name="connsiteX104" fmla="*/ 5401244 w 5428673"/>
                <a:gd name="connsiteY104" fmla="*/ 8787763 h 10754714"/>
                <a:gd name="connsiteX105" fmla="*/ 5271957 w 5428673"/>
                <a:gd name="connsiteY105" fmla="*/ 8405010 h 10754714"/>
                <a:gd name="connsiteX106" fmla="*/ 5168194 w 5428673"/>
                <a:gd name="connsiteY106" fmla="*/ 7442321 h 10754714"/>
                <a:gd name="connsiteX107" fmla="*/ 5152842 w 5428673"/>
                <a:gd name="connsiteY107" fmla="*/ 6839978 h 10754714"/>
                <a:gd name="connsiteX108" fmla="*/ 5080900 w 5428673"/>
                <a:gd name="connsiteY108" fmla="*/ 6291786 h 10754714"/>
                <a:gd name="connsiteX109" fmla="*/ 4957179 w 5428673"/>
                <a:gd name="connsiteY109" fmla="*/ 5707864 h 10754714"/>
                <a:gd name="connsiteX110" fmla="*/ 4916706 w 5428673"/>
                <a:gd name="connsiteY110" fmla="*/ 4447075 h 10754714"/>
                <a:gd name="connsiteX111" fmla="*/ 4934090 w 5428673"/>
                <a:gd name="connsiteY111" fmla="*/ 3700756 h 10754714"/>
                <a:gd name="connsiteX112" fmla="*/ 4696835 w 5428673"/>
                <a:gd name="connsiteY112" fmla="*/ 3250383 h 10754714"/>
                <a:gd name="connsiteX113" fmla="*/ 4447076 w 5428673"/>
                <a:gd name="connsiteY113" fmla="*/ 3044455 h 10754714"/>
                <a:gd name="connsiteX114" fmla="*/ 4126080 w 5428673"/>
                <a:gd name="connsiteY114" fmla="*/ 2912933 h 10754714"/>
                <a:gd name="connsiteX115" fmla="*/ 3850185 w 5428673"/>
                <a:gd name="connsiteY115" fmla="*/ 2746113 h 10754714"/>
                <a:gd name="connsiteX116" fmla="*/ 3472535 w 5428673"/>
                <a:gd name="connsiteY116" fmla="*/ 2528957 h 10754714"/>
                <a:gd name="connsiteX117" fmla="*/ 3380322 w 5428673"/>
                <a:gd name="connsiteY117" fmla="*/ 2231809 h 10754714"/>
                <a:gd name="connsiteX118" fmla="*/ 3388182 w 5428673"/>
                <a:gd name="connsiteY118" fmla="*/ 1958709 h 10754714"/>
                <a:gd name="connsiteX119" fmla="*/ 3535387 w 5428673"/>
                <a:gd name="connsiteY119" fmla="*/ 1962420 h 10754714"/>
                <a:gd name="connsiteX120" fmla="*/ 3756168 w 5428673"/>
                <a:gd name="connsiteY120" fmla="*/ 2007437 h 10754714"/>
                <a:gd name="connsiteX121" fmla="*/ 3828390 w 5428673"/>
                <a:gd name="connsiteY121" fmla="*/ 1815438 h 10754714"/>
                <a:gd name="connsiteX122" fmla="*/ 3880116 w 5428673"/>
                <a:gd name="connsiteY122" fmla="*/ 1750548 h 10754714"/>
                <a:gd name="connsiteX123" fmla="*/ 3933540 w 5428673"/>
                <a:gd name="connsiteY123" fmla="*/ 1690329 h 10754714"/>
                <a:gd name="connsiteX124" fmla="*/ 3886760 w 5428673"/>
                <a:gd name="connsiteY124" fmla="*/ 1631133 h 10754714"/>
                <a:gd name="connsiteX125" fmla="*/ 3813694 w 5428673"/>
                <a:gd name="connsiteY125" fmla="*/ 1619405 h 10754714"/>
                <a:gd name="connsiteX126" fmla="*/ 3925688 w 5428673"/>
                <a:gd name="connsiteY126" fmla="*/ 1610647 h 10754714"/>
                <a:gd name="connsiteX127" fmla="*/ 3966105 w 5428673"/>
                <a:gd name="connsiteY127" fmla="*/ 1565149 h 10754714"/>
                <a:gd name="connsiteX128" fmla="*/ 3951330 w 5428673"/>
                <a:gd name="connsiteY128" fmla="*/ 1494543 h 10754714"/>
                <a:gd name="connsiteX129" fmla="*/ 3947901 w 5428673"/>
                <a:gd name="connsiteY129" fmla="*/ 1378545 h 10754714"/>
                <a:gd name="connsiteX130" fmla="*/ 4050917 w 5428673"/>
                <a:gd name="connsiteY130" fmla="*/ 1363631 h 10754714"/>
                <a:gd name="connsiteX131" fmla="*/ 4123660 w 5428673"/>
                <a:gd name="connsiteY131" fmla="*/ 1325671 h 10754714"/>
                <a:gd name="connsiteX132" fmla="*/ 4159890 w 5428673"/>
                <a:gd name="connsiteY132" fmla="*/ 1250378 h 10754714"/>
                <a:gd name="connsiteX133" fmla="*/ 4089102 w 5428673"/>
                <a:gd name="connsiteY133" fmla="*/ 1169402 h 10754714"/>
                <a:gd name="connsiteX134" fmla="*/ 4019050 w 5428673"/>
                <a:gd name="connsiteY134" fmla="*/ 1072201 h 10754714"/>
                <a:gd name="connsiteX135" fmla="*/ 3945740 w 5428673"/>
                <a:gd name="connsiteY135" fmla="*/ 916919 h 10754714"/>
                <a:gd name="connsiteX136" fmla="*/ 3983448 w 5428673"/>
                <a:gd name="connsiteY136" fmla="*/ 753285 h 10754714"/>
                <a:gd name="connsiteX137" fmla="*/ 3987872 w 5428673"/>
                <a:gd name="connsiteY137" fmla="*/ 414462 h 10754714"/>
                <a:gd name="connsiteX138" fmla="*/ 3678236 w 5428673"/>
                <a:gd name="connsiteY138" fmla="*/ 125796 h 10754714"/>
                <a:gd name="connsiteX139" fmla="*/ 3178906 w 5428673"/>
                <a:gd name="connsiteY139" fmla="*/ 9659 h 10754714"/>
                <a:gd name="connsiteX140" fmla="*/ 2575608 w 5428673"/>
                <a:gd name="connsiteY140" fmla="*/ 37014 h 10754714"/>
                <a:gd name="connsiteX141" fmla="*/ 2224027 w 5428673"/>
                <a:gd name="connsiteY141" fmla="*/ 278126 h 10754714"/>
                <a:gd name="connsiteX142" fmla="*/ 2087013 w 5428673"/>
                <a:gd name="connsiteY142" fmla="*/ 602343 h 10754714"/>
                <a:gd name="connsiteX143" fmla="*/ 2076390 w 5428673"/>
                <a:gd name="connsiteY143" fmla="*/ 1121429 h 10754714"/>
                <a:gd name="connsiteX144" fmla="*/ 2300486 w 5428673"/>
                <a:gd name="connsiteY144" fmla="*/ 1530531 h 10754714"/>
                <a:gd name="connsiteX145" fmla="*/ 2508987 w 5428673"/>
                <a:gd name="connsiteY145" fmla="*/ 1763495 h 10754714"/>
                <a:gd name="connsiteX146" fmla="*/ 2530296 w 5428673"/>
                <a:gd name="connsiteY146" fmla="*/ 2078352 h 10754714"/>
                <a:gd name="connsiteX147" fmla="*/ 2452627 w 5428673"/>
                <a:gd name="connsiteY147" fmla="*/ 2423449 h 10754714"/>
                <a:gd name="connsiteX148" fmla="*/ 2009941 w 5428673"/>
                <a:gd name="connsiteY148" fmla="*/ 2723226 h 10754714"/>
                <a:gd name="connsiteX149" fmla="*/ 1587073 w 5428673"/>
                <a:gd name="connsiteY149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479791 w 5428673"/>
                <a:gd name="connsiteY20" fmla="*/ 9677867 h 10754714"/>
                <a:gd name="connsiteX21" fmla="*/ 1010689 w 5428673"/>
                <a:gd name="connsiteY21" fmla="*/ 10389280 h 10754714"/>
                <a:gd name="connsiteX22" fmla="*/ 957935 w 5428673"/>
                <a:gd name="connsiteY22" fmla="*/ 10266188 h 10754714"/>
                <a:gd name="connsiteX23" fmla="*/ 905181 w 5428673"/>
                <a:gd name="connsiteY23" fmla="*/ 10195849 h 10754714"/>
                <a:gd name="connsiteX24" fmla="*/ 597476 w 5428673"/>
                <a:gd name="connsiteY24" fmla="*/ 9211003 h 10754714"/>
                <a:gd name="connsiteX25" fmla="*/ 799673 w 5428673"/>
                <a:gd name="connsiteY25" fmla="*/ 9756234 h 10754714"/>
                <a:gd name="connsiteX26" fmla="*/ 870012 w 5428673"/>
                <a:gd name="connsiteY26" fmla="*/ 9562803 h 10754714"/>
                <a:gd name="connsiteX27" fmla="*/ 870012 w 5428673"/>
                <a:gd name="connsiteY27" fmla="*/ 9527634 h 10754714"/>
                <a:gd name="connsiteX28" fmla="*/ 975519 w 5428673"/>
                <a:gd name="connsiteY28" fmla="*/ 9685895 h 10754714"/>
                <a:gd name="connsiteX29" fmla="*/ 957935 w 5428673"/>
                <a:gd name="connsiteY29" fmla="*/ 9844157 h 10754714"/>
                <a:gd name="connsiteX30" fmla="*/ 940350 w 5428673"/>
                <a:gd name="connsiteY30" fmla="*/ 10002418 h 10754714"/>
                <a:gd name="connsiteX31" fmla="*/ 940350 w 5428673"/>
                <a:gd name="connsiteY31" fmla="*/ 10072757 h 10754714"/>
                <a:gd name="connsiteX32" fmla="*/ 1010689 w 5428673"/>
                <a:gd name="connsiteY32" fmla="*/ 10090341 h 10754714"/>
                <a:gd name="connsiteX33" fmla="*/ 1063442 w 5428673"/>
                <a:gd name="connsiteY33" fmla="*/ 9844157 h 10754714"/>
                <a:gd name="connsiteX34" fmla="*/ 1063442 w 5428673"/>
                <a:gd name="connsiteY34" fmla="*/ 9580388 h 10754714"/>
                <a:gd name="connsiteX35" fmla="*/ 1010689 w 5428673"/>
                <a:gd name="connsiteY35" fmla="*/ 9228695 h 10754714"/>
                <a:gd name="connsiteX36" fmla="*/ 975519 w 5428673"/>
                <a:gd name="connsiteY36" fmla="*/ 9000095 h 10754714"/>
                <a:gd name="connsiteX37" fmla="*/ 1010689 w 5428673"/>
                <a:gd name="connsiteY37" fmla="*/ 8490141 h 10754714"/>
                <a:gd name="connsiteX38" fmla="*/ 950398 w 5428673"/>
                <a:gd name="connsiteY38" fmla="*/ 8128400 h 10754714"/>
                <a:gd name="connsiteX39" fmla="*/ 1422138 w 5428673"/>
                <a:gd name="connsiteY39" fmla="*/ 6406581 h 10754714"/>
                <a:gd name="connsiteX40" fmla="*/ 1515161 w 5428673"/>
                <a:gd name="connsiteY40" fmla="*/ 5523365 h 10754714"/>
                <a:gd name="connsiteX41" fmla="*/ 1541754 w 5428673"/>
                <a:gd name="connsiteY41" fmla="*/ 5025719 h 10754714"/>
                <a:gd name="connsiteX42" fmla="*/ 1577871 w 5428673"/>
                <a:gd name="connsiteY42" fmla="*/ 5097781 h 10754714"/>
                <a:gd name="connsiteX43" fmla="*/ 1655179 w 5428673"/>
                <a:gd name="connsiteY43" fmla="*/ 5550695 h 10754714"/>
                <a:gd name="connsiteX44" fmla="*/ 1772992 w 5428673"/>
                <a:gd name="connsiteY44" fmla="*/ 6216246 h 10754714"/>
                <a:gd name="connsiteX45" fmla="*/ 1640842 w 5428673"/>
                <a:gd name="connsiteY45" fmla="*/ 6648629 h 10754714"/>
                <a:gd name="connsiteX46" fmla="*/ 1270271 w 5428673"/>
                <a:gd name="connsiteY46" fmla="*/ 7682873 h 10754714"/>
                <a:gd name="connsiteX47" fmla="*/ 1146062 w 5428673"/>
                <a:gd name="connsiteY47" fmla="*/ 8704786 h 10754714"/>
                <a:gd name="connsiteX48" fmla="*/ 1309627 w 5428673"/>
                <a:gd name="connsiteY48" fmla="*/ 9773818 h 10754714"/>
                <a:gd name="connsiteX49" fmla="*/ 1467889 w 5428673"/>
                <a:gd name="connsiteY49" fmla="*/ 10512372 h 10754714"/>
                <a:gd name="connsiteX50" fmla="*/ 1538227 w 5428673"/>
                <a:gd name="connsiteY50" fmla="*/ 10723388 h 10754714"/>
                <a:gd name="connsiteX51" fmla="*/ 1626150 w 5428673"/>
                <a:gd name="connsiteY51" fmla="*/ 10723388 h 10754714"/>
                <a:gd name="connsiteX52" fmla="*/ 2396454 w 5428673"/>
                <a:gd name="connsiteY52" fmla="*/ 10748788 h 10754714"/>
                <a:gd name="connsiteX53" fmla="*/ 2786735 w 5428673"/>
                <a:gd name="connsiteY53" fmla="*/ 10731203 h 10754714"/>
                <a:gd name="connsiteX54" fmla="*/ 2804319 w 5428673"/>
                <a:gd name="connsiteY54" fmla="*/ 9914495 h 10754714"/>
                <a:gd name="connsiteX55" fmla="*/ 2786735 w 5428673"/>
                <a:gd name="connsiteY55" fmla="*/ 9351788 h 10754714"/>
                <a:gd name="connsiteX56" fmla="*/ 2757916 w 5428673"/>
                <a:gd name="connsiteY56" fmla="*/ 8936107 h 10754714"/>
                <a:gd name="connsiteX57" fmla="*/ 2927412 w 5428673"/>
                <a:gd name="connsiteY57" fmla="*/ 8947341 h 10754714"/>
                <a:gd name="connsiteX58" fmla="*/ 2997750 w 5428673"/>
                <a:gd name="connsiteY58" fmla="*/ 8964926 h 10754714"/>
                <a:gd name="connsiteX59" fmla="*/ 2980166 w 5428673"/>
                <a:gd name="connsiteY59" fmla="*/ 9175941 h 10754714"/>
                <a:gd name="connsiteX60" fmla="*/ 2944996 w 5428673"/>
                <a:gd name="connsiteY60" fmla="*/ 9685895 h 10754714"/>
                <a:gd name="connsiteX61" fmla="*/ 2962581 w 5428673"/>
                <a:gd name="connsiteY61" fmla="*/ 10740972 h 10754714"/>
                <a:gd name="connsiteX62" fmla="*/ 3205346 w 5428673"/>
                <a:gd name="connsiteY62" fmla="*/ 10742438 h 10754714"/>
                <a:gd name="connsiteX63" fmla="*/ 3947319 w 5428673"/>
                <a:gd name="connsiteY63" fmla="*/ 10740972 h 10754714"/>
                <a:gd name="connsiteX64" fmla="*/ 4268239 w 5428673"/>
                <a:gd name="connsiteY64" fmla="*/ 10724853 h 10754714"/>
                <a:gd name="connsiteX65" fmla="*/ 4311223 w 5428673"/>
                <a:gd name="connsiteY65" fmla="*/ 10651095 h 10754714"/>
                <a:gd name="connsiteX66" fmla="*/ 4362512 w 5428673"/>
                <a:gd name="connsiteY66" fmla="*/ 10276934 h 10754714"/>
                <a:gd name="connsiteX67" fmla="*/ 4565712 w 5428673"/>
                <a:gd name="connsiteY67" fmla="*/ 9082645 h 10754714"/>
                <a:gd name="connsiteX68" fmla="*/ 4617767 w 5428673"/>
                <a:gd name="connsiteY68" fmla="*/ 8647566 h 10754714"/>
                <a:gd name="connsiteX69" fmla="*/ 4609242 w 5428673"/>
                <a:gd name="connsiteY69" fmla="*/ 7988815 h 10754714"/>
                <a:gd name="connsiteX70" fmla="*/ 4496096 w 5428673"/>
                <a:gd name="connsiteY70" fmla="*/ 7278630 h 10754714"/>
                <a:gd name="connsiteX71" fmla="*/ 4200203 w 5428673"/>
                <a:gd name="connsiteY71" fmla="*/ 6620032 h 10754714"/>
                <a:gd name="connsiteX72" fmla="*/ 4024053 w 5428673"/>
                <a:gd name="connsiteY72" fmla="*/ 6197379 h 10754714"/>
                <a:gd name="connsiteX73" fmla="*/ 4070412 w 5428673"/>
                <a:gd name="connsiteY73" fmla="*/ 5799695 h 10754714"/>
                <a:gd name="connsiteX74" fmla="*/ 4140750 w 5428673"/>
                <a:gd name="connsiteY74" fmla="*/ 5307326 h 10754714"/>
                <a:gd name="connsiteX75" fmla="*/ 4158335 w 5428673"/>
                <a:gd name="connsiteY75" fmla="*/ 5025972 h 10754714"/>
                <a:gd name="connsiteX76" fmla="*/ 4182060 w 5428673"/>
                <a:gd name="connsiteY76" fmla="*/ 5274111 h 10754714"/>
                <a:gd name="connsiteX77" fmla="*/ 4214508 w 5428673"/>
                <a:gd name="connsiteY77" fmla="*/ 5969680 h 10754714"/>
                <a:gd name="connsiteX78" fmla="*/ 4227208 w 5428673"/>
                <a:gd name="connsiteY78" fmla="*/ 6297438 h 10754714"/>
                <a:gd name="connsiteX79" fmla="*/ 4369350 w 5428673"/>
                <a:gd name="connsiteY79" fmla="*/ 6889941 h 10754714"/>
                <a:gd name="connsiteX80" fmla="*/ 4527612 w 5428673"/>
                <a:gd name="connsiteY80" fmla="*/ 7452649 h 10754714"/>
                <a:gd name="connsiteX81" fmla="*/ 4865347 w 5428673"/>
                <a:gd name="connsiteY81" fmla="*/ 8224698 h 10754714"/>
                <a:gd name="connsiteX82" fmla="*/ 4785691 w 5428673"/>
                <a:gd name="connsiteY82" fmla="*/ 8527032 h 10754714"/>
                <a:gd name="connsiteX83" fmla="*/ 4717933 w 5428673"/>
                <a:gd name="connsiteY83" fmla="*/ 8711945 h 10754714"/>
                <a:gd name="connsiteX84" fmla="*/ 4710432 w 5428673"/>
                <a:gd name="connsiteY84" fmla="*/ 8835424 h 10754714"/>
                <a:gd name="connsiteX85" fmla="*/ 4733465 w 5428673"/>
                <a:gd name="connsiteY85" fmla="*/ 8999839 h 10754714"/>
                <a:gd name="connsiteX86" fmla="*/ 4723386 w 5428673"/>
                <a:gd name="connsiteY86" fmla="*/ 9161008 h 10754714"/>
                <a:gd name="connsiteX87" fmla="*/ 4707906 w 5428673"/>
                <a:gd name="connsiteY87" fmla="*/ 9258595 h 10754714"/>
                <a:gd name="connsiteX88" fmla="*/ 4762806 w 5428673"/>
                <a:gd name="connsiteY88" fmla="*/ 9296877 h 10754714"/>
                <a:gd name="connsiteX89" fmla="*/ 4818711 w 5428673"/>
                <a:gd name="connsiteY89" fmla="*/ 9254814 h 10754714"/>
                <a:gd name="connsiteX90" fmla="*/ 4869487 w 5428673"/>
                <a:gd name="connsiteY90" fmla="*/ 9156124 h 10754714"/>
                <a:gd name="connsiteX91" fmla="*/ 4880024 w 5428673"/>
                <a:gd name="connsiteY91" fmla="*/ 9009063 h 10754714"/>
                <a:gd name="connsiteX92" fmla="*/ 4920186 w 5428673"/>
                <a:gd name="connsiteY92" fmla="*/ 8881777 h 10754714"/>
                <a:gd name="connsiteX93" fmla="*/ 5016468 w 5428673"/>
                <a:gd name="connsiteY93" fmla="*/ 8803648 h 10754714"/>
                <a:gd name="connsiteX94" fmla="*/ 5169568 w 5428673"/>
                <a:gd name="connsiteY94" fmla="*/ 8944534 h 10754714"/>
                <a:gd name="connsiteX95" fmla="*/ 5176805 w 5428673"/>
                <a:gd name="connsiteY95" fmla="*/ 9142266 h 10754714"/>
                <a:gd name="connsiteX96" fmla="*/ 5096783 w 5428673"/>
                <a:gd name="connsiteY96" fmla="*/ 9309649 h 10754714"/>
                <a:gd name="connsiteX97" fmla="*/ 5008549 w 5428673"/>
                <a:gd name="connsiteY97" fmla="*/ 9458822 h 10754714"/>
                <a:gd name="connsiteX98" fmla="*/ 4936794 w 5428673"/>
                <a:gd name="connsiteY98" fmla="*/ 9577347 h 10754714"/>
                <a:gd name="connsiteX99" fmla="*/ 5051085 w 5428673"/>
                <a:gd name="connsiteY99" fmla="*/ 9586989 h 10754714"/>
                <a:gd name="connsiteX100" fmla="*/ 5146878 w 5428673"/>
                <a:gd name="connsiteY100" fmla="*/ 9510952 h 10754714"/>
                <a:gd name="connsiteX101" fmla="*/ 5274527 w 5428673"/>
                <a:gd name="connsiteY101" fmla="*/ 9384704 h 10754714"/>
                <a:gd name="connsiteX102" fmla="*/ 5407317 w 5428673"/>
                <a:gd name="connsiteY102" fmla="*/ 9172350 h 10754714"/>
                <a:gd name="connsiteX103" fmla="*/ 5427827 w 5428673"/>
                <a:gd name="connsiteY103" fmla="*/ 8971549 h 10754714"/>
                <a:gd name="connsiteX104" fmla="*/ 5401244 w 5428673"/>
                <a:gd name="connsiteY104" fmla="*/ 8787763 h 10754714"/>
                <a:gd name="connsiteX105" fmla="*/ 5271957 w 5428673"/>
                <a:gd name="connsiteY105" fmla="*/ 8405010 h 10754714"/>
                <a:gd name="connsiteX106" fmla="*/ 5168194 w 5428673"/>
                <a:gd name="connsiteY106" fmla="*/ 7442321 h 10754714"/>
                <a:gd name="connsiteX107" fmla="*/ 5152842 w 5428673"/>
                <a:gd name="connsiteY107" fmla="*/ 6839978 h 10754714"/>
                <a:gd name="connsiteX108" fmla="*/ 5080900 w 5428673"/>
                <a:gd name="connsiteY108" fmla="*/ 6291786 h 10754714"/>
                <a:gd name="connsiteX109" fmla="*/ 4957179 w 5428673"/>
                <a:gd name="connsiteY109" fmla="*/ 5707864 h 10754714"/>
                <a:gd name="connsiteX110" fmla="*/ 4916706 w 5428673"/>
                <a:gd name="connsiteY110" fmla="*/ 4447075 h 10754714"/>
                <a:gd name="connsiteX111" fmla="*/ 4934090 w 5428673"/>
                <a:gd name="connsiteY111" fmla="*/ 3700756 h 10754714"/>
                <a:gd name="connsiteX112" fmla="*/ 4696835 w 5428673"/>
                <a:gd name="connsiteY112" fmla="*/ 3250383 h 10754714"/>
                <a:gd name="connsiteX113" fmla="*/ 4447076 w 5428673"/>
                <a:gd name="connsiteY113" fmla="*/ 3044455 h 10754714"/>
                <a:gd name="connsiteX114" fmla="*/ 4126080 w 5428673"/>
                <a:gd name="connsiteY114" fmla="*/ 2912933 h 10754714"/>
                <a:gd name="connsiteX115" fmla="*/ 3850185 w 5428673"/>
                <a:gd name="connsiteY115" fmla="*/ 2746113 h 10754714"/>
                <a:gd name="connsiteX116" fmla="*/ 3472535 w 5428673"/>
                <a:gd name="connsiteY116" fmla="*/ 2528957 h 10754714"/>
                <a:gd name="connsiteX117" fmla="*/ 3380322 w 5428673"/>
                <a:gd name="connsiteY117" fmla="*/ 2231809 h 10754714"/>
                <a:gd name="connsiteX118" fmla="*/ 3388182 w 5428673"/>
                <a:gd name="connsiteY118" fmla="*/ 1958709 h 10754714"/>
                <a:gd name="connsiteX119" fmla="*/ 3535387 w 5428673"/>
                <a:gd name="connsiteY119" fmla="*/ 1962420 h 10754714"/>
                <a:gd name="connsiteX120" fmla="*/ 3756168 w 5428673"/>
                <a:gd name="connsiteY120" fmla="*/ 2007437 h 10754714"/>
                <a:gd name="connsiteX121" fmla="*/ 3828390 w 5428673"/>
                <a:gd name="connsiteY121" fmla="*/ 1815438 h 10754714"/>
                <a:gd name="connsiteX122" fmla="*/ 3880116 w 5428673"/>
                <a:gd name="connsiteY122" fmla="*/ 1750548 h 10754714"/>
                <a:gd name="connsiteX123" fmla="*/ 3933540 w 5428673"/>
                <a:gd name="connsiteY123" fmla="*/ 1690329 h 10754714"/>
                <a:gd name="connsiteX124" fmla="*/ 3886760 w 5428673"/>
                <a:gd name="connsiteY124" fmla="*/ 1631133 h 10754714"/>
                <a:gd name="connsiteX125" fmla="*/ 3813694 w 5428673"/>
                <a:gd name="connsiteY125" fmla="*/ 1619405 h 10754714"/>
                <a:gd name="connsiteX126" fmla="*/ 3925688 w 5428673"/>
                <a:gd name="connsiteY126" fmla="*/ 1610647 h 10754714"/>
                <a:gd name="connsiteX127" fmla="*/ 3966105 w 5428673"/>
                <a:gd name="connsiteY127" fmla="*/ 1565149 h 10754714"/>
                <a:gd name="connsiteX128" fmla="*/ 3951330 w 5428673"/>
                <a:gd name="connsiteY128" fmla="*/ 1494543 h 10754714"/>
                <a:gd name="connsiteX129" fmla="*/ 3947901 w 5428673"/>
                <a:gd name="connsiteY129" fmla="*/ 1378545 h 10754714"/>
                <a:gd name="connsiteX130" fmla="*/ 4050917 w 5428673"/>
                <a:gd name="connsiteY130" fmla="*/ 1363631 h 10754714"/>
                <a:gd name="connsiteX131" fmla="*/ 4123660 w 5428673"/>
                <a:gd name="connsiteY131" fmla="*/ 1325671 h 10754714"/>
                <a:gd name="connsiteX132" fmla="*/ 4159890 w 5428673"/>
                <a:gd name="connsiteY132" fmla="*/ 1250378 h 10754714"/>
                <a:gd name="connsiteX133" fmla="*/ 4089102 w 5428673"/>
                <a:gd name="connsiteY133" fmla="*/ 1169402 h 10754714"/>
                <a:gd name="connsiteX134" fmla="*/ 4019050 w 5428673"/>
                <a:gd name="connsiteY134" fmla="*/ 1072201 h 10754714"/>
                <a:gd name="connsiteX135" fmla="*/ 3945740 w 5428673"/>
                <a:gd name="connsiteY135" fmla="*/ 916919 h 10754714"/>
                <a:gd name="connsiteX136" fmla="*/ 3983448 w 5428673"/>
                <a:gd name="connsiteY136" fmla="*/ 753285 h 10754714"/>
                <a:gd name="connsiteX137" fmla="*/ 3987872 w 5428673"/>
                <a:gd name="connsiteY137" fmla="*/ 414462 h 10754714"/>
                <a:gd name="connsiteX138" fmla="*/ 3678236 w 5428673"/>
                <a:gd name="connsiteY138" fmla="*/ 125796 h 10754714"/>
                <a:gd name="connsiteX139" fmla="*/ 3178906 w 5428673"/>
                <a:gd name="connsiteY139" fmla="*/ 9659 h 10754714"/>
                <a:gd name="connsiteX140" fmla="*/ 2575608 w 5428673"/>
                <a:gd name="connsiteY140" fmla="*/ 37014 h 10754714"/>
                <a:gd name="connsiteX141" fmla="*/ 2224027 w 5428673"/>
                <a:gd name="connsiteY141" fmla="*/ 278126 h 10754714"/>
                <a:gd name="connsiteX142" fmla="*/ 2087013 w 5428673"/>
                <a:gd name="connsiteY142" fmla="*/ 602343 h 10754714"/>
                <a:gd name="connsiteX143" fmla="*/ 2076390 w 5428673"/>
                <a:gd name="connsiteY143" fmla="*/ 1121429 h 10754714"/>
                <a:gd name="connsiteX144" fmla="*/ 2300486 w 5428673"/>
                <a:gd name="connsiteY144" fmla="*/ 1530531 h 10754714"/>
                <a:gd name="connsiteX145" fmla="*/ 2508987 w 5428673"/>
                <a:gd name="connsiteY145" fmla="*/ 1763495 h 10754714"/>
                <a:gd name="connsiteX146" fmla="*/ 2530296 w 5428673"/>
                <a:gd name="connsiteY146" fmla="*/ 2078352 h 10754714"/>
                <a:gd name="connsiteX147" fmla="*/ 2452627 w 5428673"/>
                <a:gd name="connsiteY147" fmla="*/ 2423449 h 10754714"/>
                <a:gd name="connsiteX148" fmla="*/ 2009941 w 5428673"/>
                <a:gd name="connsiteY148" fmla="*/ 2723226 h 10754714"/>
                <a:gd name="connsiteX149" fmla="*/ 1587073 w 5428673"/>
                <a:gd name="connsiteY149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479791 w 5428673"/>
                <a:gd name="connsiteY20" fmla="*/ 9677867 h 10754714"/>
                <a:gd name="connsiteX21" fmla="*/ 1010689 w 5428673"/>
                <a:gd name="connsiteY21" fmla="*/ 10389280 h 10754714"/>
                <a:gd name="connsiteX22" fmla="*/ 957935 w 5428673"/>
                <a:gd name="connsiteY22" fmla="*/ 10266188 h 10754714"/>
                <a:gd name="connsiteX23" fmla="*/ 905181 w 5428673"/>
                <a:gd name="connsiteY23" fmla="*/ 10195849 h 10754714"/>
                <a:gd name="connsiteX24" fmla="*/ 597476 w 5428673"/>
                <a:gd name="connsiteY24" fmla="*/ 9211003 h 10754714"/>
                <a:gd name="connsiteX25" fmla="*/ 799673 w 5428673"/>
                <a:gd name="connsiteY25" fmla="*/ 9756234 h 10754714"/>
                <a:gd name="connsiteX26" fmla="*/ 870012 w 5428673"/>
                <a:gd name="connsiteY26" fmla="*/ 9562803 h 10754714"/>
                <a:gd name="connsiteX27" fmla="*/ 870012 w 5428673"/>
                <a:gd name="connsiteY27" fmla="*/ 9527634 h 10754714"/>
                <a:gd name="connsiteX28" fmla="*/ 975519 w 5428673"/>
                <a:gd name="connsiteY28" fmla="*/ 9685895 h 10754714"/>
                <a:gd name="connsiteX29" fmla="*/ 957935 w 5428673"/>
                <a:gd name="connsiteY29" fmla="*/ 9844157 h 10754714"/>
                <a:gd name="connsiteX30" fmla="*/ 940350 w 5428673"/>
                <a:gd name="connsiteY30" fmla="*/ 10002418 h 10754714"/>
                <a:gd name="connsiteX31" fmla="*/ 940350 w 5428673"/>
                <a:gd name="connsiteY31" fmla="*/ 10072757 h 10754714"/>
                <a:gd name="connsiteX32" fmla="*/ 1010689 w 5428673"/>
                <a:gd name="connsiteY32" fmla="*/ 10090341 h 10754714"/>
                <a:gd name="connsiteX33" fmla="*/ 1063442 w 5428673"/>
                <a:gd name="connsiteY33" fmla="*/ 9844157 h 10754714"/>
                <a:gd name="connsiteX34" fmla="*/ 1063442 w 5428673"/>
                <a:gd name="connsiteY34" fmla="*/ 9580388 h 10754714"/>
                <a:gd name="connsiteX35" fmla="*/ 1010689 w 5428673"/>
                <a:gd name="connsiteY35" fmla="*/ 9228695 h 10754714"/>
                <a:gd name="connsiteX36" fmla="*/ 975519 w 5428673"/>
                <a:gd name="connsiteY36" fmla="*/ 9000095 h 10754714"/>
                <a:gd name="connsiteX37" fmla="*/ 1010689 w 5428673"/>
                <a:gd name="connsiteY37" fmla="*/ 8490141 h 10754714"/>
                <a:gd name="connsiteX38" fmla="*/ 950398 w 5428673"/>
                <a:gd name="connsiteY38" fmla="*/ 8128400 h 10754714"/>
                <a:gd name="connsiteX39" fmla="*/ 1422138 w 5428673"/>
                <a:gd name="connsiteY39" fmla="*/ 6406581 h 10754714"/>
                <a:gd name="connsiteX40" fmla="*/ 1515161 w 5428673"/>
                <a:gd name="connsiteY40" fmla="*/ 5523365 h 10754714"/>
                <a:gd name="connsiteX41" fmla="*/ 1541754 w 5428673"/>
                <a:gd name="connsiteY41" fmla="*/ 5025719 h 10754714"/>
                <a:gd name="connsiteX42" fmla="*/ 1577871 w 5428673"/>
                <a:gd name="connsiteY42" fmla="*/ 5097781 h 10754714"/>
                <a:gd name="connsiteX43" fmla="*/ 1655179 w 5428673"/>
                <a:gd name="connsiteY43" fmla="*/ 5550695 h 10754714"/>
                <a:gd name="connsiteX44" fmla="*/ 1772992 w 5428673"/>
                <a:gd name="connsiteY44" fmla="*/ 6216246 h 10754714"/>
                <a:gd name="connsiteX45" fmla="*/ 1640842 w 5428673"/>
                <a:gd name="connsiteY45" fmla="*/ 6648629 h 10754714"/>
                <a:gd name="connsiteX46" fmla="*/ 1270271 w 5428673"/>
                <a:gd name="connsiteY46" fmla="*/ 7682873 h 10754714"/>
                <a:gd name="connsiteX47" fmla="*/ 1146062 w 5428673"/>
                <a:gd name="connsiteY47" fmla="*/ 8704786 h 10754714"/>
                <a:gd name="connsiteX48" fmla="*/ 1309627 w 5428673"/>
                <a:gd name="connsiteY48" fmla="*/ 9773818 h 10754714"/>
                <a:gd name="connsiteX49" fmla="*/ 1467889 w 5428673"/>
                <a:gd name="connsiteY49" fmla="*/ 10512372 h 10754714"/>
                <a:gd name="connsiteX50" fmla="*/ 1538227 w 5428673"/>
                <a:gd name="connsiteY50" fmla="*/ 10723388 h 10754714"/>
                <a:gd name="connsiteX51" fmla="*/ 1626150 w 5428673"/>
                <a:gd name="connsiteY51" fmla="*/ 10723388 h 10754714"/>
                <a:gd name="connsiteX52" fmla="*/ 2396454 w 5428673"/>
                <a:gd name="connsiteY52" fmla="*/ 10748788 h 10754714"/>
                <a:gd name="connsiteX53" fmla="*/ 2786735 w 5428673"/>
                <a:gd name="connsiteY53" fmla="*/ 10731203 h 10754714"/>
                <a:gd name="connsiteX54" fmla="*/ 2804319 w 5428673"/>
                <a:gd name="connsiteY54" fmla="*/ 9914495 h 10754714"/>
                <a:gd name="connsiteX55" fmla="*/ 2786735 w 5428673"/>
                <a:gd name="connsiteY55" fmla="*/ 9351788 h 10754714"/>
                <a:gd name="connsiteX56" fmla="*/ 2757916 w 5428673"/>
                <a:gd name="connsiteY56" fmla="*/ 8936107 h 10754714"/>
                <a:gd name="connsiteX57" fmla="*/ 2927412 w 5428673"/>
                <a:gd name="connsiteY57" fmla="*/ 8947341 h 10754714"/>
                <a:gd name="connsiteX58" fmla="*/ 2997750 w 5428673"/>
                <a:gd name="connsiteY58" fmla="*/ 8964926 h 10754714"/>
                <a:gd name="connsiteX59" fmla="*/ 2980166 w 5428673"/>
                <a:gd name="connsiteY59" fmla="*/ 9175941 h 10754714"/>
                <a:gd name="connsiteX60" fmla="*/ 2944996 w 5428673"/>
                <a:gd name="connsiteY60" fmla="*/ 9685895 h 10754714"/>
                <a:gd name="connsiteX61" fmla="*/ 2962581 w 5428673"/>
                <a:gd name="connsiteY61" fmla="*/ 10740972 h 10754714"/>
                <a:gd name="connsiteX62" fmla="*/ 3205346 w 5428673"/>
                <a:gd name="connsiteY62" fmla="*/ 10742438 h 10754714"/>
                <a:gd name="connsiteX63" fmla="*/ 3947319 w 5428673"/>
                <a:gd name="connsiteY63" fmla="*/ 10740972 h 10754714"/>
                <a:gd name="connsiteX64" fmla="*/ 4268239 w 5428673"/>
                <a:gd name="connsiteY64" fmla="*/ 10724853 h 10754714"/>
                <a:gd name="connsiteX65" fmla="*/ 4311223 w 5428673"/>
                <a:gd name="connsiteY65" fmla="*/ 10651095 h 10754714"/>
                <a:gd name="connsiteX66" fmla="*/ 4362512 w 5428673"/>
                <a:gd name="connsiteY66" fmla="*/ 10276934 h 10754714"/>
                <a:gd name="connsiteX67" fmla="*/ 4565712 w 5428673"/>
                <a:gd name="connsiteY67" fmla="*/ 9082645 h 10754714"/>
                <a:gd name="connsiteX68" fmla="*/ 4617767 w 5428673"/>
                <a:gd name="connsiteY68" fmla="*/ 8647566 h 10754714"/>
                <a:gd name="connsiteX69" fmla="*/ 4609242 w 5428673"/>
                <a:gd name="connsiteY69" fmla="*/ 7988815 h 10754714"/>
                <a:gd name="connsiteX70" fmla="*/ 4496096 w 5428673"/>
                <a:gd name="connsiteY70" fmla="*/ 7278630 h 10754714"/>
                <a:gd name="connsiteX71" fmla="*/ 4200203 w 5428673"/>
                <a:gd name="connsiteY71" fmla="*/ 6620032 h 10754714"/>
                <a:gd name="connsiteX72" fmla="*/ 4024053 w 5428673"/>
                <a:gd name="connsiteY72" fmla="*/ 6197379 h 10754714"/>
                <a:gd name="connsiteX73" fmla="*/ 4070412 w 5428673"/>
                <a:gd name="connsiteY73" fmla="*/ 5799695 h 10754714"/>
                <a:gd name="connsiteX74" fmla="*/ 4140750 w 5428673"/>
                <a:gd name="connsiteY74" fmla="*/ 5307326 h 10754714"/>
                <a:gd name="connsiteX75" fmla="*/ 4158335 w 5428673"/>
                <a:gd name="connsiteY75" fmla="*/ 5025972 h 10754714"/>
                <a:gd name="connsiteX76" fmla="*/ 4182060 w 5428673"/>
                <a:gd name="connsiteY76" fmla="*/ 5274111 h 10754714"/>
                <a:gd name="connsiteX77" fmla="*/ 4214508 w 5428673"/>
                <a:gd name="connsiteY77" fmla="*/ 5969680 h 10754714"/>
                <a:gd name="connsiteX78" fmla="*/ 4227208 w 5428673"/>
                <a:gd name="connsiteY78" fmla="*/ 6297438 h 10754714"/>
                <a:gd name="connsiteX79" fmla="*/ 4369350 w 5428673"/>
                <a:gd name="connsiteY79" fmla="*/ 6889941 h 10754714"/>
                <a:gd name="connsiteX80" fmla="*/ 4527612 w 5428673"/>
                <a:gd name="connsiteY80" fmla="*/ 7452649 h 10754714"/>
                <a:gd name="connsiteX81" fmla="*/ 4865347 w 5428673"/>
                <a:gd name="connsiteY81" fmla="*/ 8224698 h 10754714"/>
                <a:gd name="connsiteX82" fmla="*/ 4785691 w 5428673"/>
                <a:gd name="connsiteY82" fmla="*/ 8527032 h 10754714"/>
                <a:gd name="connsiteX83" fmla="*/ 4717933 w 5428673"/>
                <a:gd name="connsiteY83" fmla="*/ 8711945 h 10754714"/>
                <a:gd name="connsiteX84" fmla="*/ 4710432 w 5428673"/>
                <a:gd name="connsiteY84" fmla="*/ 8835424 h 10754714"/>
                <a:gd name="connsiteX85" fmla="*/ 4733465 w 5428673"/>
                <a:gd name="connsiteY85" fmla="*/ 8999839 h 10754714"/>
                <a:gd name="connsiteX86" fmla="*/ 4723386 w 5428673"/>
                <a:gd name="connsiteY86" fmla="*/ 9161008 h 10754714"/>
                <a:gd name="connsiteX87" fmla="*/ 4707906 w 5428673"/>
                <a:gd name="connsiteY87" fmla="*/ 9258595 h 10754714"/>
                <a:gd name="connsiteX88" fmla="*/ 4762806 w 5428673"/>
                <a:gd name="connsiteY88" fmla="*/ 9296877 h 10754714"/>
                <a:gd name="connsiteX89" fmla="*/ 4818711 w 5428673"/>
                <a:gd name="connsiteY89" fmla="*/ 9254814 h 10754714"/>
                <a:gd name="connsiteX90" fmla="*/ 4869487 w 5428673"/>
                <a:gd name="connsiteY90" fmla="*/ 9156124 h 10754714"/>
                <a:gd name="connsiteX91" fmla="*/ 4880024 w 5428673"/>
                <a:gd name="connsiteY91" fmla="*/ 9009063 h 10754714"/>
                <a:gd name="connsiteX92" fmla="*/ 4920186 w 5428673"/>
                <a:gd name="connsiteY92" fmla="*/ 8881777 h 10754714"/>
                <a:gd name="connsiteX93" fmla="*/ 5016468 w 5428673"/>
                <a:gd name="connsiteY93" fmla="*/ 8803648 h 10754714"/>
                <a:gd name="connsiteX94" fmla="*/ 5169568 w 5428673"/>
                <a:gd name="connsiteY94" fmla="*/ 8944534 h 10754714"/>
                <a:gd name="connsiteX95" fmla="*/ 5176805 w 5428673"/>
                <a:gd name="connsiteY95" fmla="*/ 9142266 h 10754714"/>
                <a:gd name="connsiteX96" fmla="*/ 5096783 w 5428673"/>
                <a:gd name="connsiteY96" fmla="*/ 9309649 h 10754714"/>
                <a:gd name="connsiteX97" fmla="*/ 5008549 w 5428673"/>
                <a:gd name="connsiteY97" fmla="*/ 9458822 h 10754714"/>
                <a:gd name="connsiteX98" fmla="*/ 4936794 w 5428673"/>
                <a:gd name="connsiteY98" fmla="*/ 9577347 h 10754714"/>
                <a:gd name="connsiteX99" fmla="*/ 5051085 w 5428673"/>
                <a:gd name="connsiteY99" fmla="*/ 9586989 h 10754714"/>
                <a:gd name="connsiteX100" fmla="*/ 5146878 w 5428673"/>
                <a:gd name="connsiteY100" fmla="*/ 9510952 h 10754714"/>
                <a:gd name="connsiteX101" fmla="*/ 5274527 w 5428673"/>
                <a:gd name="connsiteY101" fmla="*/ 9384704 h 10754714"/>
                <a:gd name="connsiteX102" fmla="*/ 5407317 w 5428673"/>
                <a:gd name="connsiteY102" fmla="*/ 9172350 h 10754714"/>
                <a:gd name="connsiteX103" fmla="*/ 5427827 w 5428673"/>
                <a:gd name="connsiteY103" fmla="*/ 8971549 h 10754714"/>
                <a:gd name="connsiteX104" fmla="*/ 5401244 w 5428673"/>
                <a:gd name="connsiteY104" fmla="*/ 8787763 h 10754714"/>
                <a:gd name="connsiteX105" fmla="*/ 5271957 w 5428673"/>
                <a:gd name="connsiteY105" fmla="*/ 8405010 h 10754714"/>
                <a:gd name="connsiteX106" fmla="*/ 5168194 w 5428673"/>
                <a:gd name="connsiteY106" fmla="*/ 7442321 h 10754714"/>
                <a:gd name="connsiteX107" fmla="*/ 5152842 w 5428673"/>
                <a:gd name="connsiteY107" fmla="*/ 6839978 h 10754714"/>
                <a:gd name="connsiteX108" fmla="*/ 5080900 w 5428673"/>
                <a:gd name="connsiteY108" fmla="*/ 6291786 h 10754714"/>
                <a:gd name="connsiteX109" fmla="*/ 4957179 w 5428673"/>
                <a:gd name="connsiteY109" fmla="*/ 5707864 h 10754714"/>
                <a:gd name="connsiteX110" fmla="*/ 4916706 w 5428673"/>
                <a:gd name="connsiteY110" fmla="*/ 4447075 h 10754714"/>
                <a:gd name="connsiteX111" fmla="*/ 4934090 w 5428673"/>
                <a:gd name="connsiteY111" fmla="*/ 3700756 h 10754714"/>
                <a:gd name="connsiteX112" fmla="*/ 4696835 w 5428673"/>
                <a:gd name="connsiteY112" fmla="*/ 3250383 h 10754714"/>
                <a:gd name="connsiteX113" fmla="*/ 4447076 w 5428673"/>
                <a:gd name="connsiteY113" fmla="*/ 3044455 h 10754714"/>
                <a:gd name="connsiteX114" fmla="*/ 4126080 w 5428673"/>
                <a:gd name="connsiteY114" fmla="*/ 2912933 h 10754714"/>
                <a:gd name="connsiteX115" fmla="*/ 3850185 w 5428673"/>
                <a:gd name="connsiteY115" fmla="*/ 2746113 h 10754714"/>
                <a:gd name="connsiteX116" fmla="*/ 3472535 w 5428673"/>
                <a:gd name="connsiteY116" fmla="*/ 2528957 h 10754714"/>
                <a:gd name="connsiteX117" fmla="*/ 3380322 w 5428673"/>
                <a:gd name="connsiteY117" fmla="*/ 2231809 h 10754714"/>
                <a:gd name="connsiteX118" fmla="*/ 3388182 w 5428673"/>
                <a:gd name="connsiteY118" fmla="*/ 1958709 h 10754714"/>
                <a:gd name="connsiteX119" fmla="*/ 3535387 w 5428673"/>
                <a:gd name="connsiteY119" fmla="*/ 1962420 h 10754714"/>
                <a:gd name="connsiteX120" fmla="*/ 3756168 w 5428673"/>
                <a:gd name="connsiteY120" fmla="*/ 2007437 h 10754714"/>
                <a:gd name="connsiteX121" fmla="*/ 3828390 w 5428673"/>
                <a:gd name="connsiteY121" fmla="*/ 1815438 h 10754714"/>
                <a:gd name="connsiteX122" fmla="*/ 3880116 w 5428673"/>
                <a:gd name="connsiteY122" fmla="*/ 1750548 h 10754714"/>
                <a:gd name="connsiteX123" fmla="*/ 3933540 w 5428673"/>
                <a:gd name="connsiteY123" fmla="*/ 1690329 h 10754714"/>
                <a:gd name="connsiteX124" fmla="*/ 3886760 w 5428673"/>
                <a:gd name="connsiteY124" fmla="*/ 1631133 h 10754714"/>
                <a:gd name="connsiteX125" fmla="*/ 3813694 w 5428673"/>
                <a:gd name="connsiteY125" fmla="*/ 1619405 h 10754714"/>
                <a:gd name="connsiteX126" fmla="*/ 3925688 w 5428673"/>
                <a:gd name="connsiteY126" fmla="*/ 1610647 h 10754714"/>
                <a:gd name="connsiteX127" fmla="*/ 3966105 w 5428673"/>
                <a:gd name="connsiteY127" fmla="*/ 1565149 h 10754714"/>
                <a:gd name="connsiteX128" fmla="*/ 3951330 w 5428673"/>
                <a:gd name="connsiteY128" fmla="*/ 1494543 h 10754714"/>
                <a:gd name="connsiteX129" fmla="*/ 3947901 w 5428673"/>
                <a:gd name="connsiteY129" fmla="*/ 1378545 h 10754714"/>
                <a:gd name="connsiteX130" fmla="*/ 4050917 w 5428673"/>
                <a:gd name="connsiteY130" fmla="*/ 1363631 h 10754714"/>
                <a:gd name="connsiteX131" fmla="*/ 4123660 w 5428673"/>
                <a:gd name="connsiteY131" fmla="*/ 1325671 h 10754714"/>
                <a:gd name="connsiteX132" fmla="*/ 4159890 w 5428673"/>
                <a:gd name="connsiteY132" fmla="*/ 1250378 h 10754714"/>
                <a:gd name="connsiteX133" fmla="*/ 4089102 w 5428673"/>
                <a:gd name="connsiteY133" fmla="*/ 1169402 h 10754714"/>
                <a:gd name="connsiteX134" fmla="*/ 4019050 w 5428673"/>
                <a:gd name="connsiteY134" fmla="*/ 1072201 h 10754714"/>
                <a:gd name="connsiteX135" fmla="*/ 3945740 w 5428673"/>
                <a:gd name="connsiteY135" fmla="*/ 916919 h 10754714"/>
                <a:gd name="connsiteX136" fmla="*/ 3983448 w 5428673"/>
                <a:gd name="connsiteY136" fmla="*/ 753285 h 10754714"/>
                <a:gd name="connsiteX137" fmla="*/ 3987872 w 5428673"/>
                <a:gd name="connsiteY137" fmla="*/ 414462 h 10754714"/>
                <a:gd name="connsiteX138" fmla="*/ 3678236 w 5428673"/>
                <a:gd name="connsiteY138" fmla="*/ 125796 h 10754714"/>
                <a:gd name="connsiteX139" fmla="*/ 3178906 w 5428673"/>
                <a:gd name="connsiteY139" fmla="*/ 9659 h 10754714"/>
                <a:gd name="connsiteX140" fmla="*/ 2575608 w 5428673"/>
                <a:gd name="connsiteY140" fmla="*/ 37014 h 10754714"/>
                <a:gd name="connsiteX141" fmla="*/ 2224027 w 5428673"/>
                <a:gd name="connsiteY141" fmla="*/ 278126 h 10754714"/>
                <a:gd name="connsiteX142" fmla="*/ 2087013 w 5428673"/>
                <a:gd name="connsiteY142" fmla="*/ 602343 h 10754714"/>
                <a:gd name="connsiteX143" fmla="*/ 2076390 w 5428673"/>
                <a:gd name="connsiteY143" fmla="*/ 1121429 h 10754714"/>
                <a:gd name="connsiteX144" fmla="*/ 2300486 w 5428673"/>
                <a:gd name="connsiteY144" fmla="*/ 1530531 h 10754714"/>
                <a:gd name="connsiteX145" fmla="*/ 2508987 w 5428673"/>
                <a:gd name="connsiteY145" fmla="*/ 1763495 h 10754714"/>
                <a:gd name="connsiteX146" fmla="*/ 2530296 w 5428673"/>
                <a:gd name="connsiteY146" fmla="*/ 2078352 h 10754714"/>
                <a:gd name="connsiteX147" fmla="*/ 2452627 w 5428673"/>
                <a:gd name="connsiteY147" fmla="*/ 2423449 h 10754714"/>
                <a:gd name="connsiteX148" fmla="*/ 2009941 w 5428673"/>
                <a:gd name="connsiteY148" fmla="*/ 2723226 h 10754714"/>
                <a:gd name="connsiteX149" fmla="*/ 1587073 w 5428673"/>
                <a:gd name="connsiteY149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479791 w 5428673"/>
                <a:gd name="connsiteY21" fmla="*/ 9677867 h 10754714"/>
                <a:gd name="connsiteX22" fmla="*/ 1010689 w 5428673"/>
                <a:gd name="connsiteY22" fmla="*/ 10389280 h 10754714"/>
                <a:gd name="connsiteX23" fmla="*/ 957935 w 5428673"/>
                <a:gd name="connsiteY23" fmla="*/ 10266188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479791 w 5428673"/>
                <a:gd name="connsiteY21" fmla="*/ 9677867 h 10754714"/>
                <a:gd name="connsiteX22" fmla="*/ 1010689 w 5428673"/>
                <a:gd name="connsiteY22" fmla="*/ 10389280 h 10754714"/>
                <a:gd name="connsiteX23" fmla="*/ 957935 w 5428673"/>
                <a:gd name="connsiteY23" fmla="*/ 10266188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479791 w 5428673"/>
                <a:gd name="connsiteY21" fmla="*/ 9677867 h 10754714"/>
                <a:gd name="connsiteX22" fmla="*/ 1010689 w 5428673"/>
                <a:gd name="connsiteY22" fmla="*/ 10389280 h 10754714"/>
                <a:gd name="connsiteX23" fmla="*/ 957935 w 5428673"/>
                <a:gd name="connsiteY23" fmla="*/ 10266188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1010689 w 5428673"/>
                <a:gd name="connsiteY22" fmla="*/ 10389280 h 10754714"/>
                <a:gd name="connsiteX23" fmla="*/ 957935 w 5428673"/>
                <a:gd name="connsiteY23" fmla="*/ 10266188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1010689 w 5428673"/>
                <a:gd name="connsiteY22" fmla="*/ 10389280 h 10754714"/>
                <a:gd name="connsiteX23" fmla="*/ 957935 w 5428673"/>
                <a:gd name="connsiteY23" fmla="*/ 10266188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5 w 5428673"/>
                <a:gd name="connsiteY22" fmla="*/ 9711524 h 10754714"/>
                <a:gd name="connsiteX23" fmla="*/ 957935 w 5428673"/>
                <a:gd name="connsiteY23" fmla="*/ 10266188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5 w 5428673"/>
                <a:gd name="connsiteY22" fmla="*/ 9711524 h 10754714"/>
                <a:gd name="connsiteX23" fmla="*/ 957935 w 5428673"/>
                <a:gd name="connsiteY23" fmla="*/ 10266188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5 w 5428673"/>
                <a:gd name="connsiteY22" fmla="*/ 9711524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5 w 5428673"/>
                <a:gd name="connsiteY22" fmla="*/ 9711524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5 w 5428673"/>
                <a:gd name="connsiteY22" fmla="*/ 9711524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04948 w 5428673"/>
                <a:gd name="connsiteY22" fmla="*/ 9699879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04948 w 5428673"/>
                <a:gd name="connsiteY22" fmla="*/ 9699879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04948 w 5428673"/>
                <a:gd name="connsiteY22" fmla="*/ 9699879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799673 w 5428673"/>
                <a:gd name="connsiteY27" fmla="*/ 9756234 h 10754714"/>
                <a:gd name="connsiteX28" fmla="*/ 870012 w 5428673"/>
                <a:gd name="connsiteY28" fmla="*/ 9562803 h 10754714"/>
                <a:gd name="connsiteX29" fmla="*/ 870012 w 5428673"/>
                <a:gd name="connsiteY29" fmla="*/ 9527634 h 10754714"/>
                <a:gd name="connsiteX30" fmla="*/ 975519 w 5428673"/>
                <a:gd name="connsiteY30" fmla="*/ 9685895 h 10754714"/>
                <a:gd name="connsiteX31" fmla="*/ 957935 w 5428673"/>
                <a:gd name="connsiteY31" fmla="*/ 9844157 h 10754714"/>
                <a:gd name="connsiteX32" fmla="*/ 940350 w 5428673"/>
                <a:gd name="connsiteY32" fmla="*/ 10002418 h 10754714"/>
                <a:gd name="connsiteX33" fmla="*/ 940350 w 5428673"/>
                <a:gd name="connsiteY33" fmla="*/ 10072757 h 10754714"/>
                <a:gd name="connsiteX34" fmla="*/ 1010689 w 5428673"/>
                <a:gd name="connsiteY34" fmla="*/ 10090341 h 10754714"/>
                <a:gd name="connsiteX35" fmla="*/ 1063442 w 5428673"/>
                <a:gd name="connsiteY35" fmla="*/ 9844157 h 10754714"/>
                <a:gd name="connsiteX36" fmla="*/ 1063442 w 5428673"/>
                <a:gd name="connsiteY36" fmla="*/ 9580388 h 10754714"/>
                <a:gd name="connsiteX37" fmla="*/ 1010689 w 5428673"/>
                <a:gd name="connsiteY37" fmla="*/ 9228695 h 10754714"/>
                <a:gd name="connsiteX38" fmla="*/ 975519 w 5428673"/>
                <a:gd name="connsiteY38" fmla="*/ 9000095 h 10754714"/>
                <a:gd name="connsiteX39" fmla="*/ 1010689 w 5428673"/>
                <a:gd name="connsiteY39" fmla="*/ 8490141 h 10754714"/>
                <a:gd name="connsiteX40" fmla="*/ 950398 w 5428673"/>
                <a:gd name="connsiteY40" fmla="*/ 8128400 h 10754714"/>
                <a:gd name="connsiteX41" fmla="*/ 1422138 w 5428673"/>
                <a:gd name="connsiteY41" fmla="*/ 6406581 h 10754714"/>
                <a:gd name="connsiteX42" fmla="*/ 1515161 w 5428673"/>
                <a:gd name="connsiteY42" fmla="*/ 5523365 h 10754714"/>
                <a:gd name="connsiteX43" fmla="*/ 1541754 w 5428673"/>
                <a:gd name="connsiteY43" fmla="*/ 5025719 h 10754714"/>
                <a:gd name="connsiteX44" fmla="*/ 1577871 w 5428673"/>
                <a:gd name="connsiteY44" fmla="*/ 5097781 h 10754714"/>
                <a:gd name="connsiteX45" fmla="*/ 1655179 w 5428673"/>
                <a:gd name="connsiteY45" fmla="*/ 5550695 h 10754714"/>
                <a:gd name="connsiteX46" fmla="*/ 1772992 w 5428673"/>
                <a:gd name="connsiteY46" fmla="*/ 6216246 h 10754714"/>
                <a:gd name="connsiteX47" fmla="*/ 1640842 w 5428673"/>
                <a:gd name="connsiteY47" fmla="*/ 6648629 h 10754714"/>
                <a:gd name="connsiteX48" fmla="*/ 1270271 w 5428673"/>
                <a:gd name="connsiteY48" fmla="*/ 7682873 h 10754714"/>
                <a:gd name="connsiteX49" fmla="*/ 1146062 w 5428673"/>
                <a:gd name="connsiteY49" fmla="*/ 8704786 h 10754714"/>
                <a:gd name="connsiteX50" fmla="*/ 1309627 w 5428673"/>
                <a:gd name="connsiteY50" fmla="*/ 9773818 h 10754714"/>
                <a:gd name="connsiteX51" fmla="*/ 1467889 w 5428673"/>
                <a:gd name="connsiteY51" fmla="*/ 10512372 h 10754714"/>
                <a:gd name="connsiteX52" fmla="*/ 1538227 w 5428673"/>
                <a:gd name="connsiteY52" fmla="*/ 10723388 h 10754714"/>
                <a:gd name="connsiteX53" fmla="*/ 1626150 w 5428673"/>
                <a:gd name="connsiteY53" fmla="*/ 10723388 h 10754714"/>
                <a:gd name="connsiteX54" fmla="*/ 2396454 w 5428673"/>
                <a:gd name="connsiteY54" fmla="*/ 10748788 h 10754714"/>
                <a:gd name="connsiteX55" fmla="*/ 2786735 w 5428673"/>
                <a:gd name="connsiteY55" fmla="*/ 10731203 h 10754714"/>
                <a:gd name="connsiteX56" fmla="*/ 2804319 w 5428673"/>
                <a:gd name="connsiteY56" fmla="*/ 9914495 h 10754714"/>
                <a:gd name="connsiteX57" fmla="*/ 2786735 w 5428673"/>
                <a:gd name="connsiteY57" fmla="*/ 9351788 h 10754714"/>
                <a:gd name="connsiteX58" fmla="*/ 2757916 w 5428673"/>
                <a:gd name="connsiteY58" fmla="*/ 8936107 h 10754714"/>
                <a:gd name="connsiteX59" fmla="*/ 2927412 w 5428673"/>
                <a:gd name="connsiteY59" fmla="*/ 8947341 h 10754714"/>
                <a:gd name="connsiteX60" fmla="*/ 2997750 w 5428673"/>
                <a:gd name="connsiteY60" fmla="*/ 8964926 h 10754714"/>
                <a:gd name="connsiteX61" fmla="*/ 2980166 w 5428673"/>
                <a:gd name="connsiteY61" fmla="*/ 9175941 h 10754714"/>
                <a:gd name="connsiteX62" fmla="*/ 2944996 w 5428673"/>
                <a:gd name="connsiteY62" fmla="*/ 9685895 h 10754714"/>
                <a:gd name="connsiteX63" fmla="*/ 2962581 w 5428673"/>
                <a:gd name="connsiteY63" fmla="*/ 10740972 h 10754714"/>
                <a:gd name="connsiteX64" fmla="*/ 3205346 w 5428673"/>
                <a:gd name="connsiteY64" fmla="*/ 10742438 h 10754714"/>
                <a:gd name="connsiteX65" fmla="*/ 3947319 w 5428673"/>
                <a:gd name="connsiteY65" fmla="*/ 10740972 h 10754714"/>
                <a:gd name="connsiteX66" fmla="*/ 4268239 w 5428673"/>
                <a:gd name="connsiteY66" fmla="*/ 10724853 h 10754714"/>
                <a:gd name="connsiteX67" fmla="*/ 4311223 w 5428673"/>
                <a:gd name="connsiteY67" fmla="*/ 10651095 h 10754714"/>
                <a:gd name="connsiteX68" fmla="*/ 4362512 w 5428673"/>
                <a:gd name="connsiteY68" fmla="*/ 10276934 h 10754714"/>
                <a:gd name="connsiteX69" fmla="*/ 4565712 w 5428673"/>
                <a:gd name="connsiteY69" fmla="*/ 9082645 h 10754714"/>
                <a:gd name="connsiteX70" fmla="*/ 4617767 w 5428673"/>
                <a:gd name="connsiteY70" fmla="*/ 8647566 h 10754714"/>
                <a:gd name="connsiteX71" fmla="*/ 4609242 w 5428673"/>
                <a:gd name="connsiteY71" fmla="*/ 7988815 h 10754714"/>
                <a:gd name="connsiteX72" fmla="*/ 4496096 w 5428673"/>
                <a:gd name="connsiteY72" fmla="*/ 7278630 h 10754714"/>
                <a:gd name="connsiteX73" fmla="*/ 4200203 w 5428673"/>
                <a:gd name="connsiteY73" fmla="*/ 6620032 h 10754714"/>
                <a:gd name="connsiteX74" fmla="*/ 4024053 w 5428673"/>
                <a:gd name="connsiteY74" fmla="*/ 6197379 h 10754714"/>
                <a:gd name="connsiteX75" fmla="*/ 4070412 w 5428673"/>
                <a:gd name="connsiteY75" fmla="*/ 5799695 h 10754714"/>
                <a:gd name="connsiteX76" fmla="*/ 4140750 w 5428673"/>
                <a:gd name="connsiteY76" fmla="*/ 5307326 h 10754714"/>
                <a:gd name="connsiteX77" fmla="*/ 4158335 w 5428673"/>
                <a:gd name="connsiteY77" fmla="*/ 5025972 h 10754714"/>
                <a:gd name="connsiteX78" fmla="*/ 4182060 w 5428673"/>
                <a:gd name="connsiteY78" fmla="*/ 5274111 h 10754714"/>
                <a:gd name="connsiteX79" fmla="*/ 4214508 w 5428673"/>
                <a:gd name="connsiteY79" fmla="*/ 5969680 h 10754714"/>
                <a:gd name="connsiteX80" fmla="*/ 4227208 w 5428673"/>
                <a:gd name="connsiteY80" fmla="*/ 6297438 h 10754714"/>
                <a:gd name="connsiteX81" fmla="*/ 4369350 w 5428673"/>
                <a:gd name="connsiteY81" fmla="*/ 6889941 h 10754714"/>
                <a:gd name="connsiteX82" fmla="*/ 4527612 w 5428673"/>
                <a:gd name="connsiteY82" fmla="*/ 7452649 h 10754714"/>
                <a:gd name="connsiteX83" fmla="*/ 4865347 w 5428673"/>
                <a:gd name="connsiteY83" fmla="*/ 8224698 h 10754714"/>
                <a:gd name="connsiteX84" fmla="*/ 4785691 w 5428673"/>
                <a:gd name="connsiteY84" fmla="*/ 8527032 h 10754714"/>
                <a:gd name="connsiteX85" fmla="*/ 4717933 w 5428673"/>
                <a:gd name="connsiteY85" fmla="*/ 8711945 h 10754714"/>
                <a:gd name="connsiteX86" fmla="*/ 4710432 w 5428673"/>
                <a:gd name="connsiteY86" fmla="*/ 8835424 h 10754714"/>
                <a:gd name="connsiteX87" fmla="*/ 4733465 w 5428673"/>
                <a:gd name="connsiteY87" fmla="*/ 8999839 h 10754714"/>
                <a:gd name="connsiteX88" fmla="*/ 4723386 w 5428673"/>
                <a:gd name="connsiteY88" fmla="*/ 9161008 h 10754714"/>
                <a:gd name="connsiteX89" fmla="*/ 4707906 w 5428673"/>
                <a:gd name="connsiteY89" fmla="*/ 9258595 h 10754714"/>
                <a:gd name="connsiteX90" fmla="*/ 4762806 w 5428673"/>
                <a:gd name="connsiteY90" fmla="*/ 9296877 h 10754714"/>
                <a:gd name="connsiteX91" fmla="*/ 4818711 w 5428673"/>
                <a:gd name="connsiteY91" fmla="*/ 9254814 h 10754714"/>
                <a:gd name="connsiteX92" fmla="*/ 4869487 w 5428673"/>
                <a:gd name="connsiteY92" fmla="*/ 9156124 h 10754714"/>
                <a:gd name="connsiteX93" fmla="*/ 4880024 w 5428673"/>
                <a:gd name="connsiteY93" fmla="*/ 9009063 h 10754714"/>
                <a:gd name="connsiteX94" fmla="*/ 4920186 w 5428673"/>
                <a:gd name="connsiteY94" fmla="*/ 8881777 h 10754714"/>
                <a:gd name="connsiteX95" fmla="*/ 5016468 w 5428673"/>
                <a:gd name="connsiteY95" fmla="*/ 8803648 h 10754714"/>
                <a:gd name="connsiteX96" fmla="*/ 5169568 w 5428673"/>
                <a:gd name="connsiteY96" fmla="*/ 8944534 h 10754714"/>
                <a:gd name="connsiteX97" fmla="*/ 5176805 w 5428673"/>
                <a:gd name="connsiteY97" fmla="*/ 9142266 h 10754714"/>
                <a:gd name="connsiteX98" fmla="*/ 5096783 w 5428673"/>
                <a:gd name="connsiteY98" fmla="*/ 9309649 h 10754714"/>
                <a:gd name="connsiteX99" fmla="*/ 5008549 w 5428673"/>
                <a:gd name="connsiteY99" fmla="*/ 9458822 h 10754714"/>
                <a:gd name="connsiteX100" fmla="*/ 4936794 w 5428673"/>
                <a:gd name="connsiteY100" fmla="*/ 9577347 h 10754714"/>
                <a:gd name="connsiteX101" fmla="*/ 5051085 w 5428673"/>
                <a:gd name="connsiteY101" fmla="*/ 9586989 h 10754714"/>
                <a:gd name="connsiteX102" fmla="*/ 5146878 w 5428673"/>
                <a:gd name="connsiteY102" fmla="*/ 9510952 h 10754714"/>
                <a:gd name="connsiteX103" fmla="*/ 5274527 w 5428673"/>
                <a:gd name="connsiteY103" fmla="*/ 9384704 h 10754714"/>
                <a:gd name="connsiteX104" fmla="*/ 5407317 w 5428673"/>
                <a:gd name="connsiteY104" fmla="*/ 9172350 h 10754714"/>
                <a:gd name="connsiteX105" fmla="*/ 5427827 w 5428673"/>
                <a:gd name="connsiteY105" fmla="*/ 8971549 h 10754714"/>
                <a:gd name="connsiteX106" fmla="*/ 5401244 w 5428673"/>
                <a:gd name="connsiteY106" fmla="*/ 8787763 h 10754714"/>
                <a:gd name="connsiteX107" fmla="*/ 5271957 w 5428673"/>
                <a:gd name="connsiteY107" fmla="*/ 8405010 h 10754714"/>
                <a:gd name="connsiteX108" fmla="*/ 5168194 w 5428673"/>
                <a:gd name="connsiteY108" fmla="*/ 7442321 h 10754714"/>
                <a:gd name="connsiteX109" fmla="*/ 5152842 w 5428673"/>
                <a:gd name="connsiteY109" fmla="*/ 6839978 h 10754714"/>
                <a:gd name="connsiteX110" fmla="*/ 5080900 w 5428673"/>
                <a:gd name="connsiteY110" fmla="*/ 6291786 h 10754714"/>
                <a:gd name="connsiteX111" fmla="*/ 4957179 w 5428673"/>
                <a:gd name="connsiteY111" fmla="*/ 5707864 h 10754714"/>
                <a:gd name="connsiteX112" fmla="*/ 4916706 w 5428673"/>
                <a:gd name="connsiteY112" fmla="*/ 4447075 h 10754714"/>
                <a:gd name="connsiteX113" fmla="*/ 4934090 w 5428673"/>
                <a:gd name="connsiteY113" fmla="*/ 3700756 h 10754714"/>
                <a:gd name="connsiteX114" fmla="*/ 4696835 w 5428673"/>
                <a:gd name="connsiteY114" fmla="*/ 3250383 h 10754714"/>
                <a:gd name="connsiteX115" fmla="*/ 4447076 w 5428673"/>
                <a:gd name="connsiteY115" fmla="*/ 3044455 h 10754714"/>
                <a:gd name="connsiteX116" fmla="*/ 4126080 w 5428673"/>
                <a:gd name="connsiteY116" fmla="*/ 2912933 h 10754714"/>
                <a:gd name="connsiteX117" fmla="*/ 3850185 w 5428673"/>
                <a:gd name="connsiteY117" fmla="*/ 2746113 h 10754714"/>
                <a:gd name="connsiteX118" fmla="*/ 3472535 w 5428673"/>
                <a:gd name="connsiteY118" fmla="*/ 2528957 h 10754714"/>
                <a:gd name="connsiteX119" fmla="*/ 3380322 w 5428673"/>
                <a:gd name="connsiteY119" fmla="*/ 2231809 h 10754714"/>
                <a:gd name="connsiteX120" fmla="*/ 3388182 w 5428673"/>
                <a:gd name="connsiteY120" fmla="*/ 1958709 h 10754714"/>
                <a:gd name="connsiteX121" fmla="*/ 3535387 w 5428673"/>
                <a:gd name="connsiteY121" fmla="*/ 1962420 h 10754714"/>
                <a:gd name="connsiteX122" fmla="*/ 3756168 w 5428673"/>
                <a:gd name="connsiteY122" fmla="*/ 2007437 h 10754714"/>
                <a:gd name="connsiteX123" fmla="*/ 3828390 w 5428673"/>
                <a:gd name="connsiteY123" fmla="*/ 1815438 h 10754714"/>
                <a:gd name="connsiteX124" fmla="*/ 3880116 w 5428673"/>
                <a:gd name="connsiteY124" fmla="*/ 1750548 h 10754714"/>
                <a:gd name="connsiteX125" fmla="*/ 3933540 w 5428673"/>
                <a:gd name="connsiteY125" fmla="*/ 1690329 h 10754714"/>
                <a:gd name="connsiteX126" fmla="*/ 3886760 w 5428673"/>
                <a:gd name="connsiteY126" fmla="*/ 1631133 h 10754714"/>
                <a:gd name="connsiteX127" fmla="*/ 3813694 w 5428673"/>
                <a:gd name="connsiteY127" fmla="*/ 1619405 h 10754714"/>
                <a:gd name="connsiteX128" fmla="*/ 3925688 w 5428673"/>
                <a:gd name="connsiteY128" fmla="*/ 1610647 h 10754714"/>
                <a:gd name="connsiteX129" fmla="*/ 3966105 w 5428673"/>
                <a:gd name="connsiteY129" fmla="*/ 1565149 h 10754714"/>
                <a:gd name="connsiteX130" fmla="*/ 3951330 w 5428673"/>
                <a:gd name="connsiteY130" fmla="*/ 1494543 h 10754714"/>
                <a:gd name="connsiteX131" fmla="*/ 3947901 w 5428673"/>
                <a:gd name="connsiteY131" fmla="*/ 1378545 h 10754714"/>
                <a:gd name="connsiteX132" fmla="*/ 4050917 w 5428673"/>
                <a:gd name="connsiteY132" fmla="*/ 1363631 h 10754714"/>
                <a:gd name="connsiteX133" fmla="*/ 4123660 w 5428673"/>
                <a:gd name="connsiteY133" fmla="*/ 1325671 h 10754714"/>
                <a:gd name="connsiteX134" fmla="*/ 4159890 w 5428673"/>
                <a:gd name="connsiteY134" fmla="*/ 1250378 h 10754714"/>
                <a:gd name="connsiteX135" fmla="*/ 4089102 w 5428673"/>
                <a:gd name="connsiteY135" fmla="*/ 1169402 h 10754714"/>
                <a:gd name="connsiteX136" fmla="*/ 4019050 w 5428673"/>
                <a:gd name="connsiteY136" fmla="*/ 1072201 h 10754714"/>
                <a:gd name="connsiteX137" fmla="*/ 3945740 w 5428673"/>
                <a:gd name="connsiteY137" fmla="*/ 916919 h 10754714"/>
                <a:gd name="connsiteX138" fmla="*/ 3983448 w 5428673"/>
                <a:gd name="connsiteY138" fmla="*/ 753285 h 10754714"/>
                <a:gd name="connsiteX139" fmla="*/ 3987872 w 5428673"/>
                <a:gd name="connsiteY139" fmla="*/ 414462 h 10754714"/>
                <a:gd name="connsiteX140" fmla="*/ 3678236 w 5428673"/>
                <a:gd name="connsiteY140" fmla="*/ 125796 h 10754714"/>
                <a:gd name="connsiteX141" fmla="*/ 3178906 w 5428673"/>
                <a:gd name="connsiteY141" fmla="*/ 9659 h 10754714"/>
                <a:gd name="connsiteX142" fmla="*/ 2575608 w 5428673"/>
                <a:gd name="connsiteY142" fmla="*/ 37014 h 10754714"/>
                <a:gd name="connsiteX143" fmla="*/ 2224027 w 5428673"/>
                <a:gd name="connsiteY143" fmla="*/ 278126 h 10754714"/>
                <a:gd name="connsiteX144" fmla="*/ 2087013 w 5428673"/>
                <a:gd name="connsiteY144" fmla="*/ 602343 h 10754714"/>
                <a:gd name="connsiteX145" fmla="*/ 2076390 w 5428673"/>
                <a:gd name="connsiteY145" fmla="*/ 1121429 h 10754714"/>
                <a:gd name="connsiteX146" fmla="*/ 2300486 w 5428673"/>
                <a:gd name="connsiteY146" fmla="*/ 1530531 h 10754714"/>
                <a:gd name="connsiteX147" fmla="*/ 2508987 w 5428673"/>
                <a:gd name="connsiteY147" fmla="*/ 1763495 h 10754714"/>
                <a:gd name="connsiteX148" fmla="*/ 2530296 w 5428673"/>
                <a:gd name="connsiteY148" fmla="*/ 2078352 h 10754714"/>
                <a:gd name="connsiteX149" fmla="*/ 2452627 w 5428673"/>
                <a:gd name="connsiteY149" fmla="*/ 2423449 h 10754714"/>
                <a:gd name="connsiteX150" fmla="*/ 2009941 w 5428673"/>
                <a:gd name="connsiteY150" fmla="*/ 2723226 h 10754714"/>
                <a:gd name="connsiteX151" fmla="*/ 1587073 w 5428673"/>
                <a:gd name="connsiteY15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799673 w 5428673"/>
                <a:gd name="connsiteY28" fmla="*/ 9756234 h 10754714"/>
                <a:gd name="connsiteX29" fmla="*/ 870012 w 5428673"/>
                <a:gd name="connsiteY29" fmla="*/ 9562803 h 10754714"/>
                <a:gd name="connsiteX30" fmla="*/ 870012 w 5428673"/>
                <a:gd name="connsiteY30" fmla="*/ 9527634 h 10754714"/>
                <a:gd name="connsiteX31" fmla="*/ 975519 w 5428673"/>
                <a:gd name="connsiteY31" fmla="*/ 9685895 h 10754714"/>
                <a:gd name="connsiteX32" fmla="*/ 957935 w 5428673"/>
                <a:gd name="connsiteY32" fmla="*/ 9844157 h 10754714"/>
                <a:gd name="connsiteX33" fmla="*/ 940350 w 5428673"/>
                <a:gd name="connsiteY33" fmla="*/ 10002418 h 10754714"/>
                <a:gd name="connsiteX34" fmla="*/ 940350 w 5428673"/>
                <a:gd name="connsiteY34" fmla="*/ 10072757 h 10754714"/>
                <a:gd name="connsiteX35" fmla="*/ 1010689 w 5428673"/>
                <a:gd name="connsiteY35" fmla="*/ 10090341 h 10754714"/>
                <a:gd name="connsiteX36" fmla="*/ 1063442 w 5428673"/>
                <a:gd name="connsiteY36" fmla="*/ 9844157 h 10754714"/>
                <a:gd name="connsiteX37" fmla="*/ 1063442 w 5428673"/>
                <a:gd name="connsiteY37" fmla="*/ 9580388 h 10754714"/>
                <a:gd name="connsiteX38" fmla="*/ 1010689 w 5428673"/>
                <a:gd name="connsiteY38" fmla="*/ 9228695 h 10754714"/>
                <a:gd name="connsiteX39" fmla="*/ 975519 w 5428673"/>
                <a:gd name="connsiteY39" fmla="*/ 9000095 h 10754714"/>
                <a:gd name="connsiteX40" fmla="*/ 1010689 w 5428673"/>
                <a:gd name="connsiteY40" fmla="*/ 8490141 h 10754714"/>
                <a:gd name="connsiteX41" fmla="*/ 950398 w 5428673"/>
                <a:gd name="connsiteY41" fmla="*/ 8128400 h 10754714"/>
                <a:gd name="connsiteX42" fmla="*/ 1422138 w 5428673"/>
                <a:gd name="connsiteY42" fmla="*/ 6406581 h 10754714"/>
                <a:gd name="connsiteX43" fmla="*/ 1515161 w 5428673"/>
                <a:gd name="connsiteY43" fmla="*/ 5523365 h 10754714"/>
                <a:gd name="connsiteX44" fmla="*/ 1541754 w 5428673"/>
                <a:gd name="connsiteY44" fmla="*/ 5025719 h 10754714"/>
                <a:gd name="connsiteX45" fmla="*/ 1577871 w 5428673"/>
                <a:gd name="connsiteY45" fmla="*/ 5097781 h 10754714"/>
                <a:gd name="connsiteX46" fmla="*/ 1655179 w 5428673"/>
                <a:gd name="connsiteY46" fmla="*/ 5550695 h 10754714"/>
                <a:gd name="connsiteX47" fmla="*/ 1772992 w 5428673"/>
                <a:gd name="connsiteY47" fmla="*/ 6216246 h 10754714"/>
                <a:gd name="connsiteX48" fmla="*/ 1640842 w 5428673"/>
                <a:gd name="connsiteY48" fmla="*/ 6648629 h 10754714"/>
                <a:gd name="connsiteX49" fmla="*/ 1270271 w 5428673"/>
                <a:gd name="connsiteY49" fmla="*/ 7682873 h 10754714"/>
                <a:gd name="connsiteX50" fmla="*/ 1146062 w 5428673"/>
                <a:gd name="connsiteY50" fmla="*/ 8704786 h 10754714"/>
                <a:gd name="connsiteX51" fmla="*/ 1309627 w 5428673"/>
                <a:gd name="connsiteY51" fmla="*/ 9773818 h 10754714"/>
                <a:gd name="connsiteX52" fmla="*/ 1467889 w 5428673"/>
                <a:gd name="connsiteY52" fmla="*/ 10512372 h 10754714"/>
                <a:gd name="connsiteX53" fmla="*/ 1538227 w 5428673"/>
                <a:gd name="connsiteY53" fmla="*/ 10723388 h 10754714"/>
                <a:gd name="connsiteX54" fmla="*/ 1626150 w 5428673"/>
                <a:gd name="connsiteY54" fmla="*/ 10723388 h 10754714"/>
                <a:gd name="connsiteX55" fmla="*/ 2396454 w 5428673"/>
                <a:gd name="connsiteY55" fmla="*/ 10748788 h 10754714"/>
                <a:gd name="connsiteX56" fmla="*/ 2786735 w 5428673"/>
                <a:gd name="connsiteY56" fmla="*/ 10731203 h 10754714"/>
                <a:gd name="connsiteX57" fmla="*/ 2804319 w 5428673"/>
                <a:gd name="connsiteY57" fmla="*/ 9914495 h 10754714"/>
                <a:gd name="connsiteX58" fmla="*/ 2786735 w 5428673"/>
                <a:gd name="connsiteY58" fmla="*/ 9351788 h 10754714"/>
                <a:gd name="connsiteX59" fmla="*/ 2757916 w 5428673"/>
                <a:gd name="connsiteY59" fmla="*/ 8936107 h 10754714"/>
                <a:gd name="connsiteX60" fmla="*/ 2927412 w 5428673"/>
                <a:gd name="connsiteY60" fmla="*/ 8947341 h 10754714"/>
                <a:gd name="connsiteX61" fmla="*/ 2997750 w 5428673"/>
                <a:gd name="connsiteY61" fmla="*/ 8964926 h 10754714"/>
                <a:gd name="connsiteX62" fmla="*/ 2980166 w 5428673"/>
                <a:gd name="connsiteY62" fmla="*/ 9175941 h 10754714"/>
                <a:gd name="connsiteX63" fmla="*/ 2944996 w 5428673"/>
                <a:gd name="connsiteY63" fmla="*/ 9685895 h 10754714"/>
                <a:gd name="connsiteX64" fmla="*/ 2962581 w 5428673"/>
                <a:gd name="connsiteY64" fmla="*/ 10740972 h 10754714"/>
                <a:gd name="connsiteX65" fmla="*/ 3205346 w 5428673"/>
                <a:gd name="connsiteY65" fmla="*/ 10742438 h 10754714"/>
                <a:gd name="connsiteX66" fmla="*/ 3947319 w 5428673"/>
                <a:gd name="connsiteY66" fmla="*/ 10740972 h 10754714"/>
                <a:gd name="connsiteX67" fmla="*/ 4268239 w 5428673"/>
                <a:gd name="connsiteY67" fmla="*/ 10724853 h 10754714"/>
                <a:gd name="connsiteX68" fmla="*/ 4311223 w 5428673"/>
                <a:gd name="connsiteY68" fmla="*/ 10651095 h 10754714"/>
                <a:gd name="connsiteX69" fmla="*/ 4362512 w 5428673"/>
                <a:gd name="connsiteY69" fmla="*/ 10276934 h 10754714"/>
                <a:gd name="connsiteX70" fmla="*/ 4565712 w 5428673"/>
                <a:gd name="connsiteY70" fmla="*/ 9082645 h 10754714"/>
                <a:gd name="connsiteX71" fmla="*/ 4617767 w 5428673"/>
                <a:gd name="connsiteY71" fmla="*/ 8647566 h 10754714"/>
                <a:gd name="connsiteX72" fmla="*/ 4609242 w 5428673"/>
                <a:gd name="connsiteY72" fmla="*/ 7988815 h 10754714"/>
                <a:gd name="connsiteX73" fmla="*/ 4496096 w 5428673"/>
                <a:gd name="connsiteY73" fmla="*/ 7278630 h 10754714"/>
                <a:gd name="connsiteX74" fmla="*/ 4200203 w 5428673"/>
                <a:gd name="connsiteY74" fmla="*/ 6620032 h 10754714"/>
                <a:gd name="connsiteX75" fmla="*/ 4024053 w 5428673"/>
                <a:gd name="connsiteY75" fmla="*/ 6197379 h 10754714"/>
                <a:gd name="connsiteX76" fmla="*/ 4070412 w 5428673"/>
                <a:gd name="connsiteY76" fmla="*/ 5799695 h 10754714"/>
                <a:gd name="connsiteX77" fmla="*/ 4140750 w 5428673"/>
                <a:gd name="connsiteY77" fmla="*/ 5307326 h 10754714"/>
                <a:gd name="connsiteX78" fmla="*/ 4158335 w 5428673"/>
                <a:gd name="connsiteY78" fmla="*/ 5025972 h 10754714"/>
                <a:gd name="connsiteX79" fmla="*/ 4182060 w 5428673"/>
                <a:gd name="connsiteY79" fmla="*/ 5274111 h 10754714"/>
                <a:gd name="connsiteX80" fmla="*/ 4214508 w 5428673"/>
                <a:gd name="connsiteY80" fmla="*/ 5969680 h 10754714"/>
                <a:gd name="connsiteX81" fmla="*/ 4227208 w 5428673"/>
                <a:gd name="connsiteY81" fmla="*/ 6297438 h 10754714"/>
                <a:gd name="connsiteX82" fmla="*/ 4369350 w 5428673"/>
                <a:gd name="connsiteY82" fmla="*/ 6889941 h 10754714"/>
                <a:gd name="connsiteX83" fmla="*/ 4527612 w 5428673"/>
                <a:gd name="connsiteY83" fmla="*/ 7452649 h 10754714"/>
                <a:gd name="connsiteX84" fmla="*/ 4865347 w 5428673"/>
                <a:gd name="connsiteY84" fmla="*/ 8224698 h 10754714"/>
                <a:gd name="connsiteX85" fmla="*/ 4785691 w 5428673"/>
                <a:gd name="connsiteY85" fmla="*/ 8527032 h 10754714"/>
                <a:gd name="connsiteX86" fmla="*/ 4717933 w 5428673"/>
                <a:gd name="connsiteY86" fmla="*/ 8711945 h 10754714"/>
                <a:gd name="connsiteX87" fmla="*/ 4710432 w 5428673"/>
                <a:gd name="connsiteY87" fmla="*/ 8835424 h 10754714"/>
                <a:gd name="connsiteX88" fmla="*/ 4733465 w 5428673"/>
                <a:gd name="connsiteY88" fmla="*/ 8999839 h 10754714"/>
                <a:gd name="connsiteX89" fmla="*/ 4723386 w 5428673"/>
                <a:gd name="connsiteY89" fmla="*/ 9161008 h 10754714"/>
                <a:gd name="connsiteX90" fmla="*/ 4707906 w 5428673"/>
                <a:gd name="connsiteY90" fmla="*/ 9258595 h 10754714"/>
                <a:gd name="connsiteX91" fmla="*/ 4762806 w 5428673"/>
                <a:gd name="connsiteY91" fmla="*/ 9296877 h 10754714"/>
                <a:gd name="connsiteX92" fmla="*/ 4818711 w 5428673"/>
                <a:gd name="connsiteY92" fmla="*/ 9254814 h 10754714"/>
                <a:gd name="connsiteX93" fmla="*/ 4869487 w 5428673"/>
                <a:gd name="connsiteY93" fmla="*/ 9156124 h 10754714"/>
                <a:gd name="connsiteX94" fmla="*/ 4880024 w 5428673"/>
                <a:gd name="connsiteY94" fmla="*/ 9009063 h 10754714"/>
                <a:gd name="connsiteX95" fmla="*/ 4920186 w 5428673"/>
                <a:gd name="connsiteY95" fmla="*/ 8881777 h 10754714"/>
                <a:gd name="connsiteX96" fmla="*/ 5016468 w 5428673"/>
                <a:gd name="connsiteY96" fmla="*/ 8803648 h 10754714"/>
                <a:gd name="connsiteX97" fmla="*/ 5169568 w 5428673"/>
                <a:gd name="connsiteY97" fmla="*/ 8944534 h 10754714"/>
                <a:gd name="connsiteX98" fmla="*/ 5176805 w 5428673"/>
                <a:gd name="connsiteY98" fmla="*/ 9142266 h 10754714"/>
                <a:gd name="connsiteX99" fmla="*/ 5096783 w 5428673"/>
                <a:gd name="connsiteY99" fmla="*/ 9309649 h 10754714"/>
                <a:gd name="connsiteX100" fmla="*/ 5008549 w 5428673"/>
                <a:gd name="connsiteY100" fmla="*/ 9458822 h 10754714"/>
                <a:gd name="connsiteX101" fmla="*/ 4936794 w 5428673"/>
                <a:gd name="connsiteY101" fmla="*/ 9577347 h 10754714"/>
                <a:gd name="connsiteX102" fmla="*/ 5051085 w 5428673"/>
                <a:gd name="connsiteY102" fmla="*/ 9586989 h 10754714"/>
                <a:gd name="connsiteX103" fmla="*/ 5146878 w 5428673"/>
                <a:gd name="connsiteY103" fmla="*/ 9510952 h 10754714"/>
                <a:gd name="connsiteX104" fmla="*/ 5274527 w 5428673"/>
                <a:gd name="connsiteY104" fmla="*/ 9384704 h 10754714"/>
                <a:gd name="connsiteX105" fmla="*/ 5407317 w 5428673"/>
                <a:gd name="connsiteY105" fmla="*/ 9172350 h 10754714"/>
                <a:gd name="connsiteX106" fmla="*/ 5427827 w 5428673"/>
                <a:gd name="connsiteY106" fmla="*/ 8971549 h 10754714"/>
                <a:gd name="connsiteX107" fmla="*/ 5401244 w 5428673"/>
                <a:gd name="connsiteY107" fmla="*/ 8787763 h 10754714"/>
                <a:gd name="connsiteX108" fmla="*/ 5271957 w 5428673"/>
                <a:gd name="connsiteY108" fmla="*/ 8405010 h 10754714"/>
                <a:gd name="connsiteX109" fmla="*/ 5168194 w 5428673"/>
                <a:gd name="connsiteY109" fmla="*/ 7442321 h 10754714"/>
                <a:gd name="connsiteX110" fmla="*/ 5152842 w 5428673"/>
                <a:gd name="connsiteY110" fmla="*/ 6839978 h 10754714"/>
                <a:gd name="connsiteX111" fmla="*/ 5080900 w 5428673"/>
                <a:gd name="connsiteY111" fmla="*/ 6291786 h 10754714"/>
                <a:gd name="connsiteX112" fmla="*/ 4957179 w 5428673"/>
                <a:gd name="connsiteY112" fmla="*/ 5707864 h 10754714"/>
                <a:gd name="connsiteX113" fmla="*/ 4916706 w 5428673"/>
                <a:gd name="connsiteY113" fmla="*/ 4447075 h 10754714"/>
                <a:gd name="connsiteX114" fmla="*/ 4934090 w 5428673"/>
                <a:gd name="connsiteY114" fmla="*/ 3700756 h 10754714"/>
                <a:gd name="connsiteX115" fmla="*/ 4696835 w 5428673"/>
                <a:gd name="connsiteY115" fmla="*/ 3250383 h 10754714"/>
                <a:gd name="connsiteX116" fmla="*/ 4447076 w 5428673"/>
                <a:gd name="connsiteY116" fmla="*/ 3044455 h 10754714"/>
                <a:gd name="connsiteX117" fmla="*/ 4126080 w 5428673"/>
                <a:gd name="connsiteY117" fmla="*/ 2912933 h 10754714"/>
                <a:gd name="connsiteX118" fmla="*/ 3850185 w 5428673"/>
                <a:gd name="connsiteY118" fmla="*/ 2746113 h 10754714"/>
                <a:gd name="connsiteX119" fmla="*/ 3472535 w 5428673"/>
                <a:gd name="connsiteY119" fmla="*/ 2528957 h 10754714"/>
                <a:gd name="connsiteX120" fmla="*/ 3380322 w 5428673"/>
                <a:gd name="connsiteY120" fmla="*/ 2231809 h 10754714"/>
                <a:gd name="connsiteX121" fmla="*/ 3388182 w 5428673"/>
                <a:gd name="connsiteY121" fmla="*/ 1958709 h 10754714"/>
                <a:gd name="connsiteX122" fmla="*/ 3535387 w 5428673"/>
                <a:gd name="connsiteY122" fmla="*/ 1962420 h 10754714"/>
                <a:gd name="connsiteX123" fmla="*/ 3756168 w 5428673"/>
                <a:gd name="connsiteY123" fmla="*/ 2007437 h 10754714"/>
                <a:gd name="connsiteX124" fmla="*/ 3828390 w 5428673"/>
                <a:gd name="connsiteY124" fmla="*/ 1815438 h 10754714"/>
                <a:gd name="connsiteX125" fmla="*/ 3880116 w 5428673"/>
                <a:gd name="connsiteY125" fmla="*/ 1750548 h 10754714"/>
                <a:gd name="connsiteX126" fmla="*/ 3933540 w 5428673"/>
                <a:gd name="connsiteY126" fmla="*/ 1690329 h 10754714"/>
                <a:gd name="connsiteX127" fmla="*/ 3886760 w 5428673"/>
                <a:gd name="connsiteY127" fmla="*/ 1631133 h 10754714"/>
                <a:gd name="connsiteX128" fmla="*/ 3813694 w 5428673"/>
                <a:gd name="connsiteY128" fmla="*/ 1619405 h 10754714"/>
                <a:gd name="connsiteX129" fmla="*/ 3925688 w 5428673"/>
                <a:gd name="connsiteY129" fmla="*/ 1610647 h 10754714"/>
                <a:gd name="connsiteX130" fmla="*/ 3966105 w 5428673"/>
                <a:gd name="connsiteY130" fmla="*/ 1565149 h 10754714"/>
                <a:gd name="connsiteX131" fmla="*/ 3951330 w 5428673"/>
                <a:gd name="connsiteY131" fmla="*/ 1494543 h 10754714"/>
                <a:gd name="connsiteX132" fmla="*/ 3947901 w 5428673"/>
                <a:gd name="connsiteY132" fmla="*/ 1378545 h 10754714"/>
                <a:gd name="connsiteX133" fmla="*/ 4050917 w 5428673"/>
                <a:gd name="connsiteY133" fmla="*/ 1363631 h 10754714"/>
                <a:gd name="connsiteX134" fmla="*/ 4123660 w 5428673"/>
                <a:gd name="connsiteY134" fmla="*/ 1325671 h 10754714"/>
                <a:gd name="connsiteX135" fmla="*/ 4159890 w 5428673"/>
                <a:gd name="connsiteY135" fmla="*/ 1250378 h 10754714"/>
                <a:gd name="connsiteX136" fmla="*/ 4089102 w 5428673"/>
                <a:gd name="connsiteY136" fmla="*/ 1169402 h 10754714"/>
                <a:gd name="connsiteX137" fmla="*/ 4019050 w 5428673"/>
                <a:gd name="connsiteY137" fmla="*/ 1072201 h 10754714"/>
                <a:gd name="connsiteX138" fmla="*/ 3945740 w 5428673"/>
                <a:gd name="connsiteY138" fmla="*/ 916919 h 10754714"/>
                <a:gd name="connsiteX139" fmla="*/ 3983448 w 5428673"/>
                <a:gd name="connsiteY139" fmla="*/ 753285 h 10754714"/>
                <a:gd name="connsiteX140" fmla="*/ 3987872 w 5428673"/>
                <a:gd name="connsiteY140" fmla="*/ 414462 h 10754714"/>
                <a:gd name="connsiteX141" fmla="*/ 3678236 w 5428673"/>
                <a:gd name="connsiteY141" fmla="*/ 125796 h 10754714"/>
                <a:gd name="connsiteX142" fmla="*/ 3178906 w 5428673"/>
                <a:gd name="connsiteY142" fmla="*/ 9659 h 10754714"/>
                <a:gd name="connsiteX143" fmla="*/ 2575608 w 5428673"/>
                <a:gd name="connsiteY143" fmla="*/ 37014 h 10754714"/>
                <a:gd name="connsiteX144" fmla="*/ 2224027 w 5428673"/>
                <a:gd name="connsiteY144" fmla="*/ 278126 h 10754714"/>
                <a:gd name="connsiteX145" fmla="*/ 2087013 w 5428673"/>
                <a:gd name="connsiteY145" fmla="*/ 602343 h 10754714"/>
                <a:gd name="connsiteX146" fmla="*/ 2076390 w 5428673"/>
                <a:gd name="connsiteY146" fmla="*/ 1121429 h 10754714"/>
                <a:gd name="connsiteX147" fmla="*/ 2300486 w 5428673"/>
                <a:gd name="connsiteY147" fmla="*/ 1530531 h 10754714"/>
                <a:gd name="connsiteX148" fmla="*/ 2508987 w 5428673"/>
                <a:gd name="connsiteY148" fmla="*/ 1763495 h 10754714"/>
                <a:gd name="connsiteX149" fmla="*/ 2530296 w 5428673"/>
                <a:gd name="connsiteY149" fmla="*/ 2078352 h 10754714"/>
                <a:gd name="connsiteX150" fmla="*/ 2452627 w 5428673"/>
                <a:gd name="connsiteY150" fmla="*/ 2423449 h 10754714"/>
                <a:gd name="connsiteX151" fmla="*/ 2009941 w 5428673"/>
                <a:gd name="connsiteY151" fmla="*/ 2723226 h 10754714"/>
                <a:gd name="connsiteX152" fmla="*/ 1587073 w 5428673"/>
                <a:gd name="connsiteY152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870012 w 5428673"/>
                <a:gd name="connsiteY29" fmla="*/ 9562803 h 10754714"/>
                <a:gd name="connsiteX30" fmla="*/ 870012 w 5428673"/>
                <a:gd name="connsiteY30" fmla="*/ 9527634 h 10754714"/>
                <a:gd name="connsiteX31" fmla="*/ 975519 w 5428673"/>
                <a:gd name="connsiteY31" fmla="*/ 9685895 h 10754714"/>
                <a:gd name="connsiteX32" fmla="*/ 957935 w 5428673"/>
                <a:gd name="connsiteY32" fmla="*/ 9844157 h 10754714"/>
                <a:gd name="connsiteX33" fmla="*/ 940350 w 5428673"/>
                <a:gd name="connsiteY33" fmla="*/ 10002418 h 10754714"/>
                <a:gd name="connsiteX34" fmla="*/ 940350 w 5428673"/>
                <a:gd name="connsiteY34" fmla="*/ 10072757 h 10754714"/>
                <a:gd name="connsiteX35" fmla="*/ 1010689 w 5428673"/>
                <a:gd name="connsiteY35" fmla="*/ 10090341 h 10754714"/>
                <a:gd name="connsiteX36" fmla="*/ 1063442 w 5428673"/>
                <a:gd name="connsiteY36" fmla="*/ 9844157 h 10754714"/>
                <a:gd name="connsiteX37" fmla="*/ 1063442 w 5428673"/>
                <a:gd name="connsiteY37" fmla="*/ 9580388 h 10754714"/>
                <a:gd name="connsiteX38" fmla="*/ 1010689 w 5428673"/>
                <a:gd name="connsiteY38" fmla="*/ 9228695 h 10754714"/>
                <a:gd name="connsiteX39" fmla="*/ 975519 w 5428673"/>
                <a:gd name="connsiteY39" fmla="*/ 9000095 h 10754714"/>
                <a:gd name="connsiteX40" fmla="*/ 1010689 w 5428673"/>
                <a:gd name="connsiteY40" fmla="*/ 8490141 h 10754714"/>
                <a:gd name="connsiteX41" fmla="*/ 950398 w 5428673"/>
                <a:gd name="connsiteY41" fmla="*/ 8128400 h 10754714"/>
                <a:gd name="connsiteX42" fmla="*/ 1422138 w 5428673"/>
                <a:gd name="connsiteY42" fmla="*/ 6406581 h 10754714"/>
                <a:gd name="connsiteX43" fmla="*/ 1515161 w 5428673"/>
                <a:gd name="connsiteY43" fmla="*/ 5523365 h 10754714"/>
                <a:gd name="connsiteX44" fmla="*/ 1541754 w 5428673"/>
                <a:gd name="connsiteY44" fmla="*/ 5025719 h 10754714"/>
                <a:gd name="connsiteX45" fmla="*/ 1577871 w 5428673"/>
                <a:gd name="connsiteY45" fmla="*/ 5097781 h 10754714"/>
                <a:gd name="connsiteX46" fmla="*/ 1655179 w 5428673"/>
                <a:gd name="connsiteY46" fmla="*/ 5550695 h 10754714"/>
                <a:gd name="connsiteX47" fmla="*/ 1772992 w 5428673"/>
                <a:gd name="connsiteY47" fmla="*/ 6216246 h 10754714"/>
                <a:gd name="connsiteX48" fmla="*/ 1640842 w 5428673"/>
                <a:gd name="connsiteY48" fmla="*/ 6648629 h 10754714"/>
                <a:gd name="connsiteX49" fmla="*/ 1270271 w 5428673"/>
                <a:gd name="connsiteY49" fmla="*/ 7682873 h 10754714"/>
                <a:gd name="connsiteX50" fmla="*/ 1146062 w 5428673"/>
                <a:gd name="connsiteY50" fmla="*/ 8704786 h 10754714"/>
                <a:gd name="connsiteX51" fmla="*/ 1309627 w 5428673"/>
                <a:gd name="connsiteY51" fmla="*/ 9773818 h 10754714"/>
                <a:gd name="connsiteX52" fmla="*/ 1467889 w 5428673"/>
                <a:gd name="connsiteY52" fmla="*/ 10512372 h 10754714"/>
                <a:gd name="connsiteX53" fmla="*/ 1538227 w 5428673"/>
                <a:gd name="connsiteY53" fmla="*/ 10723388 h 10754714"/>
                <a:gd name="connsiteX54" fmla="*/ 1626150 w 5428673"/>
                <a:gd name="connsiteY54" fmla="*/ 10723388 h 10754714"/>
                <a:gd name="connsiteX55" fmla="*/ 2396454 w 5428673"/>
                <a:gd name="connsiteY55" fmla="*/ 10748788 h 10754714"/>
                <a:gd name="connsiteX56" fmla="*/ 2786735 w 5428673"/>
                <a:gd name="connsiteY56" fmla="*/ 10731203 h 10754714"/>
                <a:gd name="connsiteX57" fmla="*/ 2804319 w 5428673"/>
                <a:gd name="connsiteY57" fmla="*/ 9914495 h 10754714"/>
                <a:gd name="connsiteX58" fmla="*/ 2786735 w 5428673"/>
                <a:gd name="connsiteY58" fmla="*/ 9351788 h 10754714"/>
                <a:gd name="connsiteX59" fmla="*/ 2757916 w 5428673"/>
                <a:gd name="connsiteY59" fmla="*/ 8936107 h 10754714"/>
                <a:gd name="connsiteX60" fmla="*/ 2927412 w 5428673"/>
                <a:gd name="connsiteY60" fmla="*/ 8947341 h 10754714"/>
                <a:gd name="connsiteX61" fmla="*/ 2997750 w 5428673"/>
                <a:gd name="connsiteY61" fmla="*/ 8964926 h 10754714"/>
                <a:gd name="connsiteX62" fmla="*/ 2980166 w 5428673"/>
                <a:gd name="connsiteY62" fmla="*/ 9175941 h 10754714"/>
                <a:gd name="connsiteX63" fmla="*/ 2944996 w 5428673"/>
                <a:gd name="connsiteY63" fmla="*/ 9685895 h 10754714"/>
                <a:gd name="connsiteX64" fmla="*/ 2962581 w 5428673"/>
                <a:gd name="connsiteY64" fmla="*/ 10740972 h 10754714"/>
                <a:gd name="connsiteX65" fmla="*/ 3205346 w 5428673"/>
                <a:gd name="connsiteY65" fmla="*/ 10742438 h 10754714"/>
                <a:gd name="connsiteX66" fmla="*/ 3947319 w 5428673"/>
                <a:gd name="connsiteY66" fmla="*/ 10740972 h 10754714"/>
                <a:gd name="connsiteX67" fmla="*/ 4268239 w 5428673"/>
                <a:gd name="connsiteY67" fmla="*/ 10724853 h 10754714"/>
                <a:gd name="connsiteX68" fmla="*/ 4311223 w 5428673"/>
                <a:gd name="connsiteY68" fmla="*/ 10651095 h 10754714"/>
                <a:gd name="connsiteX69" fmla="*/ 4362512 w 5428673"/>
                <a:gd name="connsiteY69" fmla="*/ 10276934 h 10754714"/>
                <a:gd name="connsiteX70" fmla="*/ 4565712 w 5428673"/>
                <a:gd name="connsiteY70" fmla="*/ 9082645 h 10754714"/>
                <a:gd name="connsiteX71" fmla="*/ 4617767 w 5428673"/>
                <a:gd name="connsiteY71" fmla="*/ 8647566 h 10754714"/>
                <a:gd name="connsiteX72" fmla="*/ 4609242 w 5428673"/>
                <a:gd name="connsiteY72" fmla="*/ 7988815 h 10754714"/>
                <a:gd name="connsiteX73" fmla="*/ 4496096 w 5428673"/>
                <a:gd name="connsiteY73" fmla="*/ 7278630 h 10754714"/>
                <a:gd name="connsiteX74" fmla="*/ 4200203 w 5428673"/>
                <a:gd name="connsiteY74" fmla="*/ 6620032 h 10754714"/>
                <a:gd name="connsiteX75" fmla="*/ 4024053 w 5428673"/>
                <a:gd name="connsiteY75" fmla="*/ 6197379 h 10754714"/>
                <a:gd name="connsiteX76" fmla="*/ 4070412 w 5428673"/>
                <a:gd name="connsiteY76" fmla="*/ 5799695 h 10754714"/>
                <a:gd name="connsiteX77" fmla="*/ 4140750 w 5428673"/>
                <a:gd name="connsiteY77" fmla="*/ 5307326 h 10754714"/>
                <a:gd name="connsiteX78" fmla="*/ 4158335 w 5428673"/>
                <a:gd name="connsiteY78" fmla="*/ 5025972 h 10754714"/>
                <a:gd name="connsiteX79" fmla="*/ 4182060 w 5428673"/>
                <a:gd name="connsiteY79" fmla="*/ 5274111 h 10754714"/>
                <a:gd name="connsiteX80" fmla="*/ 4214508 w 5428673"/>
                <a:gd name="connsiteY80" fmla="*/ 5969680 h 10754714"/>
                <a:gd name="connsiteX81" fmla="*/ 4227208 w 5428673"/>
                <a:gd name="connsiteY81" fmla="*/ 6297438 h 10754714"/>
                <a:gd name="connsiteX82" fmla="*/ 4369350 w 5428673"/>
                <a:gd name="connsiteY82" fmla="*/ 6889941 h 10754714"/>
                <a:gd name="connsiteX83" fmla="*/ 4527612 w 5428673"/>
                <a:gd name="connsiteY83" fmla="*/ 7452649 h 10754714"/>
                <a:gd name="connsiteX84" fmla="*/ 4865347 w 5428673"/>
                <a:gd name="connsiteY84" fmla="*/ 8224698 h 10754714"/>
                <a:gd name="connsiteX85" fmla="*/ 4785691 w 5428673"/>
                <a:gd name="connsiteY85" fmla="*/ 8527032 h 10754714"/>
                <a:gd name="connsiteX86" fmla="*/ 4717933 w 5428673"/>
                <a:gd name="connsiteY86" fmla="*/ 8711945 h 10754714"/>
                <a:gd name="connsiteX87" fmla="*/ 4710432 w 5428673"/>
                <a:gd name="connsiteY87" fmla="*/ 8835424 h 10754714"/>
                <a:gd name="connsiteX88" fmla="*/ 4733465 w 5428673"/>
                <a:gd name="connsiteY88" fmla="*/ 8999839 h 10754714"/>
                <a:gd name="connsiteX89" fmla="*/ 4723386 w 5428673"/>
                <a:gd name="connsiteY89" fmla="*/ 9161008 h 10754714"/>
                <a:gd name="connsiteX90" fmla="*/ 4707906 w 5428673"/>
                <a:gd name="connsiteY90" fmla="*/ 9258595 h 10754714"/>
                <a:gd name="connsiteX91" fmla="*/ 4762806 w 5428673"/>
                <a:gd name="connsiteY91" fmla="*/ 9296877 h 10754714"/>
                <a:gd name="connsiteX92" fmla="*/ 4818711 w 5428673"/>
                <a:gd name="connsiteY92" fmla="*/ 9254814 h 10754714"/>
                <a:gd name="connsiteX93" fmla="*/ 4869487 w 5428673"/>
                <a:gd name="connsiteY93" fmla="*/ 9156124 h 10754714"/>
                <a:gd name="connsiteX94" fmla="*/ 4880024 w 5428673"/>
                <a:gd name="connsiteY94" fmla="*/ 9009063 h 10754714"/>
                <a:gd name="connsiteX95" fmla="*/ 4920186 w 5428673"/>
                <a:gd name="connsiteY95" fmla="*/ 8881777 h 10754714"/>
                <a:gd name="connsiteX96" fmla="*/ 5016468 w 5428673"/>
                <a:gd name="connsiteY96" fmla="*/ 8803648 h 10754714"/>
                <a:gd name="connsiteX97" fmla="*/ 5169568 w 5428673"/>
                <a:gd name="connsiteY97" fmla="*/ 8944534 h 10754714"/>
                <a:gd name="connsiteX98" fmla="*/ 5176805 w 5428673"/>
                <a:gd name="connsiteY98" fmla="*/ 9142266 h 10754714"/>
                <a:gd name="connsiteX99" fmla="*/ 5096783 w 5428673"/>
                <a:gd name="connsiteY99" fmla="*/ 9309649 h 10754714"/>
                <a:gd name="connsiteX100" fmla="*/ 5008549 w 5428673"/>
                <a:gd name="connsiteY100" fmla="*/ 9458822 h 10754714"/>
                <a:gd name="connsiteX101" fmla="*/ 4936794 w 5428673"/>
                <a:gd name="connsiteY101" fmla="*/ 9577347 h 10754714"/>
                <a:gd name="connsiteX102" fmla="*/ 5051085 w 5428673"/>
                <a:gd name="connsiteY102" fmla="*/ 9586989 h 10754714"/>
                <a:gd name="connsiteX103" fmla="*/ 5146878 w 5428673"/>
                <a:gd name="connsiteY103" fmla="*/ 9510952 h 10754714"/>
                <a:gd name="connsiteX104" fmla="*/ 5274527 w 5428673"/>
                <a:gd name="connsiteY104" fmla="*/ 9384704 h 10754714"/>
                <a:gd name="connsiteX105" fmla="*/ 5407317 w 5428673"/>
                <a:gd name="connsiteY105" fmla="*/ 9172350 h 10754714"/>
                <a:gd name="connsiteX106" fmla="*/ 5427827 w 5428673"/>
                <a:gd name="connsiteY106" fmla="*/ 8971549 h 10754714"/>
                <a:gd name="connsiteX107" fmla="*/ 5401244 w 5428673"/>
                <a:gd name="connsiteY107" fmla="*/ 8787763 h 10754714"/>
                <a:gd name="connsiteX108" fmla="*/ 5271957 w 5428673"/>
                <a:gd name="connsiteY108" fmla="*/ 8405010 h 10754714"/>
                <a:gd name="connsiteX109" fmla="*/ 5168194 w 5428673"/>
                <a:gd name="connsiteY109" fmla="*/ 7442321 h 10754714"/>
                <a:gd name="connsiteX110" fmla="*/ 5152842 w 5428673"/>
                <a:gd name="connsiteY110" fmla="*/ 6839978 h 10754714"/>
                <a:gd name="connsiteX111" fmla="*/ 5080900 w 5428673"/>
                <a:gd name="connsiteY111" fmla="*/ 6291786 h 10754714"/>
                <a:gd name="connsiteX112" fmla="*/ 4957179 w 5428673"/>
                <a:gd name="connsiteY112" fmla="*/ 5707864 h 10754714"/>
                <a:gd name="connsiteX113" fmla="*/ 4916706 w 5428673"/>
                <a:gd name="connsiteY113" fmla="*/ 4447075 h 10754714"/>
                <a:gd name="connsiteX114" fmla="*/ 4934090 w 5428673"/>
                <a:gd name="connsiteY114" fmla="*/ 3700756 h 10754714"/>
                <a:gd name="connsiteX115" fmla="*/ 4696835 w 5428673"/>
                <a:gd name="connsiteY115" fmla="*/ 3250383 h 10754714"/>
                <a:gd name="connsiteX116" fmla="*/ 4447076 w 5428673"/>
                <a:gd name="connsiteY116" fmla="*/ 3044455 h 10754714"/>
                <a:gd name="connsiteX117" fmla="*/ 4126080 w 5428673"/>
                <a:gd name="connsiteY117" fmla="*/ 2912933 h 10754714"/>
                <a:gd name="connsiteX118" fmla="*/ 3850185 w 5428673"/>
                <a:gd name="connsiteY118" fmla="*/ 2746113 h 10754714"/>
                <a:gd name="connsiteX119" fmla="*/ 3472535 w 5428673"/>
                <a:gd name="connsiteY119" fmla="*/ 2528957 h 10754714"/>
                <a:gd name="connsiteX120" fmla="*/ 3380322 w 5428673"/>
                <a:gd name="connsiteY120" fmla="*/ 2231809 h 10754714"/>
                <a:gd name="connsiteX121" fmla="*/ 3388182 w 5428673"/>
                <a:gd name="connsiteY121" fmla="*/ 1958709 h 10754714"/>
                <a:gd name="connsiteX122" fmla="*/ 3535387 w 5428673"/>
                <a:gd name="connsiteY122" fmla="*/ 1962420 h 10754714"/>
                <a:gd name="connsiteX123" fmla="*/ 3756168 w 5428673"/>
                <a:gd name="connsiteY123" fmla="*/ 2007437 h 10754714"/>
                <a:gd name="connsiteX124" fmla="*/ 3828390 w 5428673"/>
                <a:gd name="connsiteY124" fmla="*/ 1815438 h 10754714"/>
                <a:gd name="connsiteX125" fmla="*/ 3880116 w 5428673"/>
                <a:gd name="connsiteY125" fmla="*/ 1750548 h 10754714"/>
                <a:gd name="connsiteX126" fmla="*/ 3933540 w 5428673"/>
                <a:gd name="connsiteY126" fmla="*/ 1690329 h 10754714"/>
                <a:gd name="connsiteX127" fmla="*/ 3886760 w 5428673"/>
                <a:gd name="connsiteY127" fmla="*/ 1631133 h 10754714"/>
                <a:gd name="connsiteX128" fmla="*/ 3813694 w 5428673"/>
                <a:gd name="connsiteY128" fmla="*/ 1619405 h 10754714"/>
                <a:gd name="connsiteX129" fmla="*/ 3925688 w 5428673"/>
                <a:gd name="connsiteY129" fmla="*/ 1610647 h 10754714"/>
                <a:gd name="connsiteX130" fmla="*/ 3966105 w 5428673"/>
                <a:gd name="connsiteY130" fmla="*/ 1565149 h 10754714"/>
                <a:gd name="connsiteX131" fmla="*/ 3951330 w 5428673"/>
                <a:gd name="connsiteY131" fmla="*/ 1494543 h 10754714"/>
                <a:gd name="connsiteX132" fmla="*/ 3947901 w 5428673"/>
                <a:gd name="connsiteY132" fmla="*/ 1378545 h 10754714"/>
                <a:gd name="connsiteX133" fmla="*/ 4050917 w 5428673"/>
                <a:gd name="connsiteY133" fmla="*/ 1363631 h 10754714"/>
                <a:gd name="connsiteX134" fmla="*/ 4123660 w 5428673"/>
                <a:gd name="connsiteY134" fmla="*/ 1325671 h 10754714"/>
                <a:gd name="connsiteX135" fmla="*/ 4159890 w 5428673"/>
                <a:gd name="connsiteY135" fmla="*/ 1250378 h 10754714"/>
                <a:gd name="connsiteX136" fmla="*/ 4089102 w 5428673"/>
                <a:gd name="connsiteY136" fmla="*/ 1169402 h 10754714"/>
                <a:gd name="connsiteX137" fmla="*/ 4019050 w 5428673"/>
                <a:gd name="connsiteY137" fmla="*/ 1072201 h 10754714"/>
                <a:gd name="connsiteX138" fmla="*/ 3945740 w 5428673"/>
                <a:gd name="connsiteY138" fmla="*/ 916919 h 10754714"/>
                <a:gd name="connsiteX139" fmla="*/ 3983448 w 5428673"/>
                <a:gd name="connsiteY139" fmla="*/ 753285 h 10754714"/>
                <a:gd name="connsiteX140" fmla="*/ 3987872 w 5428673"/>
                <a:gd name="connsiteY140" fmla="*/ 414462 h 10754714"/>
                <a:gd name="connsiteX141" fmla="*/ 3678236 w 5428673"/>
                <a:gd name="connsiteY141" fmla="*/ 125796 h 10754714"/>
                <a:gd name="connsiteX142" fmla="*/ 3178906 w 5428673"/>
                <a:gd name="connsiteY142" fmla="*/ 9659 h 10754714"/>
                <a:gd name="connsiteX143" fmla="*/ 2575608 w 5428673"/>
                <a:gd name="connsiteY143" fmla="*/ 37014 h 10754714"/>
                <a:gd name="connsiteX144" fmla="*/ 2224027 w 5428673"/>
                <a:gd name="connsiteY144" fmla="*/ 278126 h 10754714"/>
                <a:gd name="connsiteX145" fmla="*/ 2087013 w 5428673"/>
                <a:gd name="connsiteY145" fmla="*/ 602343 h 10754714"/>
                <a:gd name="connsiteX146" fmla="*/ 2076390 w 5428673"/>
                <a:gd name="connsiteY146" fmla="*/ 1121429 h 10754714"/>
                <a:gd name="connsiteX147" fmla="*/ 2300486 w 5428673"/>
                <a:gd name="connsiteY147" fmla="*/ 1530531 h 10754714"/>
                <a:gd name="connsiteX148" fmla="*/ 2508987 w 5428673"/>
                <a:gd name="connsiteY148" fmla="*/ 1763495 h 10754714"/>
                <a:gd name="connsiteX149" fmla="*/ 2530296 w 5428673"/>
                <a:gd name="connsiteY149" fmla="*/ 2078352 h 10754714"/>
                <a:gd name="connsiteX150" fmla="*/ 2452627 w 5428673"/>
                <a:gd name="connsiteY150" fmla="*/ 2423449 h 10754714"/>
                <a:gd name="connsiteX151" fmla="*/ 2009941 w 5428673"/>
                <a:gd name="connsiteY151" fmla="*/ 2723226 h 10754714"/>
                <a:gd name="connsiteX152" fmla="*/ 1587073 w 5428673"/>
                <a:gd name="connsiteY152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870012 w 5428673"/>
                <a:gd name="connsiteY30" fmla="*/ 9562803 h 10754714"/>
                <a:gd name="connsiteX31" fmla="*/ 870012 w 5428673"/>
                <a:gd name="connsiteY31" fmla="*/ 9527634 h 10754714"/>
                <a:gd name="connsiteX32" fmla="*/ 975519 w 5428673"/>
                <a:gd name="connsiteY32" fmla="*/ 9685895 h 10754714"/>
                <a:gd name="connsiteX33" fmla="*/ 957935 w 5428673"/>
                <a:gd name="connsiteY33" fmla="*/ 9844157 h 10754714"/>
                <a:gd name="connsiteX34" fmla="*/ 940350 w 5428673"/>
                <a:gd name="connsiteY34" fmla="*/ 10002418 h 10754714"/>
                <a:gd name="connsiteX35" fmla="*/ 940350 w 5428673"/>
                <a:gd name="connsiteY35" fmla="*/ 10072757 h 10754714"/>
                <a:gd name="connsiteX36" fmla="*/ 1010689 w 5428673"/>
                <a:gd name="connsiteY36" fmla="*/ 10090341 h 10754714"/>
                <a:gd name="connsiteX37" fmla="*/ 1063442 w 5428673"/>
                <a:gd name="connsiteY37" fmla="*/ 9844157 h 10754714"/>
                <a:gd name="connsiteX38" fmla="*/ 1063442 w 5428673"/>
                <a:gd name="connsiteY38" fmla="*/ 9580388 h 10754714"/>
                <a:gd name="connsiteX39" fmla="*/ 1010689 w 5428673"/>
                <a:gd name="connsiteY39" fmla="*/ 9228695 h 10754714"/>
                <a:gd name="connsiteX40" fmla="*/ 975519 w 5428673"/>
                <a:gd name="connsiteY40" fmla="*/ 9000095 h 10754714"/>
                <a:gd name="connsiteX41" fmla="*/ 1010689 w 5428673"/>
                <a:gd name="connsiteY41" fmla="*/ 8490141 h 10754714"/>
                <a:gd name="connsiteX42" fmla="*/ 950398 w 5428673"/>
                <a:gd name="connsiteY42" fmla="*/ 8128400 h 10754714"/>
                <a:gd name="connsiteX43" fmla="*/ 1422138 w 5428673"/>
                <a:gd name="connsiteY43" fmla="*/ 6406581 h 10754714"/>
                <a:gd name="connsiteX44" fmla="*/ 1515161 w 5428673"/>
                <a:gd name="connsiteY44" fmla="*/ 5523365 h 10754714"/>
                <a:gd name="connsiteX45" fmla="*/ 1541754 w 5428673"/>
                <a:gd name="connsiteY45" fmla="*/ 5025719 h 10754714"/>
                <a:gd name="connsiteX46" fmla="*/ 1577871 w 5428673"/>
                <a:gd name="connsiteY46" fmla="*/ 5097781 h 10754714"/>
                <a:gd name="connsiteX47" fmla="*/ 1655179 w 5428673"/>
                <a:gd name="connsiteY47" fmla="*/ 5550695 h 10754714"/>
                <a:gd name="connsiteX48" fmla="*/ 1772992 w 5428673"/>
                <a:gd name="connsiteY48" fmla="*/ 6216246 h 10754714"/>
                <a:gd name="connsiteX49" fmla="*/ 1640842 w 5428673"/>
                <a:gd name="connsiteY49" fmla="*/ 6648629 h 10754714"/>
                <a:gd name="connsiteX50" fmla="*/ 1270271 w 5428673"/>
                <a:gd name="connsiteY50" fmla="*/ 7682873 h 10754714"/>
                <a:gd name="connsiteX51" fmla="*/ 1146062 w 5428673"/>
                <a:gd name="connsiteY51" fmla="*/ 8704786 h 10754714"/>
                <a:gd name="connsiteX52" fmla="*/ 1309627 w 5428673"/>
                <a:gd name="connsiteY52" fmla="*/ 9773818 h 10754714"/>
                <a:gd name="connsiteX53" fmla="*/ 1467889 w 5428673"/>
                <a:gd name="connsiteY53" fmla="*/ 10512372 h 10754714"/>
                <a:gd name="connsiteX54" fmla="*/ 1538227 w 5428673"/>
                <a:gd name="connsiteY54" fmla="*/ 10723388 h 10754714"/>
                <a:gd name="connsiteX55" fmla="*/ 1626150 w 5428673"/>
                <a:gd name="connsiteY55" fmla="*/ 10723388 h 10754714"/>
                <a:gd name="connsiteX56" fmla="*/ 2396454 w 5428673"/>
                <a:gd name="connsiteY56" fmla="*/ 10748788 h 10754714"/>
                <a:gd name="connsiteX57" fmla="*/ 2786735 w 5428673"/>
                <a:gd name="connsiteY57" fmla="*/ 10731203 h 10754714"/>
                <a:gd name="connsiteX58" fmla="*/ 2804319 w 5428673"/>
                <a:gd name="connsiteY58" fmla="*/ 9914495 h 10754714"/>
                <a:gd name="connsiteX59" fmla="*/ 2786735 w 5428673"/>
                <a:gd name="connsiteY59" fmla="*/ 9351788 h 10754714"/>
                <a:gd name="connsiteX60" fmla="*/ 2757916 w 5428673"/>
                <a:gd name="connsiteY60" fmla="*/ 8936107 h 10754714"/>
                <a:gd name="connsiteX61" fmla="*/ 2927412 w 5428673"/>
                <a:gd name="connsiteY61" fmla="*/ 8947341 h 10754714"/>
                <a:gd name="connsiteX62" fmla="*/ 2997750 w 5428673"/>
                <a:gd name="connsiteY62" fmla="*/ 8964926 h 10754714"/>
                <a:gd name="connsiteX63" fmla="*/ 2980166 w 5428673"/>
                <a:gd name="connsiteY63" fmla="*/ 9175941 h 10754714"/>
                <a:gd name="connsiteX64" fmla="*/ 2944996 w 5428673"/>
                <a:gd name="connsiteY64" fmla="*/ 9685895 h 10754714"/>
                <a:gd name="connsiteX65" fmla="*/ 2962581 w 5428673"/>
                <a:gd name="connsiteY65" fmla="*/ 10740972 h 10754714"/>
                <a:gd name="connsiteX66" fmla="*/ 3205346 w 5428673"/>
                <a:gd name="connsiteY66" fmla="*/ 10742438 h 10754714"/>
                <a:gd name="connsiteX67" fmla="*/ 3947319 w 5428673"/>
                <a:gd name="connsiteY67" fmla="*/ 10740972 h 10754714"/>
                <a:gd name="connsiteX68" fmla="*/ 4268239 w 5428673"/>
                <a:gd name="connsiteY68" fmla="*/ 10724853 h 10754714"/>
                <a:gd name="connsiteX69" fmla="*/ 4311223 w 5428673"/>
                <a:gd name="connsiteY69" fmla="*/ 10651095 h 10754714"/>
                <a:gd name="connsiteX70" fmla="*/ 4362512 w 5428673"/>
                <a:gd name="connsiteY70" fmla="*/ 10276934 h 10754714"/>
                <a:gd name="connsiteX71" fmla="*/ 4565712 w 5428673"/>
                <a:gd name="connsiteY71" fmla="*/ 9082645 h 10754714"/>
                <a:gd name="connsiteX72" fmla="*/ 4617767 w 5428673"/>
                <a:gd name="connsiteY72" fmla="*/ 8647566 h 10754714"/>
                <a:gd name="connsiteX73" fmla="*/ 4609242 w 5428673"/>
                <a:gd name="connsiteY73" fmla="*/ 7988815 h 10754714"/>
                <a:gd name="connsiteX74" fmla="*/ 4496096 w 5428673"/>
                <a:gd name="connsiteY74" fmla="*/ 7278630 h 10754714"/>
                <a:gd name="connsiteX75" fmla="*/ 4200203 w 5428673"/>
                <a:gd name="connsiteY75" fmla="*/ 6620032 h 10754714"/>
                <a:gd name="connsiteX76" fmla="*/ 4024053 w 5428673"/>
                <a:gd name="connsiteY76" fmla="*/ 6197379 h 10754714"/>
                <a:gd name="connsiteX77" fmla="*/ 4070412 w 5428673"/>
                <a:gd name="connsiteY77" fmla="*/ 5799695 h 10754714"/>
                <a:gd name="connsiteX78" fmla="*/ 4140750 w 5428673"/>
                <a:gd name="connsiteY78" fmla="*/ 5307326 h 10754714"/>
                <a:gd name="connsiteX79" fmla="*/ 4158335 w 5428673"/>
                <a:gd name="connsiteY79" fmla="*/ 5025972 h 10754714"/>
                <a:gd name="connsiteX80" fmla="*/ 4182060 w 5428673"/>
                <a:gd name="connsiteY80" fmla="*/ 5274111 h 10754714"/>
                <a:gd name="connsiteX81" fmla="*/ 4214508 w 5428673"/>
                <a:gd name="connsiteY81" fmla="*/ 5969680 h 10754714"/>
                <a:gd name="connsiteX82" fmla="*/ 4227208 w 5428673"/>
                <a:gd name="connsiteY82" fmla="*/ 6297438 h 10754714"/>
                <a:gd name="connsiteX83" fmla="*/ 4369350 w 5428673"/>
                <a:gd name="connsiteY83" fmla="*/ 6889941 h 10754714"/>
                <a:gd name="connsiteX84" fmla="*/ 4527612 w 5428673"/>
                <a:gd name="connsiteY84" fmla="*/ 7452649 h 10754714"/>
                <a:gd name="connsiteX85" fmla="*/ 4865347 w 5428673"/>
                <a:gd name="connsiteY85" fmla="*/ 8224698 h 10754714"/>
                <a:gd name="connsiteX86" fmla="*/ 4785691 w 5428673"/>
                <a:gd name="connsiteY86" fmla="*/ 8527032 h 10754714"/>
                <a:gd name="connsiteX87" fmla="*/ 4717933 w 5428673"/>
                <a:gd name="connsiteY87" fmla="*/ 8711945 h 10754714"/>
                <a:gd name="connsiteX88" fmla="*/ 4710432 w 5428673"/>
                <a:gd name="connsiteY88" fmla="*/ 8835424 h 10754714"/>
                <a:gd name="connsiteX89" fmla="*/ 4733465 w 5428673"/>
                <a:gd name="connsiteY89" fmla="*/ 8999839 h 10754714"/>
                <a:gd name="connsiteX90" fmla="*/ 4723386 w 5428673"/>
                <a:gd name="connsiteY90" fmla="*/ 9161008 h 10754714"/>
                <a:gd name="connsiteX91" fmla="*/ 4707906 w 5428673"/>
                <a:gd name="connsiteY91" fmla="*/ 9258595 h 10754714"/>
                <a:gd name="connsiteX92" fmla="*/ 4762806 w 5428673"/>
                <a:gd name="connsiteY92" fmla="*/ 9296877 h 10754714"/>
                <a:gd name="connsiteX93" fmla="*/ 4818711 w 5428673"/>
                <a:gd name="connsiteY93" fmla="*/ 9254814 h 10754714"/>
                <a:gd name="connsiteX94" fmla="*/ 4869487 w 5428673"/>
                <a:gd name="connsiteY94" fmla="*/ 9156124 h 10754714"/>
                <a:gd name="connsiteX95" fmla="*/ 4880024 w 5428673"/>
                <a:gd name="connsiteY95" fmla="*/ 9009063 h 10754714"/>
                <a:gd name="connsiteX96" fmla="*/ 4920186 w 5428673"/>
                <a:gd name="connsiteY96" fmla="*/ 8881777 h 10754714"/>
                <a:gd name="connsiteX97" fmla="*/ 5016468 w 5428673"/>
                <a:gd name="connsiteY97" fmla="*/ 8803648 h 10754714"/>
                <a:gd name="connsiteX98" fmla="*/ 5169568 w 5428673"/>
                <a:gd name="connsiteY98" fmla="*/ 8944534 h 10754714"/>
                <a:gd name="connsiteX99" fmla="*/ 5176805 w 5428673"/>
                <a:gd name="connsiteY99" fmla="*/ 9142266 h 10754714"/>
                <a:gd name="connsiteX100" fmla="*/ 5096783 w 5428673"/>
                <a:gd name="connsiteY100" fmla="*/ 9309649 h 10754714"/>
                <a:gd name="connsiteX101" fmla="*/ 5008549 w 5428673"/>
                <a:gd name="connsiteY101" fmla="*/ 9458822 h 10754714"/>
                <a:gd name="connsiteX102" fmla="*/ 4936794 w 5428673"/>
                <a:gd name="connsiteY102" fmla="*/ 9577347 h 10754714"/>
                <a:gd name="connsiteX103" fmla="*/ 5051085 w 5428673"/>
                <a:gd name="connsiteY103" fmla="*/ 9586989 h 10754714"/>
                <a:gd name="connsiteX104" fmla="*/ 5146878 w 5428673"/>
                <a:gd name="connsiteY104" fmla="*/ 9510952 h 10754714"/>
                <a:gd name="connsiteX105" fmla="*/ 5274527 w 5428673"/>
                <a:gd name="connsiteY105" fmla="*/ 9384704 h 10754714"/>
                <a:gd name="connsiteX106" fmla="*/ 5407317 w 5428673"/>
                <a:gd name="connsiteY106" fmla="*/ 9172350 h 10754714"/>
                <a:gd name="connsiteX107" fmla="*/ 5427827 w 5428673"/>
                <a:gd name="connsiteY107" fmla="*/ 8971549 h 10754714"/>
                <a:gd name="connsiteX108" fmla="*/ 5401244 w 5428673"/>
                <a:gd name="connsiteY108" fmla="*/ 8787763 h 10754714"/>
                <a:gd name="connsiteX109" fmla="*/ 5271957 w 5428673"/>
                <a:gd name="connsiteY109" fmla="*/ 8405010 h 10754714"/>
                <a:gd name="connsiteX110" fmla="*/ 5168194 w 5428673"/>
                <a:gd name="connsiteY110" fmla="*/ 7442321 h 10754714"/>
                <a:gd name="connsiteX111" fmla="*/ 5152842 w 5428673"/>
                <a:gd name="connsiteY111" fmla="*/ 6839978 h 10754714"/>
                <a:gd name="connsiteX112" fmla="*/ 5080900 w 5428673"/>
                <a:gd name="connsiteY112" fmla="*/ 6291786 h 10754714"/>
                <a:gd name="connsiteX113" fmla="*/ 4957179 w 5428673"/>
                <a:gd name="connsiteY113" fmla="*/ 5707864 h 10754714"/>
                <a:gd name="connsiteX114" fmla="*/ 4916706 w 5428673"/>
                <a:gd name="connsiteY114" fmla="*/ 4447075 h 10754714"/>
                <a:gd name="connsiteX115" fmla="*/ 4934090 w 5428673"/>
                <a:gd name="connsiteY115" fmla="*/ 3700756 h 10754714"/>
                <a:gd name="connsiteX116" fmla="*/ 4696835 w 5428673"/>
                <a:gd name="connsiteY116" fmla="*/ 3250383 h 10754714"/>
                <a:gd name="connsiteX117" fmla="*/ 4447076 w 5428673"/>
                <a:gd name="connsiteY117" fmla="*/ 3044455 h 10754714"/>
                <a:gd name="connsiteX118" fmla="*/ 4126080 w 5428673"/>
                <a:gd name="connsiteY118" fmla="*/ 2912933 h 10754714"/>
                <a:gd name="connsiteX119" fmla="*/ 3850185 w 5428673"/>
                <a:gd name="connsiteY119" fmla="*/ 2746113 h 10754714"/>
                <a:gd name="connsiteX120" fmla="*/ 3472535 w 5428673"/>
                <a:gd name="connsiteY120" fmla="*/ 2528957 h 10754714"/>
                <a:gd name="connsiteX121" fmla="*/ 3380322 w 5428673"/>
                <a:gd name="connsiteY121" fmla="*/ 2231809 h 10754714"/>
                <a:gd name="connsiteX122" fmla="*/ 3388182 w 5428673"/>
                <a:gd name="connsiteY122" fmla="*/ 1958709 h 10754714"/>
                <a:gd name="connsiteX123" fmla="*/ 3535387 w 5428673"/>
                <a:gd name="connsiteY123" fmla="*/ 1962420 h 10754714"/>
                <a:gd name="connsiteX124" fmla="*/ 3756168 w 5428673"/>
                <a:gd name="connsiteY124" fmla="*/ 2007437 h 10754714"/>
                <a:gd name="connsiteX125" fmla="*/ 3828390 w 5428673"/>
                <a:gd name="connsiteY125" fmla="*/ 1815438 h 10754714"/>
                <a:gd name="connsiteX126" fmla="*/ 3880116 w 5428673"/>
                <a:gd name="connsiteY126" fmla="*/ 1750548 h 10754714"/>
                <a:gd name="connsiteX127" fmla="*/ 3933540 w 5428673"/>
                <a:gd name="connsiteY127" fmla="*/ 1690329 h 10754714"/>
                <a:gd name="connsiteX128" fmla="*/ 3886760 w 5428673"/>
                <a:gd name="connsiteY128" fmla="*/ 1631133 h 10754714"/>
                <a:gd name="connsiteX129" fmla="*/ 3813694 w 5428673"/>
                <a:gd name="connsiteY129" fmla="*/ 1619405 h 10754714"/>
                <a:gd name="connsiteX130" fmla="*/ 3925688 w 5428673"/>
                <a:gd name="connsiteY130" fmla="*/ 1610647 h 10754714"/>
                <a:gd name="connsiteX131" fmla="*/ 3966105 w 5428673"/>
                <a:gd name="connsiteY131" fmla="*/ 1565149 h 10754714"/>
                <a:gd name="connsiteX132" fmla="*/ 3951330 w 5428673"/>
                <a:gd name="connsiteY132" fmla="*/ 1494543 h 10754714"/>
                <a:gd name="connsiteX133" fmla="*/ 3947901 w 5428673"/>
                <a:gd name="connsiteY133" fmla="*/ 1378545 h 10754714"/>
                <a:gd name="connsiteX134" fmla="*/ 4050917 w 5428673"/>
                <a:gd name="connsiteY134" fmla="*/ 1363631 h 10754714"/>
                <a:gd name="connsiteX135" fmla="*/ 4123660 w 5428673"/>
                <a:gd name="connsiteY135" fmla="*/ 1325671 h 10754714"/>
                <a:gd name="connsiteX136" fmla="*/ 4159890 w 5428673"/>
                <a:gd name="connsiteY136" fmla="*/ 1250378 h 10754714"/>
                <a:gd name="connsiteX137" fmla="*/ 4089102 w 5428673"/>
                <a:gd name="connsiteY137" fmla="*/ 1169402 h 10754714"/>
                <a:gd name="connsiteX138" fmla="*/ 4019050 w 5428673"/>
                <a:gd name="connsiteY138" fmla="*/ 1072201 h 10754714"/>
                <a:gd name="connsiteX139" fmla="*/ 3945740 w 5428673"/>
                <a:gd name="connsiteY139" fmla="*/ 916919 h 10754714"/>
                <a:gd name="connsiteX140" fmla="*/ 3983448 w 5428673"/>
                <a:gd name="connsiteY140" fmla="*/ 753285 h 10754714"/>
                <a:gd name="connsiteX141" fmla="*/ 3987872 w 5428673"/>
                <a:gd name="connsiteY141" fmla="*/ 414462 h 10754714"/>
                <a:gd name="connsiteX142" fmla="*/ 3678236 w 5428673"/>
                <a:gd name="connsiteY142" fmla="*/ 125796 h 10754714"/>
                <a:gd name="connsiteX143" fmla="*/ 3178906 w 5428673"/>
                <a:gd name="connsiteY143" fmla="*/ 9659 h 10754714"/>
                <a:gd name="connsiteX144" fmla="*/ 2575608 w 5428673"/>
                <a:gd name="connsiteY144" fmla="*/ 37014 h 10754714"/>
                <a:gd name="connsiteX145" fmla="*/ 2224027 w 5428673"/>
                <a:gd name="connsiteY145" fmla="*/ 278126 h 10754714"/>
                <a:gd name="connsiteX146" fmla="*/ 2087013 w 5428673"/>
                <a:gd name="connsiteY146" fmla="*/ 602343 h 10754714"/>
                <a:gd name="connsiteX147" fmla="*/ 2076390 w 5428673"/>
                <a:gd name="connsiteY147" fmla="*/ 1121429 h 10754714"/>
                <a:gd name="connsiteX148" fmla="*/ 2300486 w 5428673"/>
                <a:gd name="connsiteY148" fmla="*/ 1530531 h 10754714"/>
                <a:gd name="connsiteX149" fmla="*/ 2508987 w 5428673"/>
                <a:gd name="connsiteY149" fmla="*/ 1763495 h 10754714"/>
                <a:gd name="connsiteX150" fmla="*/ 2530296 w 5428673"/>
                <a:gd name="connsiteY150" fmla="*/ 2078352 h 10754714"/>
                <a:gd name="connsiteX151" fmla="*/ 2452627 w 5428673"/>
                <a:gd name="connsiteY151" fmla="*/ 2423449 h 10754714"/>
                <a:gd name="connsiteX152" fmla="*/ 2009941 w 5428673"/>
                <a:gd name="connsiteY152" fmla="*/ 2723226 h 10754714"/>
                <a:gd name="connsiteX153" fmla="*/ 1587073 w 5428673"/>
                <a:gd name="connsiteY153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870012 w 5428673"/>
                <a:gd name="connsiteY31" fmla="*/ 9562803 h 10754714"/>
                <a:gd name="connsiteX32" fmla="*/ 870012 w 5428673"/>
                <a:gd name="connsiteY32" fmla="*/ 9527634 h 10754714"/>
                <a:gd name="connsiteX33" fmla="*/ 975519 w 5428673"/>
                <a:gd name="connsiteY33" fmla="*/ 9685895 h 10754714"/>
                <a:gd name="connsiteX34" fmla="*/ 957935 w 5428673"/>
                <a:gd name="connsiteY34" fmla="*/ 9844157 h 10754714"/>
                <a:gd name="connsiteX35" fmla="*/ 940350 w 5428673"/>
                <a:gd name="connsiteY35" fmla="*/ 10002418 h 10754714"/>
                <a:gd name="connsiteX36" fmla="*/ 940350 w 5428673"/>
                <a:gd name="connsiteY36" fmla="*/ 10072757 h 10754714"/>
                <a:gd name="connsiteX37" fmla="*/ 1010689 w 5428673"/>
                <a:gd name="connsiteY37" fmla="*/ 10090341 h 10754714"/>
                <a:gd name="connsiteX38" fmla="*/ 1063442 w 5428673"/>
                <a:gd name="connsiteY38" fmla="*/ 9844157 h 10754714"/>
                <a:gd name="connsiteX39" fmla="*/ 1063442 w 5428673"/>
                <a:gd name="connsiteY39" fmla="*/ 9580388 h 10754714"/>
                <a:gd name="connsiteX40" fmla="*/ 1010689 w 5428673"/>
                <a:gd name="connsiteY40" fmla="*/ 9228695 h 10754714"/>
                <a:gd name="connsiteX41" fmla="*/ 975519 w 5428673"/>
                <a:gd name="connsiteY41" fmla="*/ 9000095 h 10754714"/>
                <a:gd name="connsiteX42" fmla="*/ 1010689 w 5428673"/>
                <a:gd name="connsiteY42" fmla="*/ 8490141 h 10754714"/>
                <a:gd name="connsiteX43" fmla="*/ 950398 w 5428673"/>
                <a:gd name="connsiteY43" fmla="*/ 8128400 h 10754714"/>
                <a:gd name="connsiteX44" fmla="*/ 1422138 w 5428673"/>
                <a:gd name="connsiteY44" fmla="*/ 6406581 h 10754714"/>
                <a:gd name="connsiteX45" fmla="*/ 1515161 w 5428673"/>
                <a:gd name="connsiteY45" fmla="*/ 5523365 h 10754714"/>
                <a:gd name="connsiteX46" fmla="*/ 1541754 w 5428673"/>
                <a:gd name="connsiteY46" fmla="*/ 5025719 h 10754714"/>
                <a:gd name="connsiteX47" fmla="*/ 1577871 w 5428673"/>
                <a:gd name="connsiteY47" fmla="*/ 5097781 h 10754714"/>
                <a:gd name="connsiteX48" fmla="*/ 1655179 w 5428673"/>
                <a:gd name="connsiteY48" fmla="*/ 5550695 h 10754714"/>
                <a:gd name="connsiteX49" fmla="*/ 1772992 w 5428673"/>
                <a:gd name="connsiteY49" fmla="*/ 6216246 h 10754714"/>
                <a:gd name="connsiteX50" fmla="*/ 1640842 w 5428673"/>
                <a:gd name="connsiteY50" fmla="*/ 6648629 h 10754714"/>
                <a:gd name="connsiteX51" fmla="*/ 1270271 w 5428673"/>
                <a:gd name="connsiteY51" fmla="*/ 7682873 h 10754714"/>
                <a:gd name="connsiteX52" fmla="*/ 1146062 w 5428673"/>
                <a:gd name="connsiteY52" fmla="*/ 8704786 h 10754714"/>
                <a:gd name="connsiteX53" fmla="*/ 1309627 w 5428673"/>
                <a:gd name="connsiteY53" fmla="*/ 9773818 h 10754714"/>
                <a:gd name="connsiteX54" fmla="*/ 1467889 w 5428673"/>
                <a:gd name="connsiteY54" fmla="*/ 10512372 h 10754714"/>
                <a:gd name="connsiteX55" fmla="*/ 1538227 w 5428673"/>
                <a:gd name="connsiteY55" fmla="*/ 10723388 h 10754714"/>
                <a:gd name="connsiteX56" fmla="*/ 1626150 w 5428673"/>
                <a:gd name="connsiteY56" fmla="*/ 10723388 h 10754714"/>
                <a:gd name="connsiteX57" fmla="*/ 2396454 w 5428673"/>
                <a:gd name="connsiteY57" fmla="*/ 10748788 h 10754714"/>
                <a:gd name="connsiteX58" fmla="*/ 2786735 w 5428673"/>
                <a:gd name="connsiteY58" fmla="*/ 10731203 h 10754714"/>
                <a:gd name="connsiteX59" fmla="*/ 2804319 w 5428673"/>
                <a:gd name="connsiteY59" fmla="*/ 9914495 h 10754714"/>
                <a:gd name="connsiteX60" fmla="*/ 2786735 w 5428673"/>
                <a:gd name="connsiteY60" fmla="*/ 9351788 h 10754714"/>
                <a:gd name="connsiteX61" fmla="*/ 2757916 w 5428673"/>
                <a:gd name="connsiteY61" fmla="*/ 8936107 h 10754714"/>
                <a:gd name="connsiteX62" fmla="*/ 2927412 w 5428673"/>
                <a:gd name="connsiteY62" fmla="*/ 8947341 h 10754714"/>
                <a:gd name="connsiteX63" fmla="*/ 2997750 w 5428673"/>
                <a:gd name="connsiteY63" fmla="*/ 8964926 h 10754714"/>
                <a:gd name="connsiteX64" fmla="*/ 2980166 w 5428673"/>
                <a:gd name="connsiteY64" fmla="*/ 9175941 h 10754714"/>
                <a:gd name="connsiteX65" fmla="*/ 2944996 w 5428673"/>
                <a:gd name="connsiteY65" fmla="*/ 9685895 h 10754714"/>
                <a:gd name="connsiteX66" fmla="*/ 2962581 w 5428673"/>
                <a:gd name="connsiteY66" fmla="*/ 10740972 h 10754714"/>
                <a:gd name="connsiteX67" fmla="*/ 3205346 w 5428673"/>
                <a:gd name="connsiteY67" fmla="*/ 10742438 h 10754714"/>
                <a:gd name="connsiteX68" fmla="*/ 3947319 w 5428673"/>
                <a:gd name="connsiteY68" fmla="*/ 10740972 h 10754714"/>
                <a:gd name="connsiteX69" fmla="*/ 4268239 w 5428673"/>
                <a:gd name="connsiteY69" fmla="*/ 10724853 h 10754714"/>
                <a:gd name="connsiteX70" fmla="*/ 4311223 w 5428673"/>
                <a:gd name="connsiteY70" fmla="*/ 10651095 h 10754714"/>
                <a:gd name="connsiteX71" fmla="*/ 4362512 w 5428673"/>
                <a:gd name="connsiteY71" fmla="*/ 10276934 h 10754714"/>
                <a:gd name="connsiteX72" fmla="*/ 4565712 w 5428673"/>
                <a:gd name="connsiteY72" fmla="*/ 9082645 h 10754714"/>
                <a:gd name="connsiteX73" fmla="*/ 4617767 w 5428673"/>
                <a:gd name="connsiteY73" fmla="*/ 8647566 h 10754714"/>
                <a:gd name="connsiteX74" fmla="*/ 4609242 w 5428673"/>
                <a:gd name="connsiteY74" fmla="*/ 7988815 h 10754714"/>
                <a:gd name="connsiteX75" fmla="*/ 4496096 w 5428673"/>
                <a:gd name="connsiteY75" fmla="*/ 7278630 h 10754714"/>
                <a:gd name="connsiteX76" fmla="*/ 4200203 w 5428673"/>
                <a:gd name="connsiteY76" fmla="*/ 6620032 h 10754714"/>
                <a:gd name="connsiteX77" fmla="*/ 4024053 w 5428673"/>
                <a:gd name="connsiteY77" fmla="*/ 6197379 h 10754714"/>
                <a:gd name="connsiteX78" fmla="*/ 4070412 w 5428673"/>
                <a:gd name="connsiteY78" fmla="*/ 5799695 h 10754714"/>
                <a:gd name="connsiteX79" fmla="*/ 4140750 w 5428673"/>
                <a:gd name="connsiteY79" fmla="*/ 5307326 h 10754714"/>
                <a:gd name="connsiteX80" fmla="*/ 4158335 w 5428673"/>
                <a:gd name="connsiteY80" fmla="*/ 5025972 h 10754714"/>
                <a:gd name="connsiteX81" fmla="*/ 4182060 w 5428673"/>
                <a:gd name="connsiteY81" fmla="*/ 5274111 h 10754714"/>
                <a:gd name="connsiteX82" fmla="*/ 4214508 w 5428673"/>
                <a:gd name="connsiteY82" fmla="*/ 5969680 h 10754714"/>
                <a:gd name="connsiteX83" fmla="*/ 4227208 w 5428673"/>
                <a:gd name="connsiteY83" fmla="*/ 6297438 h 10754714"/>
                <a:gd name="connsiteX84" fmla="*/ 4369350 w 5428673"/>
                <a:gd name="connsiteY84" fmla="*/ 6889941 h 10754714"/>
                <a:gd name="connsiteX85" fmla="*/ 4527612 w 5428673"/>
                <a:gd name="connsiteY85" fmla="*/ 7452649 h 10754714"/>
                <a:gd name="connsiteX86" fmla="*/ 4865347 w 5428673"/>
                <a:gd name="connsiteY86" fmla="*/ 8224698 h 10754714"/>
                <a:gd name="connsiteX87" fmla="*/ 4785691 w 5428673"/>
                <a:gd name="connsiteY87" fmla="*/ 8527032 h 10754714"/>
                <a:gd name="connsiteX88" fmla="*/ 4717933 w 5428673"/>
                <a:gd name="connsiteY88" fmla="*/ 8711945 h 10754714"/>
                <a:gd name="connsiteX89" fmla="*/ 4710432 w 5428673"/>
                <a:gd name="connsiteY89" fmla="*/ 8835424 h 10754714"/>
                <a:gd name="connsiteX90" fmla="*/ 4733465 w 5428673"/>
                <a:gd name="connsiteY90" fmla="*/ 8999839 h 10754714"/>
                <a:gd name="connsiteX91" fmla="*/ 4723386 w 5428673"/>
                <a:gd name="connsiteY91" fmla="*/ 9161008 h 10754714"/>
                <a:gd name="connsiteX92" fmla="*/ 4707906 w 5428673"/>
                <a:gd name="connsiteY92" fmla="*/ 9258595 h 10754714"/>
                <a:gd name="connsiteX93" fmla="*/ 4762806 w 5428673"/>
                <a:gd name="connsiteY93" fmla="*/ 9296877 h 10754714"/>
                <a:gd name="connsiteX94" fmla="*/ 4818711 w 5428673"/>
                <a:gd name="connsiteY94" fmla="*/ 9254814 h 10754714"/>
                <a:gd name="connsiteX95" fmla="*/ 4869487 w 5428673"/>
                <a:gd name="connsiteY95" fmla="*/ 9156124 h 10754714"/>
                <a:gd name="connsiteX96" fmla="*/ 4880024 w 5428673"/>
                <a:gd name="connsiteY96" fmla="*/ 9009063 h 10754714"/>
                <a:gd name="connsiteX97" fmla="*/ 4920186 w 5428673"/>
                <a:gd name="connsiteY97" fmla="*/ 8881777 h 10754714"/>
                <a:gd name="connsiteX98" fmla="*/ 5016468 w 5428673"/>
                <a:gd name="connsiteY98" fmla="*/ 8803648 h 10754714"/>
                <a:gd name="connsiteX99" fmla="*/ 5169568 w 5428673"/>
                <a:gd name="connsiteY99" fmla="*/ 8944534 h 10754714"/>
                <a:gd name="connsiteX100" fmla="*/ 5176805 w 5428673"/>
                <a:gd name="connsiteY100" fmla="*/ 9142266 h 10754714"/>
                <a:gd name="connsiteX101" fmla="*/ 5096783 w 5428673"/>
                <a:gd name="connsiteY101" fmla="*/ 9309649 h 10754714"/>
                <a:gd name="connsiteX102" fmla="*/ 5008549 w 5428673"/>
                <a:gd name="connsiteY102" fmla="*/ 9458822 h 10754714"/>
                <a:gd name="connsiteX103" fmla="*/ 4936794 w 5428673"/>
                <a:gd name="connsiteY103" fmla="*/ 9577347 h 10754714"/>
                <a:gd name="connsiteX104" fmla="*/ 5051085 w 5428673"/>
                <a:gd name="connsiteY104" fmla="*/ 9586989 h 10754714"/>
                <a:gd name="connsiteX105" fmla="*/ 5146878 w 5428673"/>
                <a:gd name="connsiteY105" fmla="*/ 9510952 h 10754714"/>
                <a:gd name="connsiteX106" fmla="*/ 5274527 w 5428673"/>
                <a:gd name="connsiteY106" fmla="*/ 9384704 h 10754714"/>
                <a:gd name="connsiteX107" fmla="*/ 5407317 w 5428673"/>
                <a:gd name="connsiteY107" fmla="*/ 9172350 h 10754714"/>
                <a:gd name="connsiteX108" fmla="*/ 5427827 w 5428673"/>
                <a:gd name="connsiteY108" fmla="*/ 8971549 h 10754714"/>
                <a:gd name="connsiteX109" fmla="*/ 5401244 w 5428673"/>
                <a:gd name="connsiteY109" fmla="*/ 8787763 h 10754714"/>
                <a:gd name="connsiteX110" fmla="*/ 5271957 w 5428673"/>
                <a:gd name="connsiteY110" fmla="*/ 8405010 h 10754714"/>
                <a:gd name="connsiteX111" fmla="*/ 5168194 w 5428673"/>
                <a:gd name="connsiteY111" fmla="*/ 7442321 h 10754714"/>
                <a:gd name="connsiteX112" fmla="*/ 5152842 w 5428673"/>
                <a:gd name="connsiteY112" fmla="*/ 6839978 h 10754714"/>
                <a:gd name="connsiteX113" fmla="*/ 5080900 w 5428673"/>
                <a:gd name="connsiteY113" fmla="*/ 6291786 h 10754714"/>
                <a:gd name="connsiteX114" fmla="*/ 4957179 w 5428673"/>
                <a:gd name="connsiteY114" fmla="*/ 5707864 h 10754714"/>
                <a:gd name="connsiteX115" fmla="*/ 4916706 w 5428673"/>
                <a:gd name="connsiteY115" fmla="*/ 4447075 h 10754714"/>
                <a:gd name="connsiteX116" fmla="*/ 4934090 w 5428673"/>
                <a:gd name="connsiteY116" fmla="*/ 3700756 h 10754714"/>
                <a:gd name="connsiteX117" fmla="*/ 4696835 w 5428673"/>
                <a:gd name="connsiteY117" fmla="*/ 3250383 h 10754714"/>
                <a:gd name="connsiteX118" fmla="*/ 4447076 w 5428673"/>
                <a:gd name="connsiteY118" fmla="*/ 3044455 h 10754714"/>
                <a:gd name="connsiteX119" fmla="*/ 4126080 w 5428673"/>
                <a:gd name="connsiteY119" fmla="*/ 2912933 h 10754714"/>
                <a:gd name="connsiteX120" fmla="*/ 3850185 w 5428673"/>
                <a:gd name="connsiteY120" fmla="*/ 2746113 h 10754714"/>
                <a:gd name="connsiteX121" fmla="*/ 3472535 w 5428673"/>
                <a:gd name="connsiteY121" fmla="*/ 2528957 h 10754714"/>
                <a:gd name="connsiteX122" fmla="*/ 3380322 w 5428673"/>
                <a:gd name="connsiteY122" fmla="*/ 2231809 h 10754714"/>
                <a:gd name="connsiteX123" fmla="*/ 3388182 w 5428673"/>
                <a:gd name="connsiteY123" fmla="*/ 1958709 h 10754714"/>
                <a:gd name="connsiteX124" fmla="*/ 3535387 w 5428673"/>
                <a:gd name="connsiteY124" fmla="*/ 1962420 h 10754714"/>
                <a:gd name="connsiteX125" fmla="*/ 3756168 w 5428673"/>
                <a:gd name="connsiteY125" fmla="*/ 2007437 h 10754714"/>
                <a:gd name="connsiteX126" fmla="*/ 3828390 w 5428673"/>
                <a:gd name="connsiteY126" fmla="*/ 1815438 h 10754714"/>
                <a:gd name="connsiteX127" fmla="*/ 3880116 w 5428673"/>
                <a:gd name="connsiteY127" fmla="*/ 1750548 h 10754714"/>
                <a:gd name="connsiteX128" fmla="*/ 3933540 w 5428673"/>
                <a:gd name="connsiteY128" fmla="*/ 1690329 h 10754714"/>
                <a:gd name="connsiteX129" fmla="*/ 3886760 w 5428673"/>
                <a:gd name="connsiteY129" fmla="*/ 1631133 h 10754714"/>
                <a:gd name="connsiteX130" fmla="*/ 3813694 w 5428673"/>
                <a:gd name="connsiteY130" fmla="*/ 1619405 h 10754714"/>
                <a:gd name="connsiteX131" fmla="*/ 3925688 w 5428673"/>
                <a:gd name="connsiteY131" fmla="*/ 1610647 h 10754714"/>
                <a:gd name="connsiteX132" fmla="*/ 3966105 w 5428673"/>
                <a:gd name="connsiteY132" fmla="*/ 1565149 h 10754714"/>
                <a:gd name="connsiteX133" fmla="*/ 3951330 w 5428673"/>
                <a:gd name="connsiteY133" fmla="*/ 1494543 h 10754714"/>
                <a:gd name="connsiteX134" fmla="*/ 3947901 w 5428673"/>
                <a:gd name="connsiteY134" fmla="*/ 1378545 h 10754714"/>
                <a:gd name="connsiteX135" fmla="*/ 4050917 w 5428673"/>
                <a:gd name="connsiteY135" fmla="*/ 1363631 h 10754714"/>
                <a:gd name="connsiteX136" fmla="*/ 4123660 w 5428673"/>
                <a:gd name="connsiteY136" fmla="*/ 1325671 h 10754714"/>
                <a:gd name="connsiteX137" fmla="*/ 4159890 w 5428673"/>
                <a:gd name="connsiteY137" fmla="*/ 1250378 h 10754714"/>
                <a:gd name="connsiteX138" fmla="*/ 4089102 w 5428673"/>
                <a:gd name="connsiteY138" fmla="*/ 1169402 h 10754714"/>
                <a:gd name="connsiteX139" fmla="*/ 4019050 w 5428673"/>
                <a:gd name="connsiteY139" fmla="*/ 1072201 h 10754714"/>
                <a:gd name="connsiteX140" fmla="*/ 3945740 w 5428673"/>
                <a:gd name="connsiteY140" fmla="*/ 916919 h 10754714"/>
                <a:gd name="connsiteX141" fmla="*/ 3983448 w 5428673"/>
                <a:gd name="connsiteY141" fmla="*/ 753285 h 10754714"/>
                <a:gd name="connsiteX142" fmla="*/ 3987872 w 5428673"/>
                <a:gd name="connsiteY142" fmla="*/ 414462 h 10754714"/>
                <a:gd name="connsiteX143" fmla="*/ 3678236 w 5428673"/>
                <a:gd name="connsiteY143" fmla="*/ 125796 h 10754714"/>
                <a:gd name="connsiteX144" fmla="*/ 3178906 w 5428673"/>
                <a:gd name="connsiteY144" fmla="*/ 9659 h 10754714"/>
                <a:gd name="connsiteX145" fmla="*/ 2575608 w 5428673"/>
                <a:gd name="connsiteY145" fmla="*/ 37014 h 10754714"/>
                <a:gd name="connsiteX146" fmla="*/ 2224027 w 5428673"/>
                <a:gd name="connsiteY146" fmla="*/ 278126 h 10754714"/>
                <a:gd name="connsiteX147" fmla="*/ 2087013 w 5428673"/>
                <a:gd name="connsiteY147" fmla="*/ 602343 h 10754714"/>
                <a:gd name="connsiteX148" fmla="*/ 2076390 w 5428673"/>
                <a:gd name="connsiteY148" fmla="*/ 1121429 h 10754714"/>
                <a:gd name="connsiteX149" fmla="*/ 2300486 w 5428673"/>
                <a:gd name="connsiteY149" fmla="*/ 1530531 h 10754714"/>
                <a:gd name="connsiteX150" fmla="*/ 2508987 w 5428673"/>
                <a:gd name="connsiteY150" fmla="*/ 1763495 h 10754714"/>
                <a:gd name="connsiteX151" fmla="*/ 2530296 w 5428673"/>
                <a:gd name="connsiteY151" fmla="*/ 2078352 h 10754714"/>
                <a:gd name="connsiteX152" fmla="*/ 2452627 w 5428673"/>
                <a:gd name="connsiteY152" fmla="*/ 2423449 h 10754714"/>
                <a:gd name="connsiteX153" fmla="*/ 2009941 w 5428673"/>
                <a:gd name="connsiteY153" fmla="*/ 2723226 h 10754714"/>
                <a:gd name="connsiteX154" fmla="*/ 1587073 w 5428673"/>
                <a:gd name="connsiteY154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870012 w 5428673"/>
                <a:gd name="connsiteY32" fmla="*/ 9562803 h 10754714"/>
                <a:gd name="connsiteX33" fmla="*/ 870012 w 5428673"/>
                <a:gd name="connsiteY33" fmla="*/ 9527634 h 10754714"/>
                <a:gd name="connsiteX34" fmla="*/ 975519 w 5428673"/>
                <a:gd name="connsiteY34" fmla="*/ 9685895 h 10754714"/>
                <a:gd name="connsiteX35" fmla="*/ 957935 w 5428673"/>
                <a:gd name="connsiteY35" fmla="*/ 9844157 h 10754714"/>
                <a:gd name="connsiteX36" fmla="*/ 940350 w 5428673"/>
                <a:gd name="connsiteY36" fmla="*/ 10002418 h 10754714"/>
                <a:gd name="connsiteX37" fmla="*/ 940350 w 5428673"/>
                <a:gd name="connsiteY37" fmla="*/ 10072757 h 10754714"/>
                <a:gd name="connsiteX38" fmla="*/ 1010689 w 5428673"/>
                <a:gd name="connsiteY38" fmla="*/ 10090341 h 10754714"/>
                <a:gd name="connsiteX39" fmla="*/ 1063442 w 5428673"/>
                <a:gd name="connsiteY39" fmla="*/ 9844157 h 10754714"/>
                <a:gd name="connsiteX40" fmla="*/ 1063442 w 5428673"/>
                <a:gd name="connsiteY40" fmla="*/ 9580388 h 10754714"/>
                <a:gd name="connsiteX41" fmla="*/ 1010689 w 5428673"/>
                <a:gd name="connsiteY41" fmla="*/ 9228695 h 10754714"/>
                <a:gd name="connsiteX42" fmla="*/ 975519 w 5428673"/>
                <a:gd name="connsiteY42" fmla="*/ 9000095 h 10754714"/>
                <a:gd name="connsiteX43" fmla="*/ 1010689 w 5428673"/>
                <a:gd name="connsiteY43" fmla="*/ 8490141 h 10754714"/>
                <a:gd name="connsiteX44" fmla="*/ 950398 w 5428673"/>
                <a:gd name="connsiteY44" fmla="*/ 8128400 h 10754714"/>
                <a:gd name="connsiteX45" fmla="*/ 1422138 w 5428673"/>
                <a:gd name="connsiteY45" fmla="*/ 6406581 h 10754714"/>
                <a:gd name="connsiteX46" fmla="*/ 1515161 w 5428673"/>
                <a:gd name="connsiteY46" fmla="*/ 5523365 h 10754714"/>
                <a:gd name="connsiteX47" fmla="*/ 1541754 w 5428673"/>
                <a:gd name="connsiteY47" fmla="*/ 5025719 h 10754714"/>
                <a:gd name="connsiteX48" fmla="*/ 1577871 w 5428673"/>
                <a:gd name="connsiteY48" fmla="*/ 5097781 h 10754714"/>
                <a:gd name="connsiteX49" fmla="*/ 1655179 w 5428673"/>
                <a:gd name="connsiteY49" fmla="*/ 5550695 h 10754714"/>
                <a:gd name="connsiteX50" fmla="*/ 1772992 w 5428673"/>
                <a:gd name="connsiteY50" fmla="*/ 6216246 h 10754714"/>
                <a:gd name="connsiteX51" fmla="*/ 1640842 w 5428673"/>
                <a:gd name="connsiteY51" fmla="*/ 6648629 h 10754714"/>
                <a:gd name="connsiteX52" fmla="*/ 1270271 w 5428673"/>
                <a:gd name="connsiteY52" fmla="*/ 7682873 h 10754714"/>
                <a:gd name="connsiteX53" fmla="*/ 1146062 w 5428673"/>
                <a:gd name="connsiteY53" fmla="*/ 8704786 h 10754714"/>
                <a:gd name="connsiteX54" fmla="*/ 1309627 w 5428673"/>
                <a:gd name="connsiteY54" fmla="*/ 9773818 h 10754714"/>
                <a:gd name="connsiteX55" fmla="*/ 1467889 w 5428673"/>
                <a:gd name="connsiteY55" fmla="*/ 10512372 h 10754714"/>
                <a:gd name="connsiteX56" fmla="*/ 1538227 w 5428673"/>
                <a:gd name="connsiteY56" fmla="*/ 10723388 h 10754714"/>
                <a:gd name="connsiteX57" fmla="*/ 1626150 w 5428673"/>
                <a:gd name="connsiteY57" fmla="*/ 10723388 h 10754714"/>
                <a:gd name="connsiteX58" fmla="*/ 2396454 w 5428673"/>
                <a:gd name="connsiteY58" fmla="*/ 10748788 h 10754714"/>
                <a:gd name="connsiteX59" fmla="*/ 2786735 w 5428673"/>
                <a:gd name="connsiteY59" fmla="*/ 10731203 h 10754714"/>
                <a:gd name="connsiteX60" fmla="*/ 2804319 w 5428673"/>
                <a:gd name="connsiteY60" fmla="*/ 9914495 h 10754714"/>
                <a:gd name="connsiteX61" fmla="*/ 2786735 w 5428673"/>
                <a:gd name="connsiteY61" fmla="*/ 9351788 h 10754714"/>
                <a:gd name="connsiteX62" fmla="*/ 2757916 w 5428673"/>
                <a:gd name="connsiteY62" fmla="*/ 8936107 h 10754714"/>
                <a:gd name="connsiteX63" fmla="*/ 2927412 w 5428673"/>
                <a:gd name="connsiteY63" fmla="*/ 8947341 h 10754714"/>
                <a:gd name="connsiteX64" fmla="*/ 2997750 w 5428673"/>
                <a:gd name="connsiteY64" fmla="*/ 8964926 h 10754714"/>
                <a:gd name="connsiteX65" fmla="*/ 2980166 w 5428673"/>
                <a:gd name="connsiteY65" fmla="*/ 9175941 h 10754714"/>
                <a:gd name="connsiteX66" fmla="*/ 2944996 w 5428673"/>
                <a:gd name="connsiteY66" fmla="*/ 9685895 h 10754714"/>
                <a:gd name="connsiteX67" fmla="*/ 2962581 w 5428673"/>
                <a:gd name="connsiteY67" fmla="*/ 10740972 h 10754714"/>
                <a:gd name="connsiteX68" fmla="*/ 3205346 w 5428673"/>
                <a:gd name="connsiteY68" fmla="*/ 10742438 h 10754714"/>
                <a:gd name="connsiteX69" fmla="*/ 3947319 w 5428673"/>
                <a:gd name="connsiteY69" fmla="*/ 10740972 h 10754714"/>
                <a:gd name="connsiteX70" fmla="*/ 4268239 w 5428673"/>
                <a:gd name="connsiteY70" fmla="*/ 10724853 h 10754714"/>
                <a:gd name="connsiteX71" fmla="*/ 4311223 w 5428673"/>
                <a:gd name="connsiteY71" fmla="*/ 10651095 h 10754714"/>
                <a:gd name="connsiteX72" fmla="*/ 4362512 w 5428673"/>
                <a:gd name="connsiteY72" fmla="*/ 10276934 h 10754714"/>
                <a:gd name="connsiteX73" fmla="*/ 4565712 w 5428673"/>
                <a:gd name="connsiteY73" fmla="*/ 9082645 h 10754714"/>
                <a:gd name="connsiteX74" fmla="*/ 4617767 w 5428673"/>
                <a:gd name="connsiteY74" fmla="*/ 8647566 h 10754714"/>
                <a:gd name="connsiteX75" fmla="*/ 4609242 w 5428673"/>
                <a:gd name="connsiteY75" fmla="*/ 7988815 h 10754714"/>
                <a:gd name="connsiteX76" fmla="*/ 4496096 w 5428673"/>
                <a:gd name="connsiteY76" fmla="*/ 7278630 h 10754714"/>
                <a:gd name="connsiteX77" fmla="*/ 4200203 w 5428673"/>
                <a:gd name="connsiteY77" fmla="*/ 6620032 h 10754714"/>
                <a:gd name="connsiteX78" fmla="*/ 4024053 w 5428673"/>
                <a:gd name="connsiteY78" fmla="*/ 6197379 h 10754714"/>
                <a:gd name="connsiteX79" fmla="*/ 4070412 w 5428673"/>
                <a:gd name="connsiteY79" fmla="*/ 5799695 h 10754714"/>
                <a:gd name="connsiteX80" fmla="*/ 4140750 w 5428673"/>
                <a:gd name="connsiteY80" fmla="*/ 5307326 h 10754714"/>
                <a:gd name="connsiteX81" fmla="*/ 4158335 w 5428673"/>
                <a:gd name="connsiteY81" fmla="*/ 5025972 h 10754714"/>
                <a:gd name="connsiteX82" fmla="*/ 4182060 w 5428673"/>
                <a:gd name="connsiteY82" fmla="*/ 5274111 h 10754714"/>
                <a:gd name="connsiteX83" fmla="*/ 4214508 w 5428673"/>
                <a:gd name="connsiteY83" fmla="*/ 5969680 h 10754714"/>
                <a:gd name="connsiteX84" fmla="*/ 4227208 w 5428673"/>
                <a:gd name="connsiteY84" fmla="*/ 6297438 h 10754714"/>
                <a:gd name="connsiteX85" fmla="*/ 4369350 w 5428673"/>
                <a:gd name="connsiteY85" fmla="*/ 6889941 h 10754714"/>
                <a:gd name="connsiteX86" fmla="*/ 4527612 w 5428673"/>
                <a:gd name="connsiteY86" fmla="*/ 7452649 h 10754714"/>
                <a:gd name="connsiteX87" fmla="*/ 4865347 w 5428673"/>
                <a:gd name="connsiteY87" fmla="*/ 8224698 h 10754714"/>
                <a:gd name="connsiteX88" fmla="*/ 4785691 w 5428673"/>
                <a:gd name="connsiteY88" fmla="*/ 8527032 h 10754714"/>
                <a:gd name="connsiteX89" fmla="*/ 4717933 w 5428673"/>
                <a:gd name="connsiteY89" fmla="*/ 8711945 h 10754714"/>
                <a:gd name="connsiteX90" fmla="*/ 4710432 w 5428673"/>
                <a:gd name="connsiteY90" fmla="*/ 8835424 h 10754714"/>
                <a:gd name="connsiteX91" fmla="*/ 4733465 w 5428673"/>
                <a:gd name="connsiteY91" fmla="*/ 8999839 h 10754714"/>
                <a:gd name="connsiteX92" fmla="*/ 4723386 w 5428673"/>
                <a:gd name="connsiteY92" fmla="*/ 9161008 h 10754714"/>
                <a:gd name="connsiteX93" fmla="*/ 4707906 w 5428673"/>
                <a:gd name="connsiteY93" fmla="*/ 9258595 h 10754714"/>
                <a:gd name="connsiteX94" fmla="*/ 4762806 w 5428673"/>
                <a:gd name="connsiteY94" fmla="*/ 9296877 h 10754714"/>
                <a:gd name="connsiteX95" fmla="*/ 4818711 w 5428673"/>
                <a:gd name="connsiteY95" fmla="*/ 9254814 h 10754714"/>
                <a:gd name="connsiteX96" fmla="*/ 4869487 w 5428673"/>
                <a:gd name="connsiteY96" fmla="*/ 9156124 h 10754714"/>
                <a:gd name="connsiteX97" fmla="*/ 4880024 w 5428673"/>
                <a:gd name="connsiteY97" fmla="*/ 9009063 h 10754714"/>
                <a:gd name="connsiteX98" fmla="*/ 4920186 w 5428673"/>
                <a:gd name="connsiteY98" fmla="*/ 8881777 h 10754714"/>
                <a:gd name="connsiteX99" fmla="*/ 5016468 w 5428673"/>
                <a:gd name="connsiteY99" fmla="*/ 8803648 h 10754714"/>
                <a:gd name="connsiteX100" fmla="*/ 5169568 w 5428673"/>
                <a:gd name="connsiteY100" fmla="*/ 8944534 h 10754714"/>
                <a:gd name="connsiteX101" fmla="*/ 5176805 w 5428673"/>
                <a:gd name="connsiteY101" fmla="*/ 9142266 h 10754714"/>
                <a:gd name="connsiteX102" fmla="*/ 5096783 w 5428673"/>
                <a:gd name="connsiteY102" fmla="*/ 9309649 h 10754714"/>
                <a:gd name="connsiteX103" fmla="*/ 5008549 w 5428673"/>
                <a:gd name="connsiteY103" fmla="*/ 9458822 h 10754714"/>
                <a:gd name="connsiteX104" fmla="*/ 4936794 w 5428673"/>
                <a:gd name="connsiteY104" fmla="*/ 9577347 h 10754714"/>
                <a:gd name="connsiteX105" fmla="*/ 5051085 w 5428673"/>
                <a:gd name="connsiteY105" fmla="*/ 9586989 h 10754714"/>
                <a:gd name="connsiteX106" fmla="*/ 5146878 w 5428673"/>
                <a:gd name="connsiteY106" fmla="*/ 9510952 h 10754714"/>
                <a:gd name="connsiteX107" fmla="*/ 5274527 w 5428673"/>
                <a:gd name="connsiteY107" fmla="*/ 9384704 h 10754714"/>
                <a:gd name="connsiteX108" fmla="*/ 5407317 w 5428673"/>
                <a:gd name="connsiteY108" fmla="*/ 9172350 h 10754714"/>
                <a:gd name="connsiteX109" fmla="*/ 5427827 w 5428673"/>
                <a:gd name="connsiteY109" fmla="*/ 8971549 h 10754714"/>
                <a:gd name="connsiteX110" fmla="*/ 5401244 w 5428673"/>
                <a:gd name="connsiteY110" fmla="*/ 8787763 h 10754714"/>
                <a:gd name="connsiteX111" fmla="*/ 5271957 w 5428673"/>
                <a:gd name="connsiteY111" fmla="*/ 8405010 h 10754714"/>
                <a:gd name="connsiteX112" fmla="*/ 5168194 w 5428673"/>
                <a:gd name="connsiteY112" fmla="*/ 7442321 h 10754714"/>
                <a:gd name="connsiteX113" fmla="*/ 5152842 w 5428673"/>
                <a:gd name="connsiteY113" fmla="*/ 6839978 h 10754714"/>
                <a:gd name="connsiteX114" fmla="*/ 5080900 w 5428673"/>
                <a:gd name="connsiteY114" fmla="*/ 6291786 h 10754714"/>
                <a:gd name="connsiteX115" fmla="*/ 4957179 w 5428673"/>
                <a:gd name="connsiteY115" fmla="*/ 5707864 h 10754714"/>
                <a:gd name="connsiteX116" fmla="*/ 4916706 w 5428673"/>
                <a:gd name="connsiteY116" fmla="*/ 4447075 h 10754714"/>
                <a:gd name="connsiteX117" fmla="*/ 4934090 w 5428673"/>
                <a:gd name="connsiteY117" fmla="*/ 3700756 h 10754714"/>
                <a:gd name="connsiteX118" fmla="*/ 4696835 w 5428673"/>
                <a:gd name="connsiteY118" fmla="*/ 3250383 h 10754714"/>
                <a:gd name="connsiteX119" fmla="*/ 4447076 w 5428673"/>
                <a:gd name="connsiteY119" fmla="*/ 3044455 h 10754714"/>
                <a:gd name="connsiteX120" fmla="*/ 4126080 w 5428673"/>
                <a:gd name="connsiteY120" fmla="*/ 2912933 h 10754714"/>
                <a:gd name="connsiteX121" fmla="*/ 3850185 w 5428673"/>
                <a:gd name="connsiteY121" fmla="*/ 2746113 h 10754714"/>
                <a:gd name="connsiteX122" fmla="*/ 3472535 w 5428673"/>
                <a:gd name="connsiteY122" fmla="*/ 2528957 h 10754714"/>
                <a:gd name="connsiteX123" fmla="*/ 3380322 w 5428673"/>
                <a:gd name="connsiteY123" fmla="*/ 2231809 h 10754714"/>
                <a:gd name="connsiteX124" fmla="*/ 3388182 w 5428673"/>
                <a:gd name="connsiteY124" fmla="*/ 1958709 h 10754714"/>
                <a:gd name="connsiteX125" fmla="*/ 3535387 w 5428673"/>
                <a:gd name="connsiteY125" fmla="*/ 1962420 h 10754714"/>
                <a:gd name="connsiteX126" fmla="*/ 3756168 w 5428673"/>
                <a:gd name="connsiteY126" fmla="*/ 2007437 h 10754714"/>
                <a:gd name="connsiteX127" fmla="*/ 3828390 w 5428673"/>
                <a:gd name="connsiteY127" fmla="*/ 1815438 h 10754714"/>
                <a:gd name="connsiteX128" fmla="*/ 3880116 w 5428673"/>
                <a:gd name="connsiteY128" fmla="*/ 1750548 h 10754714"/>
                <a:gd name="connsiteX129" fmla="*/ 3933540 w 5428673"/>
                <a:gd name="connsiteY129" fmla="*/ 1690329 h 10754714"/>
                <a:gd name="connsiteX130" fmla="*/ 3886760 w 5428673"/>
                <a:gd name="connsiteY130" fmla="*/ 1631133 h 10754714"/>
                <a:gd name="connsiteX131" fmla="*/ 3813694 w 5428673"/>
                <a:gd name="connsiteY131" fmla="*/ 1619405 h 10754714"/>
                <a:gd name="connsiteX132" fmla="*/ 3925688 w 5428673"/>
                <a:gd name="connsiteY132" fmla="*/ 1610647 h 10754714"/>
                <a:gd name="connsiteX133" fmla="*/ 3966105 w 5428673"/>
                <a:gd name="connsiteY133" fmla="*/ 1565149 h 10754714"/>
                <a:gd name="connsiteX134" fmla="*/ 3951330 w 5428673"/>
                <a:gd name="connsiteY134" fmla="*/ 1494543 h 10754714"/>
                <a:gd name="connsiteX135" fmla="*/ 3947901 w 5428673"/>
                <a:gd name="connsiteY135" fmla="*/ 1378545 h 10754714"/>
                <a:gd name="connsiteX136" fmla="*/ 4050917 w 5428673"/>
                <a:gd name="connsiteY136" fmla="*/ 1363631 h 10754714"/>
                <a:gd name="connsiteX137" fmla="*/ 4123660 w 5428673"/>
                <a:gd name="connsiteY137" fmla="*/ 1325671 h 10754714"/>
                <a:gd name="connsiteX138" fmla="*/ 4159890 w 5428673"/>
                <a:gd name="connsiteY138" fmla="*/ 1250378 h 10754714"/>
                <a:gd name="connsiteX139" fmla="*/ 4089102 w 5428673"/>
                <a:gd name="connsiteY139" fmla="*/ 1169402 h 10754714"/>
                <a:gd name="connsiteX140" fmla="*/ 4019050 w 5428673"/>
                <a:gd name="connsiteY140" fmla="*/ 1072201 h 10754714"/>
                <a:gd name="connsiteX141" fmla="*/ 3945740 w 5428673"/>
                <a:gd name="connsiteY141" fmla="*/ 916919 h 10754714"/>
                <a:gd name="connsiteX142" fmla="*/ 3983448 w 5428673"/>
                <a:gd name="connsiteY142" fmla="*/ 753285 h 10754714"/>
                <a:gd name="connsiteX143" fmla="*/ 3987872 w 5428673"/>
                <a:gd name="connsiteY143" fmla="*/ 414462 h 10754714"/>
                <a:gd name="connsiteX144" fmla="*/ 3678236 w 5428673"/>
                <a:gd name="connsiteY144" fmla="*/ 125796 h 10754714"/>
                <a:gd name="connsiteX145" fmla="*/ 3178906 w 5428673"/>
                <a:gd name="connsiteY145" fmla="*/ 9659 h 10754714"/>
                <a:gd name="connsiteX146" fmla="*/ 2575608 w 5428673"/>
                <a:gd name="connsiteY146" fmla="*/ 37014 h 10754714"/>
                <a:gd name="connsiteX147" fmla="*/ 2224027 w 5428673"/>
                <a:gd name="connsiteY147" fmla="*/ 278126 h 10754714"/>
                <a:gd name="connsiteX148" fmla="*/ 2087013 w 5428673"/>
                <a:gd name="connsiteY148" fmla="*/ 602343 h 10754714"/>
                <a:gd name="connsiteX149" fmla="*/ 2076390 w 5428673"/>
                <a:gd name="connsiteY149" fmla="*/ 1121429 h 10754714"/>
                <a:gd name="connsiteX150" fmla="*/ 2300486 w 5428673"/>
                <a:gd name="connsiteY150" fmla="*/ 1530531 h 10754714"/>
                <a:gd name="connsiteX151" fmla="*/ 2508987 w 5428673"/>
                <a:gd name="connsiteY151" fmla="*/ 1763495 h 10754714"/>
                <a:gd name="connsiteX152" fmla="*/ 2530296 w 5428673"/>
                <a:gd name="connsiteY152" fmla="*/ 2078352 h 10754714"/>
                <a:gd name="connsiteX153" fmla="*/ 2452627 w 5428673"/>
                <a:gd name="connsiteY153" fmla="*/ 2423449 h 10754714"/>
                <a:gd name="connsiteX154" fmla="*/ 2009941 w 5428673"/>
                <a:gd name="connsiteY154" fmla="*/ 2723226 h 10754714"/>
                <a:gd name="connsiteX155" fmla="*/ 1587073 w 5428673"/>
                <a:gd name="connsiteY15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870012 w 5428673"/>
                <a:gd name="connsiteY33" fmla="*/ 9562803 h 10754714"/>
                <a:gd name="connsiteX34" fmla="*/ 870012 w 5428673"/>
                <a:gd name="connsiteY34" fmla="*/ 9527634 h 10754714"/>
                <a:gd name="connsiteX35" fmla="*/ 975519 w 5428673"/>
                <a:gd name="connsiteY35" fmla="*/ 9685895 h 10754714"/>
                <a:gd name="connsiteX36" fmla="*/ 957935 w 5428673"/>
                <a:gd name="connsiteY36" fmla="*/ 9844157 h 10754714"/>
                <a:gd name="connsiteX37" fmla="*/ 940350 w 5428673"/>
                <a:gd name="connsiteY37" fmla="*/ 10002418 h 10754714"/>
                <a:gd name="connsiteX38" fmla="*/ 940350 w 5428673"/>
                <a:gd name="connsiteY38" fmla="*/ 10072757 h 10754714"/>
                <a:gd name="connsiteX39" fmla="*/ 1010689 w 5428673"/>
                <a:gd name="connsiteY39" fmla="*/ 10090341 h 10754714"/>
                <a:gd name="connsiteX40" fmla="*/ 1063442 w 5428673"/>
                <a:gd name="connsiteY40" fmla="*/ 9844157 h 10754714"/>
                <a:gd name="connsiteX41" fmla="*/ 1063442 w 5428673"/>
                <a:gd name="connsiteY41" fmla="*/ 9580388 h 10754714"/>
                <a:gd name="connsiteX42" fmla="*/ 1010689 w 5428673"/>
                <a:gd name="connsiteY42" fmla="*/ 9228695 h 10754714"/>
                <a:gd name="connsiteX43" fmla="*/ 975519 w 5428673"/>
                <a:gd name="connsiteY43" fmla="*/ 9000095 h 10754714"/>
                <a:gd name="connsiteX44" fmla="*/ 1010689 w 5428673"/>
                <a:gd name="connsiteY44" fmla="*/ 8490141 h 10754714"/>
                <a:gd name="connsiteX45" fmla="*/ 950398 w 5428673"/>
                <a:gd name="connsiteY45" fmla="*/ 8128400 h 10754714"/>
                <a:gd name="connsiteX46" fmla="*/ 1422138 w 5428673"/>
                <a:gd name="connsiteY46" fmla="*/ 6406581 h 10754714"/>
                <a:gd name="connsiteX47" fmla="*/ 1515161 w 5428673"/>
                <a:gd name="connsiteY47" fmla="*/ 5523365 h 10754714"/>
                <a:gd name="connsiteX48" fmla="*/ 1541754 w 5428673"/>
                <a:gd name="connsiteY48" fmla="*/ 5025719 h 10754714"/>
                <a:gd name="connsiteX49" fmla="*/ 1577871 w 5428673"/>
                <a:gd name="connsiteY49" fmla="*/ 5097781 h 10754714"/>
                <a:gd name="connsiteX50" fmla="*/ 1655179 w 5428673"/>
                <a:gd name="connsiteY50" fmla="*/ 5550695 h 10754714"/>
                <a:gd name="connsiteX51" fmla="*/ 1772992 w 5428673"/>
                <a:gd name="connsiteY51" fmla="*/ 6216246 h 10754714"/>
                <a:gd name="connsiteX52" fmla="*/ 1640842 w 5428673"/>
                <a:gd name="connsiteY52" fmla="*/ 6648629 h 10754714"/>
                <a:gd name="connsiteX53" fmla="*/ 1270271 w 5428673"/>
                <a:gd name="connsiteY53" fmla="*/ 7682873 h 10754714"/>
                <a:gd name="connsiteX54" fmla="*/ 1146062 w 5428673"/>
                <a:gd name="connsiteY54" fmla="*/ 8704786 h 10754714"/>
                <a:gd name="connsiteX55" fmla="*/ 1309627 w 5428673"/>
                <a:gd name="connsiteY55" fmla="*/ 9773818 h 10754714"/>
                <a:gd name="connsiteX56" fmla="*/ 1467889 w 5428673"/>
                <a:gd name="connsiteY56" fmla="*/ 10512372 h 10754714"/>
                <a:gd name="connsiteX57" fmla="*/ 1538227 w 5428673"/>
                <a:gd name="connsiteY57" fmla="*/ 10723388 h 10754714"/>
                <a:gd name="connsiteX58" fmla="*/ 1626150 w 5428673"/>
                <a:gd name="connsiteY58" fmla="*/ 10723388 h 10754714"/>
                <a:gd name="connsiteX59" fmla="*/ 2396454 w 5428673"/>
                <a:gd name="connsiteY59" fmla="*/ 10748788 h 10754714"/>
                <a:gd name="connsiteX60" fmla="*/ 2786735 w 5428673"/>
                <a:gd name="connsiteY60" fmla="*/ 10731203 h 10754714"/>
                <a:gd name="connsiteX61" fmla="*/ 2804319 w 5428673"/>
                <a:gd name="connsiteY61" fmla="*/ 9914495 h 10754714"/>
                <a:gd name="connsiteX62" fmla="*/ 2786735 w 5428673"/>
                <a:gd name="connsiteY62" fmla="*/ 9351788 h 10754714"/>
                <a:gd name="connsiteX63" fmla="*/ 2757916 w 5428673"/>
                <a:gd name="connsiteY63" fmla="*/ 8936107 h 10754714"/>
                <a:gd name="connsiteX64" fmla="*/ 2927412 w 5428673"/>
                <a:gd name="connsiteY64" fmla="*/ 8947341 h 10754714"/>
                <a:gd name="connsiteX65" fmla="*/ 2997750 w 5428673"/>
                <a:gd name="connsiteY65" fmla="*/ 8964926 h 10754714"/>
                <a:gd name="connsiteX66" fmla="*/ 2980166 w 5428673"/>
                <a:gd name="connsiteY66" fmla="*/ 9175941 h 10754714"/>
                <a:gd name="connsiteX67" fmla="*/ 2944996 w 5428673"/>
                <a:gd name="connsiteY67" fmla="*/ 9685895 h 10754714"/>
                <a:gd name="connsiteX68" fmla="*/ 2962581 w 5428673"/>
                <a:gd name="connsiteY68" fmla="*/ 10740972 h 10754714"/>
                <a:gd name="connsiteX69" fmla="*/ 3205346 w 5428673"/>
                <a:gd name="connsiteY69" fmla="*/ 10742438 h 10754714"/>
                <a:gd name="connsiteX70" fmla="*/ 3947319 w 5428673"/>
                <a:gd name="connsiteY70" fmla="*/ 10740972 h 10754714"/>
                <a:gd name="connsiteX71" fmla="*/ 4268239 w 5428673"/>
                <a:gd name="connsiteY71" fmla="*/ 10724853 h 10754714"/>
                <a:gd name="connsiteX72" fmla="*/ 4311223 w 5428673"/>
                <a:gd name="connsiteY72" fmla="*/ 10651095 h 10754714"/>
                <a:gd name="connsiteX73" fmla="*/ 4362512 w 5428673"/>
                <a:gd name="connsiteY73" fmla="*/ 10276934 h 10754714"/>
                <a:gd name="connsiteX74" fmla="*/ 4565712 w 5428673"/>
                <a:gd name="connsiteY74" fmla="*/ 9082645 h 10754714"/>
                <a:gd name="connsiteX75" fmla="*/ 4617767 w 5428673"/>
                <a:gd name="connsiteY75" fmla="*/ 8647566 h 10754714"/>
                <a:gd name="connsiteX76" fmla="*/ 4609242 w 5428673"/>
                <a:gd name="connsiteY76" fmla="*/ 7988815 h 10754714"/>
                <a:gd name="connsiteX77" fmla="*/ 4496096 w 5428673"/>
                <a:gd name="connsiteY77" fmla="*/ 7278630 h 10754714"/>
                <a:gd name="connsiteX78" fmla="*/ 4200203 w 5428673"/>
                <a:gd name="connsiteY78" fmla="*/ 6620032 h 10754714"/>
                <a:gd name="connsiteX79" fmla="*/ 4024053 w 5428673"/>
                <a:gd name="connsiteY79" fmla="*/ 6197379 h 10754714"/>
                <a:gd name="connsiteX80" fmla="*/ 4070412 w 5428673"/>
                <a:gd name="connsiteY80" fmla="*/ 5799695 h 10754714"/>
                <a:gd name="connsiteX81" fmla="*/ 4140750 w 5428673"/>
                <a:gd name="connsiteY81" fmla="*/ 5307326 h 10754714"/>
                <a:gd name="connsiteX82" fmla="*/ 4158335 w 5428673"/>
                <a:gd name="connsiteY82" fmla="*/ 5025972 h 10754714"/>
                <a:gd name="connsiteX83" fmla="*/ 4182060 w 5428673"/>
                <a:gd name="connsiteY83" fmla="*/ 5274111 h 10754714"/>
                <a:gd name="connsiteX84" fmla="*/ 4214508 w 5428673"/>
                <a:gd name="connsiteY84" fmla="*/ 5969680 h 10754714"/>
                <a:gd name="connsiteX85" fmla="*/ 4227208 w 5428673"/>
                <a:gd name="connsiteY85" fmla="*/ 6297438 h 10754714"/>
                <a:gd name="connsiteX86" fmla="*/ 4369350 w 5428673"/>
                <a:gd name="connsiteY86" fmla="*/ 6889941 h 10754714"/>
                <a:gd name="connsiteX87" fmla="*/ 4527612 w 5428673"/>
                <a:gd name="connsiteY87" fmla="*/ 7452649 h 10754714"/>
                <a:gd name="connsiteX88" fmla="*/ 4865347 w 5428673"/>
                <a:gd name="connsiteY88" fmla="*/ 8224698 h 10754714"/>
                <a:gd name="connsiteX89" fmla="*/ 4785691 w 5428673"/>
                <a:gd name="connsiteY89" fmla="*/ 8527032 h 10754714"/>
                <a:gd name="connsiteX90" fmla="*/ 4717933 w 5428673"/>
                <a:gd name="connsiteY90" fmla="*/ 8711945 h 10754714"/>
                <a:gd name="connsiteX91" fmla="*/ 4710432 w 5428673"/>
                <a:gd name="connsiteY91" fmla="*/ 8835424 h 10754714"/>
                <a:gd name="connsiteX92" fmla="*/ 4733465 w 5428673"/>
                <a:gd name="connsiteY92" fmla="*/ 8999839 h 10754714"/>
                <a:gd name="connsiteX93" fmla="*/ 4723386 w 5428673"/>
                <a:gd name="connsiteY93" fmla="*/ 9161008 h 10754714"/>
                <a:gd name="connsiteX94" fmla="*/ 4707906 w 5428673"/>
                <a:gd name="connsiteY94" fmla="*/ 9258595 h 10754714"/>
                <a:gd name="connsiteX95" fmla="*/ 4762806 w 5428673"/>
                <a:gd name="connsiteY95" fmla="*/ 9296877 h 10754714"/>
                <a:gd name="connsiteX96" fmla="*/ 4818711 w 5428673"/>
                <a:gd name="connsiteY96" fmla="*/ 9254814 h 10754714"/>
                <a:gd name="connsiteX97" fmla="*/ 4869487 w 5428673"/>
                <a:gd name="connsiteY97" fmla="*/ 9156124 h 10754714"/>
                <a:gd name="connsiteX98" fmla="*/ 4880024 w 5428673"/>
                <a:gd name="connsiteY98" fmla="*/ 9009063 h 10754714"/>
                <a:gd name="connsiteX99" fmla="*/ 4920186 w 5428673"/>
                <a:gd name="connsiteY99" fmla="*/ 8881777 h 10754714"/>
                <a:gd name="connsiteX100" fmla="*/ 5016468 w 5428673"/>
                <a:gd name="connsiteY100" fmla="*/ 8803648 h 10754714"/>
                <a:gd name="connsiteX101" fmla="*/ 5169568 w 5428673"/>
                <a:gd name="connsiteY101" fmla="*/ 8944534 h 10754714"/>
                <a:gd name="connsiteX102" fmla="*/ 5176805 w 5428673"/>
                <a:gd name="connsiteY102" fmla="*/ 9142266 h 10754714"/>
                <a:gd name="connsiteX103" fmla="*/ 5096783 w 5428673"/>
                <a:gd name="connsiteY103" fmla="*/ 9309649 h 10754714"/>
                <a:gd name="connsiteX104" fmla="*/ 5008549 w 5428673"/>
                <a:gd name="connsiteY104" fmla="*/ 9458822 h 10754714"/>
                <a:gd name="connsiteX105" fmla="*/ 4936794 w 5428673"/>
                <a:gd name="connsiteY105" fmla="*/ 9577347 h 10754714"/>
                <a:gd name="connsiteX106" fmla="*/ 5051085 w 5428673"/>
                <a:gd name="connsiteY106" fmla="*/ 9586989 h 10754714"/>
                <a:gd name="connsiteX107" fmla="*/ 5146878 w 5428673"/>
                <a:gd name="connsiteY107" fmla="*/ 9510952 h 10754714"/>
                <a:gd name="connsiteX108" fmla="*/ 5274527 w 5428673"/>
                <a:gd name="connsiteY108" fmla="*/ 9384704 h 10754714"/>
                <a:gd name="connsiteX109" fmla="*/ 5407317 w 5428673"/>
                <a:gd name="connsiteY109" fmla="*/ 9172350 h 10754714"/>
                <a:gd name="connsiteX110" fmla="*/ 5427827 w 5428673"/>
                <a:gd name="connsiteY110" fmla="*/ 8971549 h 10754714"/>
                <a:gd name="connsiteX111" fmla="*/ 5401244 w 5428673"/>
                <a:gd name="connsiteY111" fmla="*/ 8787763 h 10754714"/>
                <a:gd name="connsiteX112" fmla="*/ 5271957 w 5428673"/>
                <a:gd name="connsiteY112" fmla="*/ 8405010 h 10754714"/>
                <a:gd name="connsiteX113" fmla="*/ 5168194 w 5428673"/>
                <a:gd name="connsiteY113" fmla="*/ 7442321 h 10754714"/>
                <a:gd name="connsiteX114" fmla="*/ 5152842 w 5428673"/>
                <a:gd name="connsiteY114" fmla="*/ 6839978 h 10754714"/>
                <a:gd name="connsiteX115" fmla="*/ 5080900 w 5428673"/>
                <a:gd name="connsiteY115" fmla="*/ 6291786 h 10754714"/>
                <a:gd name="connsiteX116" fmla="*/ 4957179 w 5428673"/>
                <a:gd name="connsiteY116" fmla="*/ 5707864 h 10754714"/>
                <a:gd name="connsiteX117" fmla="*/ 4916706 w 5428673"/>
                <a:gd name="connsiteY117" fmla="*/ 4447075 h 10754714"/>
                <a:gd name="connsiteX118" fmla="*/ 4934090 w 5428673"/>
                <a:gd name="connsiteY118" fmla="*/ 3700756 h 10754714"/>
                <a:gd name="connsiteX119" fmla="*/ 4696835 w 5428673"/>
                <a:gd name="connsiteY119" fmla="*/ 3250383 h 10754714"/>
                <a:gd name="connsiteX120" fmla="*/ 4447076 w 5428673"/>
                <a:gd name="connsiteY120" fmla="*/ 3044455 h 10754714"/>
                <a:gd name="connsiteX121" fmla="*/ 4126080 w 5428673"/>
                <a:gd name="connsiteY121" fmla="*/ 2912933 h 10754714"/>
                <a:gd name="connsiteX122" fmla="*/ 3850185 w 5428673"/>
                <a:gd name="connsiteY122" fmla="*/ 2746113 h 10754714"/>
                <a:gd name="connsiteX123" fmla="*/ 3472535 w 5428673"/>
                <a:gd name="connsiteY123" fmla="*/ 2528957 h 10754714"/>
                <a:gd name="connsiteX124" fmla="*/ 3380322 w 5428673"/>
                <a:gd name="connsiteY124" fmla="*/ 2231809 h 10754714"/>
                <a:gd name="connsiteX125" fmla="*/ 3388182 w 5428673"/>
                <a:gd name="connsiteY125" fmla="*/ 1958709 h 10754714"/>
                <a:gd name="connsiteX126" fmla="*/ 3535387 w 5428673"/>
                <a:gd name="connsiteY126" fmla="*/ 1962420 h 10754714"/>
                <a:gd name="connsiteX127" fmla="*/ 3756168 w 5428673"/>
                <a:gd name="connsiteY127" fmla="*/ 2007437 h 10754714"/>
                <a:gd name="connsiteX128" fmla="*/ 3828390 w 5428673"/>
                <a:gd name="connsiteY128" fmla="*/ 1815438 h 10754714"/>
                <a:gd name="connsiteX129" fmla="*/ 3880116 w 5428673"/>
                <a:gd name="connsiteY129" fmla="*/ 1750548 h 10754714"/>
                <a:gd name="connsiteX130" fmla="*/ 3933540 w 5428673"/>
                <a:gd name="connsiteY130" fmla="*/ 1690329 h 10754714"/>
                <a:gd name="connsiteX131" fmla="*/ 3886760 w 5428673"/>
                <a:gd name="connsiteY131" fmla="*/ 1631133 h 10754714"/>
                <a:gd name="connsiteX132" fmla="*/ 3813694 w 5428673"/>
                <a:gd name="connsiteY132" fmla="*/ 1619405 h 10754714"/>
                <a:gd name="connsiteX133" fmla="*/ 3925688 w 5428673"/>
                <a:gd name="connsiteY133" fmla="*/ 1610647 h 10754714"/>
                <a:gd name="connsiteX134" fmla="*/ 3966105 w 5428673"/>
                <a:gd name="connsiteY134" fmla="*/ 1565149 h 10754714"/>
                <a:gd name="connsiteX135" fmla="*/ 3951330 w 5428673"/>
                <a:gd name="connsiteY135" fmla="*/ 1494543 h 10754714"/>
                <a:gd name="connsiteX136" fmla="*/ 3947901 w 5428673"/>
                <a:gd name="connsiteY136" fmla="*/ 1378545 h 10754714"/>
                <a:gd name="connsiteX137" fmla="*/ 4050917 w 5428673"/>
                <a:gd name="connsiteY137" fmla="*/ 1363631 h 10754714"/>
                <a:gd name="connsiteX138" fmla="*/ 4123660 w 5428673"/>
                <a:gd name="connsiteY138" fmla="*/ 1325671 h 10754714"/>
                <a:gd name="connsiteX139" fmla="*/ 4159890 w 5428673"/>
                <a:gd name="connsiteY139" fmla="*/ 1250378 h 10754714"/>
                <a:gd name="connsiteX140" fmla="*/ 4089102 w 5428673"/>
                <a:gd name="connsiteY140" fmla="*/ 1169402 h 10754714"/>
                <a:gd name="connsiteX141" fmla="*/ 4019050 w 5428673"/>
                <a:gd name="connsiteY141" fmla="*/ 1072201 h 10754714"/>
                <a:gd name="connsiteX142" fmla="*/ 3945740 w 5428673"/>
                <a:gd name="connsiteY142" fmla="*/ 916919 h 10754714"/>
                <a:gd name="connsiteX143" fmla="*/ 3983448 w 5428673"/>
                <a:gd name="connsiteY143" fmla="*/ 753285 h 10754714"/>
                <a:gd name="connsiteX144" fmla="*/ 3987872 w 5428673"/>
                <a:gd name="connsiteY144" fmla="*/ 414462 h 10754714"/>
                <a:gd name="connsiteX145" fmla="*/ 3678236 w 5428673"/>
                <a:gd name="connsiteY145" fmla="*/ 125796 h 10754714"/>
                <a:gd name="connsiteX146" fmla="*/ 3178906 w 5428673"/>
                <a:gd name="connsiteY146" fmla="*/ 9659 h 10754714"/>
                <a:gd name="connsiteX147" fmla="*/ 2575608 w 5428673"/>
                <a:gd name="connsiteY147" fmla="*/ 37014 h 10754714"/>
                <a:gd name="connsiteX148" fmla="*/ 2224027 w 5428673"/>
                <a:gd name="connsiteY148" fmla="*/ 278126 h 10754714"/>
                <a:gd name="connsiteX149" fmla="*/ 2087013 w 5428673"/>
                <a:gd name="connsiteY149" fmla="*/ 602343 h 10754714"/>
                <a:gd name="connsiteX150" fmla="*/ 2076390 w 5428673"/>
                <a:gd name="connsiteY150" fmla="*/ 1121429 h 10754714"/>
                <a:gd name="connsiteX151" fmla="*/ 2300486 w 5428673"/>
                <a:gd name="connsiteY151" fmla="*/ 1530531 h 10754714"/>
                <a:gd name="connsiteX152" fmla="*/ 2508987 w 5428673"/>
                <a:gd name="connsiteY152" fmla="*/ 1763495 h 10754714"/>
                <a:gd name="connsiteX153" fmla="*/ 2530296 w 5428673"/>
                <a:gd name="connsiteY153" fmla="*/ 2078352 h 10754714"/>
                <a:gd name="connsiteX154" fmla="*/ 2452627 w 5428673"/>
                <a:gd name="connsiteY154" fmla="*/ 2423449 h 10754714"/>
                <a:gd name="connsiteX155" fmla="*/ 2009941 w 5428673"/>
                <a:gd name="connsiteY155" fmla="*/ 2723226 h 10754714"/>
                <a:gd name="connsiteX156" fmla="*/ 1587073 w 5428673"/>
                <a:gd name="connsiteY156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870012 w 5428673"/>
                <a:gd name="connsiteY34" fmla="*/ 9562803 h 10754714"/>
                <a:gd name="connsiteX35" fmla="*/ 870012 w 5428673"/>
                <a:gd name="connsiteY35" fmla="*/ 9527634 h 10754714"/>
                <a:gd name="connsiteX36" fmla="*/ 975519 w 5428673"/>
                <a:gd name="connsiteY36" fmla="*/ 9685895 h 10754714"/>
                <a:gd name="connsiteX37" fmla="*/ 957935 w 5428673"/>
                <a:gd name="connsiteY37" fmla="*/ 9844157 h 10754714"/>
                <a:gd name="connsiteX38" fmla="*/ 940350 w 5428673"/>
                <a:gd name="connsiteY38" fmla="*/ 10002418 h 10754714"/>
                <a:gd name="connsiteX39" fmla="*/ 940350 w 5428673"/>
                <a:gd name="connsiteY39" fmla="*/ 10072757 h 10754714"/>
                <a:gd name="connsiteX40" fmla="*/ 1010689 w 5428673"/>
                <a:gd name="connsiteY40" fmla="*/ 10090341 h 10754714"/>
                <a:gd name="connsiteX41" fmla="*/ 1063442 w 5428673"/>
                <a:gd name="connsiteY41" fmla="*/ 9844157 h 10754714"/>
                <a:gd name="connsiteX42" fmla="*/ 1063442 w 5428673"/>
                <a:gd name="connsiteY42" fmla="*/ 9580388 h 10754714"/>
                <a:gd name="connsiteX43" fmla="*/ 1010689 w 5428673"/>
                <a:gd name="connsiteY43" fmla="*/ 9228695 h 10754714"/>
                <a:gd name="connsiteX44" fmla="*/ 975519 w 5428673"/>
                <a:gd name="connsiteY44" fmla="*/ 9000095 h 10754714"/>
                <a:gd name="connsiteX45" fmla="*/ 1010689 w 5428673"/>
                <a:gd name="connsiteY45" fmla="*/ 8490141 h 10754714"/>
                <a:gd name="connsiteX46" fmla="*/ 950398 w 5428673"/>
                <a:gd name="connsiteY46" fmla="*/ 8128400 h 10754714"/>
                <a:gd name="connsiteX47" fmla="*/ 1422138 w 5428673"/>
                <a:gd name="connsiteY47" fmla="*/ 6406581 h 10754714"/>
                <a:gd name="connsiteX48" fmla="*/ 1515161 w 5428673"/>
                <a:gd name="connsiteY48" fmla="*/ 5523365 h 10754714"/>
                <a:gd name="connsiteX49" fmla="*/ 1541754 w 5428673"/>
                <a:gd name="connsiteY49" fmla="*/ 5025719 h 10754714"/>
                <a:gd name="connsiteX50" fmla="*/ 1577871 w 5428673"/>
                <a:gd name="connsiteY50" fmla="*/ 5097781 h 10754714"/>
                <a:gd name="connsiteX51" fmla="*/ 1655179 w 5428673"/>
                <a:gd name="connsiteY51" fmla="*/ 5550695 h 10754714"/>
                <a:gd name="connsiteX52" fmla="*/ 1772992 w 5428673"/>
                <a:gd name="connsiteY52" fmla="*/ 6216246 h 10754714"/>
                <a:gd name="connsiteX53" fmla="*/ 1640842 w 5428673"/>
                <a:gd name="connsiteY53" fmla="*/ 6648629 h 10754714"/>
                <a:gd name="connsiteX54" fmla="*/ 1270271 w 5428673"/>
                <a:gd name="connsiteY54" fmla="*/ 7682873 h 10754714"/>
                <a:gd name="connsiteX55" fmla="*/ 1146062 w 5428673"/>
                <a:gd name="connsiteY55" fmla="*/ 8704786 h 10754714"/>
                <a:gd name="connsiteX56" fmla="*/ 1309627 w 5428673"/>
                <a:gd name="connsiteY56" fmla="*/ 9773818 h 10754714"/>
                <a:gd name="connsiteX57" fmla="*/ 1467889 w 5428673"/>
                <a:gd name="connsiteY57" fmla="*/ 10512372 h 10754714"/>
                <a:gd name="connsiteX58" fmla="*/ 1538227 w 5428673"/>
                <a:gd name="connsiteY58" fmla="*/ 10723388 h 10754714"/>
                <a:gd name="connsiteX59" fmla="*/ 1626150 w 5428673"/>
                <a:gd name="connsiteY59" fmla="*/ 10723388 h 10754714"/>
                <a:gd name="connsiteX60" fmla="*/ 2396454 w 5428673"/>
                <a:gd name="connsiteY60" fmla="*/ 10748788 h 10754714"/>
                <a:gd name="connsiteX61" fmla="*/ 2786735 w 5428673"/>
                <a:gd name="connsiteY61" fmla="*/ 10731203 h 10754714"/>
                <a:gd name="connsiteX62" fmla="*/ 2804319 w 5428673"/>
                <a:gd name="connsiteY62" fmla="*/ 9914495 h 10754714"/>
                <a:gd name="connsiteX63" fmla="*/ 2786735 w 5428673"/>
                <a:gd name="connsiteY63" fmla="*/ 9351788 h 10754714"/>
                <a:gd name="connsiteX64" fmla="*/ 2757916 w 5428673"/>
                <a:gd name="connsiteY64" fmla="*/ 8936107 h 10754714"/>
                <a:gd name="connsiteX65" fmla="*/ 2927412 w 5428673"/>
                <a:gd name="connsiteY65" fmla="*/ 8947341 h 10754714"/>
                <a:gd name="connsiteX66" fmla="*/ 2997750 w 5428673"/>
                <a:gd name="connsiteY66" fmla="*/ 8964926 h 10754714"/>
                <a:gd name="connsiteX67" fmla="*/ 2980166 w 5428673"/>
                <a:gd name="connsiteY67" fmla="*/ 9175941 h 10754714"/>
                <a:gd name="connsiteX68" fmla="*/ 2944996 w 5428673"/>
                <a:gd name="connsiteY68" fmla="*/ 9685895 h 10754714"/>
                <a:gd name="connsiteX69" fmla="*/ 2962581 w 5428673"/>
                <a:gd name="connsiteY69" fmla="*/ 10740972 h 10754714"/>
                <a:gd name="connsiteX70" fmla="*/ 3205346 w 5428673"/>
                <a:gd name="connsiteY70" fmla="*/ 10742438 h 10754714"/>
                <a:gd name="connsiteX71" fmla="*/ 3947319 w 5428673"/>
                <a:gd name="connsiteY71" fmla="*/ 10740972 h 10754714"/>
                <a:gd name="connsiteX72" fmla="*/ 4268239 w 5428673"/>
                <a:gd name="connsiteY72" fmla="*/ 10724853 h 10754714"/>
                <a:gd name="connsiteX73" fmla="*/ 4311223 w 5428673"/>
                <a:gd name="connsiteY73" fmla="*/ 10651095 h 10754714"/>
                <a:gd name="connsiteX74" fmla="*/ 4362512 w 5428673"/>
                <a:gd name="connsiteY74" fmla="*/ 10276934 h 10754714"/>
                <a:gd name="connsiteX75" fmla="*/ 4565712 w 5428673"/>
                <a:gd name="connsiteY75" fmla="*/ 9082645 h 10754714"/>
                <a:gd name="connsiteX76" fmla="*/ 4617767 w 5428673"/>
                <a:gd name="connsiteY76" fmla="*/ 8647566 h 10754714"/>
                <a:gd name="connsiteX77" fmla="*/ 4609242 w 5428673"/>
                <a:gd name="connsiteY77" fmla="*/ 7988815 h 10754714"/>
                <a:gd name="connsiteX78" fmla="*/ 4496096 w 5428673"/>
                <a:gd name="connsiteY78" fmla="*/ 7278630 h 10754714"/>
                <a:gd name="connsiteX79" fmla="*/ 4200203 w 5428673"/>
                <a:gd name="connsiteY79" fmla="*/ 6620032 h 10754714"/>
                <a:gd name="connsiteX80" fmla="*/ 4024053 w 5428673"/>
                <a:gd name="connsiteY80" fmla="*/ 6197379 h 10754714"/>
                <a:gd name="connsiteX81" fmla="*/ 4070412 w 5428673"/>
                <a:gd name="connsiteY81" fmla="*/ 5799695 h 10754714"/>
                <a:gd name="connsiteX82" fmla="*/ 4140750 w 5428673"/>
                <a:gd name="connsiteY82" fmla="*/ 5307326 h 10754714"/>
                <a:gd name="connsiteX83" fmla="*/ 4158335 w 5428673"/>
                <a:gd name="connsiteY83" fmla="*/ 5025972 h 10754714"/>
                <a:gd name="connsiteX84" fmla="*/ 4182060 w 5428673"/>
                <a:gd name="connsiteY84" fmla="*/ 5274111 h 10754714"/>
                <a:gd name="connsiteX85" fmla="*/ 4214508 w 5428673"/>
                <a:gd name="connsiteY85" fmla="*/ 5969680 h 10754714"/>
                <a:gd name="connsiteX86" fmla="*/ 4227208 w 5428673"/>
                <a:gd name="connsiteY86" fmla="*/ 6297438 h 10754714"/>
                <a:gd name="connsiteX87" fmla="*/ 4369350 w 5428673"/>
                <a:gd name="connsiteY87" fmla="*/ 6889941 h 10754714"/>
                <a:gd name="connsiteX88" fmla="*/ 4527612 w 5428673"/>
                <a:gd name="connsiteY88" fmla="*/ 7452649 h 10754714"/>
                <a:gd name="connsiteX89" fmla="*/ 4865347 w 5428673"/>
                <a:gd name="connsiteY89" fmla="*/ 8224698 h 10754714"/>
                <a:gd name="connsiteX90" fmla="*/ 4785691 w 5428673"/>
                <a:gd name="connsiteY90" fmla="*/ 8527032 h 10754714"/>
                <a:gd name="connsiteX91" fmla="*/ 4717933 w 5428673"/>
                <a:gd name="connsiteY91" fmla="*/ 8711945 h 10754714"/>
                <a:gd name="connsiteX92" fmla="*/ 4710432 w 5428673"/>
                <a:gd name="connsiteY92" fmla="*/ 8835424 h 10754714"/>
                <a:gd name="connsiteX93" fmla="*/ 4733465 w 5428673"/>
                <a:gd name="connsiteY93" fmla="*/ 8999839 h 10754714"/>
                <a:gd name="connsiteX94" fmla="*/ 4723386 w 5428673"/>
                <a:gd name="connsiteY94" fmla="*/ 9161008 h 10754714"/>
                <a:gd name="connsiteX95" fmla="*/ 4707906 w 5428673"/>
                <a:gd name="connsiteY95" fmla="*/ 9258595 h 10754714"/>
                <a:gd name="connsiteX96" fmla="*/ 4762806 w 5428673"/>
                <a:gd name="connsiteY96" fmla="*/ 9296877 h 10754714"/>
                <a:gd name="connsiteX97" fmla="*/ 4818711 w 5428673"/>
                <a:gd name="connsiteY97" fmla="*/ 9254814 h 10754714"/>
                <a:gd name="connsiteX98" fmla="*/ 4869487 w 5428673"/>
                <a:gd name="connsiteY98" fmla="*/ 9156124 h 10754714"/>
                <a:gd name="connsiteX99" fmla="*/ 4880024 w 5428673"/>
                <a:gd name="connsiteY99" fmla="*/ 9009063 h 10754714"/>
                <a:gd name="connsiteX100" fmla="*/ 4920186 w 5428673"/>
                <a:gd name="connsiteY100" fmla="*/ 8881777 h 10754714"/>
                <a:gd name="connsiteX101" fmla="*/ 5016468 w 5428673"/>
                <a:gd name="connsiteY101" fmla="*/ 8803648 h 10754714"/>
                <a:gd name="connsiteX102" fmla="*/ 5169568 w 5428673"/>
                <a:gd name="connsiteY102" fmla="*/ 8944534 h 10754714"/>
                <a:gd name="connsiteX103" fmla="*/ 5176805 w 5428673"/>
                <a:gd name="connsiteY103" fmla="*/ 9142266 h 10754714"/>
                <a:gd name="connsiteX104" fmla="*/ 5096783 w 5428673"/>
                <a:gd name="connsiteY104" fmla="*/ 9309649 h 10754714"/>
                <a:gd name="connsiteX105" fmla="*/ 5008549 w 5428673"/>
                <a:gd name="connsiteY105" fmla="*/ 9458822 h 10754714"/>
                <a:gd name="connsiteX106" fmla="*/ 4936794 w 5428673"/>
                <a:gd name="connsiteY106" fmla="*/ 9577347 h 10754714"/>
                <a:gd name="connsiteX107" fmla="*/ 5051085 w 5428673"/>
                <a:gd name="connsiteY107" fmla="*/ 9586989 h 10754714"/>
                <a:gd name="connsiteX108" fmla="*/ 5146878 w 5428673"/>
                <a:gd name="connsiteY108" fmla="*/ 9510952 h 10754714"/>
                <a:gd name="connsiteX109" fmla="*/ 5274527 w 5428673"/>
                <a:gd name="connsiteY109" fmla="*/ 9384704 h 10754714"/>
                <a:gd name="connsiteX110" fmla="*/ 5407317 w 5428673"/>
                <a:gd name="connsiteY110" fmla="*/ 9172350 h 10754714"/>
                <a:gd name="connsiteX111" fmla="*/ 5427827 w 5428673"/>
                <a:gd name="connsiteY111" fmla="*/ 8971549 h 10754714"/>
                <a:gd name="connsiteX112" fmla="*/ 5401244 w 5428673"/>
                <a:gd name="connsiteY112" fmla="*/ 8787763 h 10754714"/>
                <a:gd name="connsiteX113" fmla="*/ 5271957 w 5428673"/>
                <a:gd name="connsiteY113" fmla="*/ 8405010 h 10754714"/>
                <a:gd name="connsiteX114" fmla="*/ 5168194 w 5428673"/>
                <a:gd name="connsiteY114" fmla="*/ 7442321 h 10754714"/>
                <a:gd name="connsiteX115" fmla="*/ 5152842 w 5428673"/>
                <a:gd name="connsiteY115" fmla="*/ 6839978 h 10754714"/>
                <a:gd name="connsiteX116" fmla="*/ 5080900 w 5428673"/>
                <a:gd name="connsiteY116" fmla="*/ 6291786 h 10754714"/>
                <a:gd name="connsiteX117" fmla="*/ 4957179 w 5428673"/>
                <a:gd name="connsiteY117" fmla="*/ 5707864 h 10754714"/>
                <a:gd name="connsiteX118" fmla="*/ 4916706 w 5428673"/>
                <a:gd name="connsiteY118" fmla="*/ 4447075 h 10754714"/>
                <a:gd name="connsiteX119" fmla="*/ 4934090 w 5428673"/>
                <a:gd name="connsiteY119" fmla="*/ 3700756 h 10754714"/>
                <a:gd name="connsiteX120" fmla="*/ 4696835 w 5428673"/>
                <a:gd name="connsiteY120" fmla="*/ 3250383 h 10754714"/>
                <a:gd name="connsiteX121" fmla="*/ 4447076 w 5428673"/>
                <a:gd name="connsiteY121" fmla="*/ 3044455 h 10754714"/>
                <a:gd name="connsiteX122" fmla="*/ 4126080 w 5428673"/>
                <a:gd name="connsiteY122" fmla="*/ 2912933 h 10754714"/>
                <a:gd name="connsiteX123" fmla="*/ 3850185 w 5428673"/>
                <a:gd name="connsiteY123" fmla="*/ 2746113 h 10754714"/>
                <a:gd name="connsiteX124" fmla="*/ 3472535 w 5428673"/>
                <a:gd name="connsiteY124" fmla="*/ 2528957 h 10754714"/>
                <a:gd name="connsiteX125" fmla="*/ 3380322 w 5428673"/>
                <a:gd name="connsiteY125" fmla="*/ 2231809 h 10754714"/>
                <a:gd name="connsiteX126" fmla="*/ 3388182 w 5428673"/>
                <a:gd name="connsiteY126" fmla="*/ 1958709 h 10754714"/>
                <a:gd name="connsiteX127" fmla="*/ 3535387 w 5428673"/>
                <a:gd name="connsiteY127" fmla="*/ 1962420 h 10754714"/>
                <a:gd name="connsiteX128" fmla="*/ 3756168 w 5428673"/>
                <a:gd name="connsiteY128" fmla="*/ 2007437 h 10754714"/>
                <a:gd name="connsiteX129" fmla="*/ 3828390 w 5428673"/>
                <a:gd name="connsiteY129" fmla="*/ 1815438 h 10754714"/>
                <a:gd name="connsiteX130" fmla="*/ 3880116 w 5428673"/>
                <a:gd name="connsiteY130" fmla="*/ 1750548 h 10754714"/>
                <a:gd name="connsiteX131" fmla="*/ 3933540 w 5428673"/>
                <a:gd name="connsiteY131" fmla="*/ 1690329 h 10754714"/>
                <a:gd name="connsiteX132" fmla="*/ 3886760 w 5428673"/>
                <a:gd name="connsiteY132" fmla="*/ 1631133 h 10754714"/>
                <a:gd name="connsiteX133" fmla="*/ 3813694 w 5428673"/>
                <a:gd name="connsiteY133" fmla="*/ 1619405 h 10754714"/>
                <a:gd name="connsiteX134" fmla="*/ 3925688 w 5428673"/>
                <a:gd name="connsiteY134" fmla="*/ 1610647 h 10754714"/>
                <a:gd name="connsiteX135" fmla="*/ 3966105 w 5428673"/>
                <a:gd name="connsiteY135" fmla="*/ 1565149 h 10754714"/>
                <a:gd name="connsiteX136" fmla="*/ 3951330 w 5428673"/>
                <a:gd name="connsiteY136" fmla="*/ 1494543 h 10754714"/>
                <a:gd name="connsiteX137" fmla="*/ 3947901 w 5428673"/>
                <a:gd name="connsiteY137" fmla="*/ 1378545 h 10754714"/>
                <a:gd name="connsiteX138" fmla="*/ 4050917 w 5428673"/>
                <a:gd name="connsiteY138" fmla="*/ 1363631 h 10754714"/>
                <a:gd name="connsiteX139" fmla="*/ 4123660 w 5428673"/>
                <a:gd name="connsiteY139" fmla="*/ 1325671 h 10754714"/>
                <a:gd name="connsiteX140" fmla="*/ 4159890 w 5428673"/>
                <a:gd name="connsiteY140" fmla="*/ 1250378 h 10754714"/>
                <a:gd name="connsiteX141" fmla="*/ 4089102 w 5428673"/>
                <a:gd name="connsiteY141" fmla="*/ 1169402 h 10754714"/>
                <a:gd name="connsiteX142" fmla="*/ 4019050 w 5428673"/>
                <a:gd name="connsiteY142" fmla="*/ 1072201 h 10754714"/>
                <a:gd name="connsiteX143" fmla="*/ 3945740 w 5428673"/>
                <a:gd name="connsiteY143" fmla="*/ 916919 h 10754714"/>
                <a:gd name="connsiteX144" fmla="*/ 3983448 w 5428673"/>
                <a:gd name="connsiteY144" fmla="*/ 753285 h 10754714"/>
                <a:gd name="connsiteX145" fmla="*/ 3987872 w 5428673"/>
                <a:gd name="connsiteY145" fmla="*/ 414462 h 10754714"/>
                <a:gd name="connsiteX146" fmla="*/ 3678236 w 5428673"/>
                <a:gd name="connsiteY146" fmla="*/ 125796 h 10754714"/>
                <a:gd name="connsiteX147" fmla="*/ 3178906 w 5428673"/>
                <a:gd name="connsiteY147" fmla="*/ 9659 h 10754714"/>
                <a:gd name="connsiteX148" fmla="*/ 2575608 w 5428673"/>
                <a:gd name="connsiteY148" fmla="*/ 37014 h 10754714"/>
                <a:gd name="connsiteX149" fmla="*/ 2224027 w 5428673"/>
                <a:gd name="connsiteY149" fmla="*/ 278126 h 10754714"/>
                <a:gd name="connsiteX150" fmla="*/ 2087013 w 5428673"/>
                <a:gd name="connsiteY150" fmla="*/ 602343 h 10754714"/>
                <a:gd name="connsiteX151" fmla="*/ 2076390 w 5428673"/>
                <a:gd name="connsiteY151" fmla="*/ 1121429 h 10754714"/>
                <a:gd name="connsiteX152" fmla="*/ 2300486 w 5428673"/>
                <a:gd name="connsiteY152" fmla="*/ 1530531 h 10754714"/>
                <a:gd name="connsiteX153" fmla="*/ 2508987 w 5428673"/>
                <a:gd name="connsiteY153" fmla="*/ 1763495 h 10754714"/>
                <a:gd name="connsiteX154" fmla="*/ 2530296 w 5428673"/>
                <a:gd name="connsiteY154" fmla="*/ 2078352 h 10754714"/>
                <a:gd name="connsiteX155" fmla="*/ 2452627 w 5428673"/>
                <a:gd name="connsiteY155" fmla="*/ 2423449 h 10754714"/>
                <a:gd name="connsiteX156" fmla="*/ 2009941 w 5428673"/>
                <a:gd name="connsiteY156" fmla="*/ 2723226 h 10754714"/>
                <a:gd name="connsiteX157" fmla="*/ 1587073 w 5428673"/>
                <a:gd name="connsiteY15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870012 w 5428673"/>
                <a:gd name="connsiteY35" fmla="*/ 9527634 h 10754714"/>
                <a:gd name="connsiteX36" fmla="*/ 975519 w 5428673"/>
                <a:gd name="connsiteY36" fmla="*/ 9685895 h 10754714"/>
                <a:gd name="connsiteX37" fmla="*/ 957935 w 5428673"/>
                <a:gd name="connsiteY37" fmla="*/ 9844157 h 10754714"/>
                <a:gd name="connsiteX38" fmla="*/ 940350 w 5428673"/>
                <a:gd name="connsiteY38" fmla="*/ 10002418 h 10754714"/>
                <a:gd name="connsiteX39" fmla="*/ 940350 w 5428673"/>
                <a:gd name="connsiteY39" fmla="*/ 10072757 h 10754714"/>
                <a:gd name="connsiteX40" fmla="*/ 1010689 w 5428673"/>
                <a:gd name="connsiteY40" fmla="*/ 10090341 h 10754714"/>
                <a:gd name="connsiteX41" fmla="*/ 1063442 w 5428673"/>
                <a:gd name="connsiteY41" fmla="*/ 9844157 h 10754714"/>
                <a:gd name="connsiteX42" fmla="*/ 1063442 w 5428673"/>
                <a:gd name="connsiteY42" fmla="*/ 9580388 h 10754714"/>
                <a:gd name="connsiteX43" fmla="*/ 1010689 w 5428673"/>
                <a:gd name="connsiteY43" fmla="*/ 9228695 h 10754714"/>
                <a:gd name="connsiteX44" fmla="*/ 975519 w 5428673"/>
                <a:gd name="connsiteY44" fmla="*/ 9000095 h 10754714"/>
                <a:gd name="connsiteX45" fmla="*/ 1010689 w 5428673"/>
                <a:gd name="connsiteY45" fmla="*/ 8490141 h 10754714"/>
                <a:gd name="connsiteX46" fmla="*/ 950398 w 5428673"/>
                <a:gd name="connsiteY46" fmla="*/ 8128400 h 10754714"/>
                <a:gd name="connsiteX47" fmla="*/ 1422138 w 5428673"/>
                <a:gd name="connsiteY47" fmla="*/ 6406581 h 10754714"/>
                <a:gd name="connsiteX48" fmla="*/ 1515161 w 5428673"/>
                <a:gd name="connsiteY48" fmla="*/ 5523365 h 10754714"/>
                <a:gd name="connsiteX49" fmla="*/ 1541754 w 5428673"/>
                <a:gd name="connsiteY49" fmla="*/ 5025719 h 10754714"/>
                <a:gd name="connsiteX50" fmla="*/ 1577871 w 5428673"/>
                <a:gd name="connsiteY50" fmla="*/ 5097781 h 10754714"/>
                <a:gd name="connsiteX51" fmla="*/ 1655179 w 5428673"/>
                <a:gd name="connsiteY51" fmla="*/ 5550695 h 10754714"/>
                <a:gd name="connsiteX52" fmla="*/ 1772992 w 5428673"/>
                <a:gd name="connsiteY52" fmla="*/ 6216246 h 10754714"/>
                <a:gd name="connsiteX53" fmla="*/ 1640842 w 5428673"/>
                <a:gd name="connsiteY53" fmla="*/ 6648629 h 10754714"/>
                <a:gd name="connsiteX54" fmla="*/ 1270271 w 5428673"/>
                <a:gd name="connsiteY54" fmla="*/ 7682873 h 10754714"/>
                <a:gd name="connsiteX55" fmla="*/ 1146062 w 5428673"/>
                <a:gd name="connsiteY55" fmla="*/ 8704786 h 10754714"/>
                <a:gd name="connsiteX56" fmla="*/ 1309627 w 5428673"/>
                <a:gd name="connsiteY56" fmla="*/ 9773818 h 10754714"/>
                <a:gd name="connsiteX57" fmla="*/ 1467889 w 5428673"/>
                <a:gd name="connsiteY57" fmla="*/ 10512372 h 10754714"/>
                <a:gd name="connsiteX58" fmla="*/ 1538227 w 5428673"/>
                <a:gd name="connsiteY58" fmla="*/ 10723388 h 10754714"/>
                <a:gd name="connsiteX59" fmla="*/ 1626150 w 5428673"/>
                <a:gd name="connsiteY59" fmla="*/ 10723388 h 10754714"/>
                <a:gd name="connsiteX60" fmla="*/ 2396454 w 5428673"/>
                <a:gd name="connsiteY60" fmla="*/ 10748788 h 10754714"/>
                <a:gd name="connsiteX61" fmla="*/ 2786735 w 5428673"/>
                <a:gd name="connsiteY61" fmla="*/ 10731203 h 10754714"/>
                <a:gd name="connsiteX62" fmla="*/ 2804319 w 5428673"/>
                <a:gd name="connsiteY62" fmla="*/ 9914495 h 10754714"/>
                <a:gd name="connsiteX63" fmla="*/ 2786735 w 5428673"/>
                <a:gd name="connsiteY63" fmla="*/ 9351788 h 10754714"/>
                <a:gd name="connsiteX64" fmla="*/ 2757916 w 5428673"/>
                <a:gd name="connsiteY64" fmla="*/ 8936107 h 10754714"/>
                <a:gd name="connsiteX65" fmla="*/ 2927412 w 5428673"/>
                <a:gd name="connsiteY65" fmla="*/ 8947341 h 10754714"/>
                <a:gd name="connsiteX66" fmla="*/ 2997750 w 5428673"/>
                <a:gd name="connsiteY66" fmla="*/ 8964926 h 10754714"/>
                <a:gd name="connsiteX67" fmla="*/ 2980166 w 5428673"/>
                <a:gd name="connsiteY67" fmla="*/ 9175941 h 10754714"/>
                <a:gd name="connsiteX68" fmla="*/ 2944996 w 5428673"/>
                <a:gd name="connsiteY68" fmla="*/ 9685895 h 10754714"/>
                <a:gd name="connsiteX69" fmla="*/ 2962581 w 5428673"/>
                <a:gd name="connsiteY69" fmla="*/ 10740972 h 10754714"/>
                <a:gd name="connsiteX70" fmla="*/ 3205346 w 5428673"/>
                <a:gd name="connsiteY70" fmla="*/ 10742438 h 10754714"/>
                <a:gd name="connsiteX71" fmla="*/ 3947319 w 5428673"/>
                <a:gd name="connsiteY71" fmla="*/ 10740972 h 10754714"/>
                <a:gd name="connsiteX72" fmla="*/ 4268239 w 5428673"/>
                <a:gd name="connsiteY72" fmla="*/ 10724853 h 10754714"/>
                <a:gd name="connsiteX73" fmla="*/ 4311223 w 5428673"/>
                <a:gd name="connsiteY73" fmla="*/ 10651095 h 10754714"/>
                <a:gd name="connsiteX74" fmla="*/ 4362512 w 5428673"/>
                <a:gd name="connsiteY74" fmla="*/ 10276934 h 10754714"/>
                <a:gd name="connsiteX75" fmla="*/ 4565712 w 5428673"/>
                <a:gd name="connsiteY75" fmla="*/ 9082645 h 10754714"/>
                <a:gd name="connsiteX76" fmla="*/ 4617767 w 5428673"/>
                <a:gd name="connsiteY76" fmla="*/ 8647566 h 10754714"/>
                <a:gd name="connsiteX77" fmla="*/ 4609242 w 5428673"/>
                <a:gd name="connsiteY77" fmla="*/ 7988815 h 10754714"/>
                <a:gd name="connsiteX78" fmla="*/ 4496096 w 5428673"/>
                <a:gd name="connsiteY78" fmla="*/ 7278630 h 10754714"/>
                <a:gd name="connsiteX79" fmla="*/ 4200203 w 5428673"/>
                <a:gd name="connsiteY79" fmla="*/ 6620032 h 10754714"/>
                <a:gd name="connsiteX80" fmla="*/ 4024053 w 5428673"/>
                <a:gd name="connsiteY80" fmla="*/ 6197379 h 10754714"/>
                <a:gd name="connsiteX81" fmla="*/ 4070412 w 5428673"/>
                <a:gd name="connsiteY81" fmla="*/ 5799695 h 10754714"/>
                <a:gd name="connsiteX82" fmla="*/ 4140750 w 5428673"/>
                <a:gd name="connsiteY82" fmla="*/ 5307326 h 10754714"/>
                <a:gd name="connsiteX83" fmla="*/ 4158335 w 5428673"/>
                <a:gd name="connsiteY83" fmla="*/ 5025972 h 10754714"/>
                <a:gd name="connsiteX84" fmla="*/ 4182060 w 5428673"/>
                <a:gd name="connsiteY84" fmla="*/ 5274111 h 10754714"/>
                <a:gd name="connsiteX85" fmla="*/ 4214508 w 5428673"/>
                <a:gd name="connsiteY85" fmla="*/ 5969680 h 10754714"/>
                <a:gd name="connsiteX86" fmla="*/ 4227208 w 5428673"/>
                <a:gd name="connsiteY86" fmla="*/ 6297438 h 10754714"/>
                <a:gd name="connsiteX87" fmla="*/ 4369350 w 5428673"/>
                <a:gd name="connsiteY87" fmla="*/ 6889941 h 10754714"/>
                <a:gd name="connsiteX88" fmla="*/ 4527612 w 5428673"/>
                <a:gd name="connsiteY88" fmla="*/ 7452649 h 10754714"/>
                <a:gd name="connsiteX89" fmla="*/ 4865347 w 5428673"/>
                <a:gd name="connsiteY89" fmla="*/ 8224698 h 10754714"/>
                <a:gd name="connsiteX90" fmla="*/ 4785691 w 5428673"/>
                <a:gd name="connsiteY90" fmla="*/ 8527032 h 10754714"/>
                <a:gd name="connsiteX91" fmla="*/ 4717933 w 5428673"/>
                <a:gd name="connsiteY91" fmla="*/ 8711945 h 10754714"/>
                <a:gd name="connsiteX92" fmla="*/ 4710432 w 5428673"/>
                <a:gd name="connsiteY92" fmla="*/ 8835424 h 10754714"/>
                <a:gd name="connsiteX93" fmla="*/ 4733465 w 5428673"/>
                <a:gd name="connsiteY93" fmla="*/ 8999839 h 10754714"/>
                <a:gd name="connsiteX94" fmla="*/ 4723386 w 5428673"/>
                <a:gd name="connsiteY94" fmla="*/ 9161008 h 10754714"/>
                <a:gd name="connsiteX95" fmla="*/ 4707906 w 5428673"/>
                <a:gd name="connsiteY95" fmla="*/ 9258595 h 10754714"/>
                <a:gd name="connsiteX96" fmla="*/ 4762806 w 5428673"/>
                <a:gd name="connsiteY96" fmla="*/ 9296877 h 10754714"/>
                <a:gd name="connsiteX97" fmla="*/ 4818711 w 5428673"/>
                <a:gd name="connsiteY97" fmla="*/ 9254814 h 10754714"/>
                <a:gd name="connsiteX98" fmla="*/ 4869487 w 5428673"/>
                <a:gd name="connsiteY98" fmla="*/ 9156124 h 10754714"/>
                <a:gd name="connsiteX99" fmla="*/ 4880024 w 5428673"/>
                <a:gd name="connsiteY99" fmla="*/ 9009063 h 10754714"/>
                <a:gd name="connsiteX100" fmla="*/ 4920186 w 5428673"/>
                <a:gd name="connsiteY100" fmla="*/ 8881777 h 10754714"/>
                <a:gd name="connsiteX101" fmla="*/ 5016468 w 5428673"/>
                <a:gd name="connsiteY101" fmla="*/ 8803648 h 10754714"/>
                <a:gd name="connsiteX102" fmla="*/ 5169568 w 5428673"/>
                <a:gd name="connsiteY102" fmla="*/ 8944534 h 10754714"/>
                <a:gd name="connsiteX103" fmla="*/ 5176805 w 5428673"/>
                <a:gd name="connsiteY103" fmla="*/ 9142266 h 10754714"/>
                <a:gd name="connsiteX104" fmla="*/ 5096783 w 5428673"/>
                <a:gd name="connsiteY104" fmla="*/ 9309649 h 10754714"/>
                <a:gd name="connsiteX105" fmla="*/ 5008549 w 5428673"/>
                <a:gd name="connsiteY105" fmla="*/ 9458822 h 10754714"/>
                <a:gd name="connsiteX106" fmla="*/ 4936794 w 5428673"/>
                <a:gd name="connsiteY106" fmla="*/ 9577347 h 10754714"/>
                <a:gd name="connsiteX107" fmla="*/ 5051085 w 5428673"/>
                <a:gd name="connsiteY107" fmla="*/ 9586989 h 10754714"/>
                <a:gd name="connsiteX108" fmla="*/ 5146878 w 5428673"/>
                <a:gd name="connsiteY108" fmla="*/ 9510952 h 10754714"/>
                <a:gd name="connsiteX109" fmla="*/ 5274527 w 5428673"/>
                <a:gd name="connsiteY109" fmla="*/ 9384704 h 10754714"/>
                <a:gd name="connsiteX110" fmla="*/ 5407317 w 5428673"/>
                <a:gd name="connsiteY110" fmla="*/ 9172350 h 10754714"/>
                <a:gd name="connsiteX111" fmla="*/ 5427827 w 5428673"/>
                <a:gd name="connsiteY111" fmla="*/ 8971549 h 10754714"/>
                <a:gd name="connsiteX112" fmla="*/ 5401244 w 5428673"/>
                <a:gd name="connsiteY112" fmla="*/ 8787763 h 10754714"/>
                <a:gd name="connsiteX113" fmla="*/ 5271957 w 5428673"/>
                <a:gd name="connsiteY113" fmla="*/ 8405010 h 10754714"/>
                <a:gd name="connsiteX114" fmla="*/ 5168194 w 5428673"/>
                <a:gd name="connsiteY114" fmla="*/ 7442321 h 10754714"/>
                <a:gd name="connsiteX115" fmla="*/ 5152842 w 5428673"/>
                <a:gd name="connsiteY115" fmla="*/ 6839978 h 10754714"/>
                <a:gd name="connsiteX116" fmla="*/ 5080900 w 5428673"/>
                <a:gd name="connsiteY116" fmla="*/ 6291786 h 10754714"/>
                <a:gd name="connsiteX117" fmla="*/ 4957179 w 5428673"/>
                <a:gd name="connsiteY117" fmla="*/ 5707864 h 10754714"/>
                <a:gd name="connsiteX118" fmla="*/ 4916706 w 5428673"/>
                <a:gd name="connsiteY118" fmla="*/ 4447075 h 10754714"/>
                <a:gd name="connsiteX119" fmla="*/ 4934090 w 5428673"/>
                <a:gd name="connsiteY119" fmla="*/ 3700756 h 10754714"/>
                <a:gd name="connsiteX120" fmla="*/ 4696835 w 5428673"/>
                <a:gd name="connsiteY120" fmla="*/ 3250383 h 10754714"/>
                <a:gd name="connsiteX121" fmla="*/ 4447076 w 5428673"/>
                <a:gd name="connsiteY121" fmla="*/ 3044455 h 10754714"/>
                <a:gd name="connsiteX122" fmla="*/ 4126080 w 5428673"/>
                <a:gd name="connsiteY122" fmla="*/ 2912933 h 10754714"/>
                <a:gd name="connsiteX123" fmla="*/ 3850185 w 5428673"/>
                <a:gd name="connsiteY123" fmla="*/ 2746113 h 10754714"/>
                <a:gd name="connsiteX124" fmla="*/ 3472535 w 5428673"/>
                <a:gd name="connsiteY124" fmla="*/ 2528957 h 10754714"/>
                <a:gd name="connsiteX125" fmla="*/ 3380322 w 5428673"/>
                <a:gd name="connsiteY125" fmla="*/ 2231809 h 10754714"/>
                <a:gd name="connsiteX126" fmla="*/ 3388182 w 5428673"/>
                <a:gd name="connsiteY126" fmla="*/ 1958709 h 10754714"/>
                <a:gd name="connsiteX127" fmla="*/ 3535387 w 5428673"/>
                <a:gd name="connsiteY127" fmla="*/ 1962420 h 10754714"/>
                <a:gd name="connsiteX128" fmla="*/ 3756168 w 5428673"/>
                <a:gd name="connsiteY128" fmla="*/ 2007437 h 10754714"/>
                <a:gd name="connsiteX129" fmla="*/ 3828390 w 5428673"/>
                <a:gd name="connsiteY129" fmla="*/ 1815438 h 10754714"/>
                <a:gd name="connsiteX130" fmla="*/ 3880116 w 5428673"/>
                <a:gd name="connsiteY130" fmla="*/ 1750548 h 10754714"/>
                <a:gd name="connsiteX131" fmla="*/ 3933540 w 5428673"/>
                <a:gd name="connsiteY131" fmla="*/ 1690329 h 10754714"/>
                <a:gd name="connsiteX132" fmla="*/ 3886760 w 5428673"/>
                <a:gd name="connsiteY132" fmla="*/ 1631133 h 10754714"/>
                <a:gd name="connsiteX133" fmla="*/ 3813694 w 5428673"/>
                <a:gd name="connsiteY133" fmla="*/ 1619405 h 10754714"/>
                <a:gd name="connsiteX134" fmla="*/ 3925688 w 5428673"/>
                <a:gd name="connsiteY134" fmla="*/ 1610647 h 10754714"/>
                <a:gd name="connsiteX135" fmla="*/ 3966105 w 5428673"/>
                <a:gd name="connsiteY135" fmla="*/ 1565149 h 10754714"/>
                <a:gd name="connsiteX136" fmla="*/ 3951330 w 5428673"/>
                <a:gd name="connsiteY136" fmla="*/ 1494543 h 10754714"/>
                <a:gd name="connsiteX137" fmla="*/ 3947901 w 5428673"/>
                <a:gd name="connsiteY137" fmla="*/ 1378545 h 10754714"/>
                <a:gd name="connsiteX138" fmla="*/ 4050917 w 5428673"/>
                <a:gd name="connsiteY138" fmla="*/ 1363631 h 10754714"/>
                <a:gd name="connsiteX139" fmla="*/ 4123660 w 5428673"/>
                <a:gd name="connsiteY139" fmla="*/ 1325671 h 10754714"/>
                <a:gd name="connsiteX140" fmla="*/ 4159890 w 5428673"/>
                <a:gd name="connsiteY140" fmla="*/ 1250378 h 10754714"/>
                <a:gd name="connsiteX141" fmla="*/ 4089102 w 5428673"/>
                <a:gd name="connsiteY141" fmla="*/ 1169402 h 10754714"/>
                <a:gd name="connsiteX142" fmla="*/ 4019050 w 5428673"/>
                <a:gd name="connsiteY142" fmla="*/ 1072201 h 10754714"/>
                <a:gd name="connsiteX143" fmla="*/ 3945740 w 5428673"/>
                <a:gd name="connsiteY143" fmla="*/ 916919 h 10754714"/>
                <a:gd name="connsiteX144" fmla="*/ 3983448 w 5428673"/>
                <a:gd name="connsiteY144" fmla="*/ 753285 h 10754714"/>
                <a:gd name="connsiteX145" fmla="*/ 3987872 w 5428673"/>
                <a:gd name="connsiteY145" fmla="*/ 414462 h 10754714"/>
                <a:gd name="connsiteX146" fmla="*/ 3678236 w 5428673"/>
                <a:gd name="connsiteY146" fmla="*/ 125796 h 10754714"/>
                <a:gd name="connsiteX147" fmla="*/ 3178906 w 5428673"/>
                <a:gd name="connsiteY147" fmla="*/ 9659 h 10754714"/>
                <a:gd name="connsiteX148" fmla="*/ 2575608 w 5428673"/>
                <a:gd name="connsiteY148" fmla="*/ 37014 h 10754714"/>
                <a:gd name="connsiteX149" fmla="*/ 2224027 w 5428673"/>
                <a:gd name="connsiteY149" fmla="*/ 278126 h 10754714"/>
                <a:gd name="connsiteX150" fmla="*/ 2087013 w 5428673"/>
                <a:gd name="connsiteY150" fmla="*/ 602343 h 10754714"/>
                <a:gd name="connsiteX151" fmla="*/ 2076390 w 5428673"/>
                <a:gd name="connsiteY151" fmla="*/ 1121429 h 10754714"/>
                <a:gd name="connsiteX152" fmla="*/ 2300486 w 5428673"/>
                <a:gd name="connsiteY152" fmla="*/ 1530531 h 10754714"/>
                <a:gd name="connsiteX153" fmla="*/ 2508987 w 5428673"/>
                <a:gd name="connsiteY153" fmla="*/ 1763495 h 10754714"/>
                <a:gd name="connsiteX154" fmla="*/ 2530296 w 5428673"/>
                <a:gd name="connsiteY154" fmla="*/ 2078352 h 10754714"/>
                <a:gd name="connsiteX155" fmla="*/ 2452627 w 5428673"/>
                <a:gd name="connsiteY155" fmla="*/ 2423449 h 10754714"/>
                <a:gd name="connsiteX156" fmla="*/ 2009941 w 5428673"/>
                <a:gd name="connsiteY156" fmla="*/ 2723226 h 10754714"/>
                <a:gd name="connsiteX157" fmla="*/ 1587073 w 5428673"/>
                <a:gd name="connsiteY15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975519 w 5428673"/>
                <a:gd name="connsiteY36" fmla="*/ 9685895 h 10754714"/>
                <a:gd name="connsiteX37" fmla="*/ 957935 w 5428673"/>
                <a:gd name="connsiteY37" fmla="*/ 9844157 h 10754714"/>
                <a:gd name="connsiteX38" fmla="*/ 940350 w 5428673"/>
                <a:gd name="connsiteY38" fmla="*/ 10002418 h 10754714"/>
                <a:gd name="connsiteX39" fmla="*/ 940350 w 5428673"/>
                <a:gd name="connsiteY39" fmla="*/ 10072757 h 10754714"/>
                <a:gd name="connsiteX40" fmla="*/ 1010689 w 5428673"/>
                <a:gd name="connsiteY40" fmla="*/ 10090341 h 10754714"/>
                <a:gd name="connsiteX41" fmla="*/ 1063442 w 5428673"/>
                <a:gd name="connsiteY41" fmla="*/ 9844157 h 10754714"/>
                <a:gd name="connsiteX42" fmla="*/ 1063442 w 5428673"/>
                <a:gd name="connsiteY42" fmla="*/ 9580388 h 10754714"/>
                <a:gd name="connsiteX43" fmla="*/ 1010689 w 5428673"/>
                <a:gd name="connsiteY43" fmla="*/ 9228695 h 10754714"/>
                <a:gd name="connsiteX44" fmla="*/ 975519 w 5428673"/>
                <a:gd name="connsiteY44" fmla="*/ 9000095 h 10754714"/>
                <a:gd name="connsiteX45" fmla="*/ 1010689 w 5428673"/>
                <a:gd name="connsiteY45" fmla="*/ 8490141 h 10754714"/>
                <a:gd name="connsiteX46" fmla="*/ 950398 w 5428673"/>
                <a:gd name="connsiteY46" fmla="*/ 8128400 h 10754714"/>
                <a:gd name="connsiteX47" fmla="*/ 1422138 w 5428673"/>
                <a:gd name="connsiteY47" fmla="*/ 6406581 h 10754714"/>
                <a:gd name="connsiteX48" fmla="*/ 1515161 w 5428673"/>
                <a:gd name="connsiteY48" fmla="*/ 5523365 h 10754714"/>
                <a:gd name="connsiteX49" fmla="*/ 1541754 w 5428673"/>
                <a:gd name="connsiteY49" fmla="*/ 5025719 h 10754714"/>
                <a:gd name="connsiteX50" fmla="*/ 1577871 w 5428673"/>
                <a:gd name="connsiteY50" fmla="*/ 5097781 h 10754714"/>
                <a:gd name="connsiteX51" fmla="*/ 1655179 w 5428673"/>
                <a:gd name="connsiteY51" fmla="*/ 5550695 h 10754714"/>
                <a:gd name="connsiteX52" fmla="*/ 1772992 w 5428673"/>
                <a:gd name="connsiteY52" fmla="*/ 6216246 h 10754714"/>
                <a:gd name="connsiteX53" fmla="*/ 1640842 w 5428673"/>
                <a:gd name="connsiteY53" fmla="*/ 6648629 h 10754714"/>
                <a:gd name="connsiteX54" fmla="*/ 1270271 w 5428673"/>
                <a:gd name="connsiteY54" fmla="*/ 7682873 h 10754714"/>
                <a:gd name="connsiteX55" fmla="*/ 1146062 w 5428673"/>
                <a:gd name="connsiteY55" fmla="*/ 8704786 h 10754714"/>
                <a:gd name="connsiteX56" fmla="*/ 1309627 w 5428673"/>
                <a:gd name="connsiteY56" fmla="*/ 9773818 h 10754714"/>
                <a:gd name="connsiteX57" fmla="*/ 1467889 w 5428673"/>
                <a:gd name="connsiteY57" fmla="*/ 10512372 h 10754714"/>
                <a:gd name="connsiteX58" fmla="*/ 1538227 w 5428673"/>
                <a:gd name="connsiteY58" fmla="*/ 10723388 h 10754714"/>
                <a:gd name="connsiteX59" fmla="*/ 1626150 w 5428673"/>
                <a:gd name="connsiteY59" fmla="*/ 10723388 h 10754714"/>
                <a:gd name="connsiteX60" fmla="*/ 2396454 w 5428673"/>
                <a:gd name="connsiteY60" fmla="*/ 10748788 h 10754714"/>
                <a:gd name="connsiteX61" fmla="*/ 2786735 w 5428673"/>
                <a:gd name="connsiteY61" fmla="*/ 10731203 h 10754714"/>
                <a:gd name="connsiteX62" fmla="*/ 2804319 w 5428673"/>
                <a:gd name="connsiteY62" fmla="*/ 9914495 h 10754714"/>
                <a:gd name="connsiteX63" fmla="*/ 2786735 w 5428673"/>
                <a:gd name="connsiteY63" fmla="*/ 9351788 h 10754714"/>
                <a:gd name="connsiteX64" fmla="*/ 2757916 w 5428673"/>
                <a:gd name="connsiteY64" fmla="*/ 8936107 h 10754714"/>
                <a:gd name="connsiteX65" fmla="*/ 2927412 w 5428673"/>
                <a:gd name="connsiteY65" fmla="*/ 8947341 h 10754714"/>
                <a:gd name="connsiteX66" fmla="*/ 2997750 w 5428673"/>
                <a:gd name="connsiteY66" fmla="*/ 8964926 h 10754714"/>
                <a:gd name="connsiteX67" fmla="*/ 2980166 w 5428673"/>
                <a:gd name="connsiteY67" fmla="*/ 9175941 h 10754714"/>
                <a:gd name="connsiteX68" fmla="*/ 2944996 w 5428673"/>
                <a:gd name="connsiteY68" fmla="*/ 9685895 h 10754714"/>
                <a:gd name="connsiteX69" fmla="*/ 2962581 w 5428673"/>
                <a:gd name="connsiteY69" fmla="*/ 10740972 h 10754714"/>
                <a:gd name="connsiteX70" fmla="*/ 3205346 w 5428673"/>
                <a:gd name="connsiteY70" fmla="*/ 10742438 h 10754714"/>
                <a:gd name="connsiteX71" fmla="*/ 3947319 w 5428673"/>
                <a:gd name="connsiteY71" fmla="*/ 10740972 h 10754714"/>
                <a:gd name="connsiteX72" fmla="*/ 4268239 w 5428673"/>
                <a:gd name="connsiteY72" fmla="*/ 10724853 h 10754714"/>
                <a:gd name="connsiteX73" fmla="*/ 4311223 w 5428673"/>
                <a:gd name="connsiteY73" fmla="*/ 10651095 h 10754714"/>
                <a:gd name="connsiteX74" fmla="*/ 4362512 w 5428673"/>
                <a:gd name="connsiteY74" fmla="*/ 10276934 h 10754714"/>
                <a:gd name="connsiteX75" fmla="*/ 4565712 w 5428673"/>
                <a:gd name="connsiteY75" fmla="*/ 9082645 h 10754714"/>
                <a:gd name="connsiteX76" fmla="*/ 4617767 w 5428673"/>
                <a:gd name="connsiteY76" fmla="*/ 8647566 h 10754714"/>
                <a:gd name="connsiteX77" fmla="*/ 4609242 w 5428673"/>
                <a:gd name="connsiteY77" fmla="*/ 7988815 h 10754714"/>
                <a:gd name="connsiteX78" fmla="*/ 4496096 w 5428673"/>
                <a:gd name="connsiteY78" fmla="*/ 7278630 h 10754714"/>
                <a:gd name="connsiteX79" fmla="*/ 4200203 w 5428673"/>
                <a:gd name="connsiteY79" fmla="*/ 6620032 h 10754714"/>
                <a:gd name="connsiteX80" fmla="*/ 4024053 w 5428673"/>
                <a:gd name="connsiteY80" fmla="*/ 6197379 h 10754714"/>
                <a:gd name="connsiteX81" fmla="*/ 4070412 w 5428673"/>
                <a:gd name="connsiteY81" fmla="*/ 5799695 h 10754714"/>
                <a:gd name="connsiteX82" fmla="*/ 4140750 w 5428673"/>
                <a:gd name="connsiteY82" fmla="*/ 5307326 h 10754714"/>
                <a:gd name="connsiteX83" fmla="*/ 4158335 w 5428673"/>
                <a:gd name="connsiteY83" fmla="*/ 5025972 h 10754714"/>
                <a:gd name="connsiteX84" fmla="*/ 4182060 w 5428673"/>
                <a:gd name="connsiteY84" fmla="*/ 5274111 h 10754714"/>
                <a:gd name="connsiteX85" fmla="*/ 4214508 w 5428673"/>
                <a:gd name="connsiteY85" fmla="*/ 5969680 h 10754714"/>
                <a:gd name="connsiteX86" fmla="*/ 4227208 w 5428673"/>
                <a:gd name="connsiteY86" fmla="*/ 6297438 h 10754714"/>
                <a:gd name="connsiteX87" fmla="*/ 4369350 w 5428673"/>
                <a:gd name="connsiteY87" fmla="*/ 6889941 h 10754714"/>
                <a:gd name="connsiteX88" fmla="*/ 4527612 w 5428673"/>
                <a:gd name="connsiteY88" fmla="*/ 7452649 h 10754714"/>
                <a:gd name="connsiteX89" fmla="*/ 4865347 w 5428673"/>
                <a:gd name="connsiteY89" fmla="*/ 8224698 h 10754714"/>
                <a:gd name="connsiteX90" fmla="*/ 4785691 w 5428673"/>
                <a:gd name="connsiteY90" fmla="*/ 8527032 h 10754714"/>
                <a:gd name="connsiteX91" fmla="*/ 4717933 w 5428673"/>
                <a:gd name="connsiteY91" fmla="*/ 8711945 h 10754714"/>
                <a:gd name="connsiteX92" fmla="*/ 4710432 w 5428673"/>
                <a:gd name="connsiteY92" fmla="*/ 8835424 h 10754714"/>
                <a:gd name="connsiteX93" fmla="*/ 4733465 w 5428673"/>
                <a:gd name="connsiteY93" fmla="*/ 8999839 h 10754714"/>
                <a:gd name="connsiteX94" fmla="*/ 4723386 w 5428673"/>
                <a:gd name="connsiteY94" fmla="*/ 9161008 h 10754714"/>
                <a:gd name="connsiteX95" fmla="*/ 4707906 w 5428673"/>
                <a:gd name="connsiteY95" fmla="*/ 9258595 h 10754714"/>
                <a:gd name="connsiteX96" fmla="*/ 4762806 w 5428673"/>
                <a:gd name="connsiteY96" fmla="*/ 9296877 h 10754714"/>
                <a:gd name="connsiteX97" fmla="*/ 4818711 w 5428673"/>
                <a:gd name="connsiteY97" fmla="*/ 9254814 h 10754714"/>
                <a:gd name="connsiteX98" fmla="*/ 4869487 w 5428673"/>
                <a:gd name="connsiteY98" fmla="*/ 9156124 h 10754714"/>
                <a:gd name="connsiteX99" fmla="*/ 4880024 w 5428673"/>
                <a:gd name="connsiteY99" fmla="*/ 9009063 h 10754714"/>
                <a:gd name="connsiteX100" fmla="*/ 4920186 w 5428673"/>
                <a:gd name="connsiteY100" fmla="*/ 8881777 h 10754714"/>
                <a:gd name="connsiteX101" fmla="*/ 5016468 w 5428673"/>
                <a:gd name="connsiteY101" fmla="*/ 8803648 h 10754714"/>
                <a:gd name="connsiteX102" fmla="*/ 5169568 w 5428673"/>
                <a:gd name="connsiteY102" fmla="*/ 8944534 h 10754714"/>
                <a:gd name="connsiteX103" fmla="*/ 5176805 w 5428673"/>
                <a:gd name="connsiteY103" fmla="*/ 9142266 h 10754714"/>
                <a:gd name="connsiteX104" fmla="*/ 5096783 w 5428673"/>
                <a:gd name="connsiteY104" fmla="*/ 9309649 h 10754714"/>
                <a:gd name="connsiteX105" fmla="*/ 5008549 w 5428673"/>
                <a:gd name="connsiteY105" fmla="*/ 9458822 h 10754714"/>
                <a:gd name="connsiteX106" fmla="*/ 4936794 w 5428673"/>
                <a:gd name="connsiteY106" fmla="*/ 9577347 h 10754714"/>
                <a:gd name="connsiteX107" fmla="*/ 5051085 w 5428673"/>
                <a:gd name="connsiteY107" fmla="*/ 9586989 h 10754714"/>
                <a:gd name="connsiteX108" fmla="*/ 5146878 w 5428673"/>
                <a:gd name="connsiteY108" fmla="*/ 9510952 h 10754714"/>
                <a:gd name="connsiteX109" fmla="*/ 5274527 w 5428673"/>
                <a:gd name="connsiteY109" fmla="*/ 9384704 h 10754714"/>
                <a:gd name="connsiteX110" fmla="*/ 5407317 w 5428673"/>
                <a:gd name="connsiteY110" fmla="*/ 9172350 h 10754714"/>
                <a:gd name="connsiteX111" fmla="*/ 5427827 w 5428673"/>
                <a:gd name="connsiteY111" fmla="*/ 8971549 h 10754714"/>
                <a:gd name="connsiteX112" fmla="*/ 5401244 w 5428673"/>
                <a:gd name="connsiteY112" fmla="*/ 8787763 h 10754714"/>
                <a:gd name="connsiteX113" fmla="*/ 5271957 w 5428673"/>
                <a:gd name="connsiteY113" fmla="*/ 8405010 h 10754714"/>
                <a:gd name="connsiteX114" fmla="*/ 5168194 w 5428673"/>
                <a:gd name="connsiteY114" fmla="*/ 7442321 h 10754714"/>
                <a:gd name="connsiteX115" fmla="*/ 5152842 w 5428673"/>
                <a:gd name="connsiteY115" fmla="*/ 6839978 h 10754714"/>
                <a:gd name="connsiteX116" fmla="*/ 5080900 w 5428673"/>
                <a:gd name="connsiteY116" fmla="*/ 6291786 h 10754714"/>
                <a:gd name="connsiteX117" fmla="*/ 4957179 w 5428673"/>
                <a:gd name="connsiteY117" fmla="*/ 5707864 h 10754714"/>
                <a:gd name="connsiteX118" fmla="*/ 4916706 w 5428673"/>
                <a:gd name="connsiteY118" fmla="*/ 4447075 h 10754714"/>
                <a:gd name="connsiteX119" fmla="*/ 4934090 w 5428673"/>
                <a:gd name="connsiteY119" fmla="*/ 3700756 h 10754714"/>
                <a:gd name="connsiteX120" fmla="*/ 4696835 w 5428673"/>
                <a:gd name="connsiteY120" fmla="*/ 3250383 h 10754714"/>
                <a:gd name="connsiteX121" fmla="*/ 4447076 w 5428673"/>
                <a:gd name="connsiteY121" fmla="*/ 3044455 h 10754714"/>
                <a:gd name="connsiteX122" fmla="*/ 4126080 w 5428673"/>
                <a:gd name="connsiteY122" fmla="*/ 2912933 h 10754714"/>
                <a:gd name="connsiteX123" fmla="*/ 3850185 w 5428673"/>
                <a:gd name="connsiteY123" fmla="*/ 2746113 h 10754714"/>
                <a:gd name="connsiteX124" fmla="*/ 3472535 w 5428673"/>
                <a:gd name="connsiteY124" fmla="*/ 2528957 h 10754714"/>
                <a:gd name="connsiteX125" fmla="*/ 3380322 w 5428673"/>
                <a:gd name="connsiteY125" fmla="*/ 2231809 h 10754714"/>
                <a:gd name="connsiteX126" fmla="*/ 3388182 w 5428673"/>
                <a:gd name="connsiteY126" fmla="*/ 1958709 h 10754714"/>
                <a:gd name="connsiteX127" fmla="*/ 3535387 w 5428673"/>
                <a:gd name="connsiteY127" fmla="*/ 1962420 h 10754714"/>
                <a:gd name="connsiteX128" fmla="*/ 3756168 w 5428673"/>
                <a:gd name="connsiteY128" fmla="*/ 2007437 h 10754714"/>
                <a:gd name="connsiteX129" fmla="*/ 3828390 w 5428673"/>
                <a:gd name="connsiteY129" fmla="*/ 1815438 h 10754714"/>
                <a:gd name="connsiteX130" fmla="*/ 3880116 w 5428673"/>
                <a:gd name="connsiteY130" fmla="*/ 1750548 h 10754714"/>
                <a:gd name="connsiteX131" fmla="*/ 3933540 w 5428673"/>
                <a:gd name="connsiteY131" fmla="*/ 1690329 h 10754714"/>
                <a:gd name="connsiteX132" fmla="*/ 3886760 w 5428673"/>
                <a:gd name="connsiteY132" fmla="*/ 1631133 h 10754714"/>
                <a:gd name="connsiteX133" fmla="*/ 3813694 w 5428673"/>
                <a:gd name="connsiteY133" fmla="*/ 1619405 h 10754714"/>
                <a:gd name="connsiteX134" fmla="*/ 3925688 w 5428673"/>
                <a:gd name="connsiteY134" fmla="*/ 1610647 h 10754714"/>
                <a:gd name="connsiteX135" fmla="*/ 3966105 w 5428673"/>
                <a:gd name="connsiteY135" fmla="*/ 1565149 h 10754714"/>
                <a:gd name="connsiteX136" fmla="*/ 3951330 w 5428673"/>
                <a:gd name="connsiteY136" fmla="*/ 1494543 h 10754714"/>
                <a:gd name="connsiteX137" fmla="*/ 3947901 w 5428673"/>
                <a:gd name="connsiteY137" fmla="*/ 1378545 h 10754714"/>
                <a:gd name="connsiteX138" fmla="*/ 4050917 w 5428673"/>
                <a:gd name="connsiteY138" fmla="*/ 1363631 h 10754714"/>
                <a:gd name="connsiteX139" fmla="*/ 4123660 w 5428673"/>
                <a:gd name="connsiteY139" fmla="*/ 1325671 h 10754714"/>
                <a:gd name="connsiteX140" fmla="*/ 4159890 w 5428673"/>
                <a:gd name="connsiteY140" fmla="*/ 1250378 h 10754714"/>
                <a:gd name="connsiteX141" fmla="*/ 4089102 w 5428673"/>
                <a:gd name="connsiteY141" fmla="*/ 1169402 h 10754714"/>
                <a:gd name="connsiteX142" fmla="*/ 4019050 w 5428673"/>
                <a:gd name="connsiteY142" fmla="*/ 1072201 h 10754714"/>
                <a:gd name="connsiteX143" fmla="*/ 3945740 w 5428673"/>
                <a:gd name="connsiteY143" fmla="*/ 916919 h 10754714"/>
                <a:gd name="connsiteX144" fmla="*/ 3983448 w 5428673"/>
                <a:gd name="connsiteY144" fmla="*/ 753285 h 10754714"/>
                <a:gd name="connsiteX145" fmla="*/ 3987872 w 5428673"/>
                <a:gd name="connsiteY145" fmla="*/ 414462 h 10754714"/>
                <a:gd name="connsiteX146" fmla="*/ 3678236 w 5428673"/>
                <a:gd name="connsiteY146" fmla="*/ 125796 h 10754714"/>
                <a:gd name="connsiteX147" fmla="*/ 3178906 w 5428673"/>
                <a:gd name="connsiteY147" fmla="*/ 9659 h 10754714"/>
                <a:gd name="connsiteX148" fmla="*/ 2575608 w 5428673"/>
                <a:gd name="connsiteY148" fmla="*/ 37014 h 10754714"/>
                <a:gd name="connsiteX149" fmla="*/ 2224027 w 5428673"/>
                <a:gd name="connsiteY149" fmla="*/ 278126 h 10754714"/>
                <a:gd name="connsiteX150" fmla="*/ 2087013 w 5428673"/>
                <a:gd name="connsiteY150" fmla="*/ 602343 h 10754714"/>
                <a:gd name="connsiteX151" fmla="*/ 2076390 w 5428673"/>
                <a:gd name="connsiteY151" fmla="*/ 1121429 h 10754714"/>
                <a:gd name="connsiteX152" fmla="*/ 2300486 w 5428673"/>
                <a:gd name="connsiteY152" fmla="*/ 1530531 h 10754714"/>
                <a:gd name="connsiteX153" fmla="*/ 2508987 w 5428673"/>
                <a:gd name="connsiteY153" fmla="*/ 1763495 h 10754714"/>
                <a:gd name="connsiteX154" fmla="*/ 2530296 w 5428673"/>
                <a:gd name="connsiteY154" fmla="*/ 2078352 h 10754714"/>
                <a:gd name="connsiteX155" fmla="*/ 2452627 w 5428673"/>
                <a:gd name="connsiteY155" fmla="*/ 2423449 h 10754714"/>
                <a:gd name="connsiteX156" fmla="*/ 2009941 w 5428673"/>
                <a:gd name="connsiteY156" fmla="*/ 2723226 h 10754714"/>
                <a:gd name="connsiteX157" fmla="*/ 1587073 w 5428673"/>
                <a:gd name="connsiteY15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975519 w 5428673"/>
                <a:gd name="connsiteY37" fmla="*/ 9685895 h 10754714"/>
                <a:gd name="connsiteX38" fmla="*/ 957935 w 5428673"/>
                <a:gd name="connsiteY38" fmla="*/ 9844157 h 10754714"/>
                <a:gd name="connsiteX39" fmla="*/ 940350 w 5428673"/>
                <a:gd name="connsiteY39" fmla="*/ 10002418 h 10754714"/>
                <a:gd name="connsiteX40" fmla="*/ 940350 w 5428673"/>
                <a:gd name="connsiteY40" fmla="*/ 10072757 h 10754714"/>
                <a:gd name="connsiteX41" fmla="*/ 1010689 w 5428673"/>
                <a:gd name="connsiteY41" fmla="*/ 10090341 h 10754714"/>
                <a:gd name="connsiteX42" fmla="*/ 1063442 w 5428673"/>
                <a:gd name="connsiteY42" fmla="*/ 9844157 h 10754714"/>
                <a:gd name="connsiteX43" fmla="*/ 1063442 w 5428673"/>
                <a:gd name="connsiteY43" fmla="*/ 9580388 h 10754714"/>
                <a:gd name="connsiteX44" fmla="*/ 1010689 w 5428673"/>
                <a:gd name="connsiteY44" fmla="*/ 9228695 h 10754714"/>
                <a:gd name="connsiteX45" fmla="*/ 975519 w 5428673"/>
                <a:gd name="connsiteY45" fmla="*/ 9000095 h 10754714"/>
                <a:gd name="connsiteX46" fmla="*/ 1010689 w 5428673"/>
                <a:gd name="connsiteY46" fmla="*/ 8490141 h 10754714"/>
                <a:gd name="connsiteX47" fmla="*/ 950398 w 5428673"/>
                <a:gd name="connsiteY47" fmla="*/ 8128400 h 10754714"/>
                <a:gd name="connsiteX48" fmla="*/ 1422138 w 5428673"/>
                <a:gd name="connsiteY48" fmla="*/ 6406581 h 10754714"/>
                <a:gd name="connsiteX49" fmla="*/ 1515161 w 5428673"/>
                <a:gd name="connsiteY49" fmla="*/ 5523365 h 10754714"/>
                <a:gd name="connsiteX50" fmla="*/ 1541754 w 5428673"/>
                <a:gd name="connsiteY50" fmla="*/ 5025719 h 10754714"/>
                <a:gd name="connsiteX51" fmla="*/ 1577871 w 5428673"/>
                <a:gd name="connsiteY51" fmla="*/ 5097781 h 10754714"/>
                <a:gd name="connsiteX52" fmla="*/ 1655179 w 5428673"/>
                <a:gd name="connsiteY52" fmla="*/ 5550695 h 10754714"/>
                <a:gd name="connsiteX53" fmla="*/ 1772992 w 5428673"/>
                <a:gd name="connsiteY53" fmla="*/ 6216246 h 10754714"/>
                <a:gd name="connsiteX54" fmla="*/ 1640842 w 5428673"/>
                <a:gd name="connsiteY54" fmla="*/ 6648629 h 10754714"/>
                <a:gd name="connsiteX55" fmla="*/ 1270271 w 5428673"/>
                <a:gd name="connsiteY55" fmla="*/ 7682873 h 10754714"/>
                <a:gd name="connsiteX56" fmla="*/ 1146062 w 5428673"/>
                <a:gd name="connsiteY56" fmla="*/ 8704786 h 10754714"/>
                <a:gd name="connsiteX57" fmla="*/ 1309627 w 5428673"/>
                <a:gd name="connsiteY57" fmla="*/ 9773818 h 10754714"/>
                <a:gd name="connsiteX58" fmla="*/ 1467889 w 5428673"/>
                <a:gd name="connsiteY58" fmla="*/ 10512372 h 10754714"/>
                <a:gd name="connsiteX59" fmla="*/ 1538227 w 5428673"/>
                <a:gd name="connsiteY59" fmla="*/ 10723388 h 10754714"/>
                <a:gd name="connsiteX60" fmla="*/ 1626150 w 5428673"/>
                <a:gd name="connsiteY60" fmla="*/ 10723388 h 10754714"/>
                <a:gd name="connsiteX61" fmla="*/ 2396454 w 5428673"/>
                <a:gd name="connsiteY61" fmla="*/ 10748788 h 10754714"/>
                <a:gd name="connsiteX62" fmla="*/ 2786735 w 5428673"/>
                <a:gd name="connsiteY62" fmla="*/ 10731203 h 10754714"/>
                <a:gd name="connsiteX63" fmla="*/ 2804319 w 5428673"/>
                <a:gd name="connsiteY63" fmla="*/ 9914495 h 10754714"/>
                <a:gd name="connsiteX64" fmla="*/ 2786735 w 5428673"/>
                <a:gd name="connsiteY64" fmla="*/ 9351788 h 10754714"/>
                <a:gd name="connsiteX65" fmla="*/ 2757916 w 5428673"/>
                <a:gd name="connsiteY65" fmla="*/ 8936107 h 10754714"/>
                <a:gd name="connsiteX66" fmla="*/ 2927412 w 5428673"/>
                <a:gd name="connsiteY66" fmla="*/ 8947341 h 10754714"/>
                <a:gd name="connsiteX67" fmla="*/ 2997750 w 5428673"/>
                <a:gd name="connsiteY67" fmla="*/ 8964926 h 10754714"/>
                <a:gd name="connsiteX68" fmla="*/ 2980166 w 5428673"/>
                <a:gd name="connsiteY68" fmla="*/ 9175941 h 10754714"/>
                <a:gd name="connsiteX69" fmla="*/ 2944996 w 5428673"/>
                <a:gd name="connsiteY69" fmla="*/ 9685895 h 10754714"/>
                <a:gd name="connsiteX70" fmla="*/ 2962581 w 5428673"/>
                <a:gd name="connsiteY70" fmla="*/ 10740972 h 10754714"/>
                <a:gd name="connsiteX71" fmla="*/ 3205346 w 5428673"/>
                <a:gd name="connsiteY71" fmla="*/ 10742438 h 10754714"/>
                <a:gd name="connsiteX72" fmla="*/ 3947319 w 5428673"/>
                <a:gd name="connsiteY72" fmla="*/ 10740972 h 10754714"/>
                <a:gd name="connsiteX73" fmla="*/ 4268239 w 5428673"/>
                <a:gd name="connsiteY73" fmla="*/ 10724853 h 10754714"/>
                <a:gd name="connsiteX74" fmla="*/ 4311223 w 5428673"/>
                <a:gd name="connsiteY74" fmla="*/ 10651095 h 10754714"/>
                <a:gd name="connsiteX75" fmla="*/ 4362512 w 5428673"/>
                <a:gd name="connsiteY75" fmla="*/ 10276934 h 10754714"/>
                <a:gd name="connsiteX76" fmla="*/ 4565712 w 5428673"/>
                <a:gd name="connsiteY76" fmla="*/ 9082645 h 10754714"/>
                <a:gd name="connsiteX77" fmla="*/ 4617767 w 5428673"/>
                <a:gd name="connsiteY77" fmla="*/ 8647566 h 10754714"/>
                <a:gd name="connsiteX78" fmla="*/ 4609242 w 5428673"/>
                <a:gd name="connsiteY78" fmla="*/ 7988815 h 10754714"/>
                <a:gd name="connsiteX79" fmla="*/ 4496096 w 5428673"/>
                <a:gd name="connsiteY79" fmla="*/ 7278630 h 10754714"/>
                <a:gd name="connsiteX80" fmla="*/ 4200203 w 5428673"/>
                <a:gd name="connsiteY80" fmla="*/ 6620032 h 10754714"/>
                <a:gd name="connsiteX81" fmla="*/ 4024053 w 5428673"/>
                <a:gd name="connsiteY81" fmla="*/ 6197379 h 10754714"/>
                <a:gd name="connsiteX82" fmla="*/ 4070412 w 5428673"/>
                <a:gd name="connsiteY82" fmla="*/ 5799695 h 10754714"/>
                <a:gd name="connsiteX83" fmla="*/ 4140750 w 5428673"/>
                <a:gd name="connsiteY83" fmla="*/ 5307326 h 10754714"/>
                <a:gd name="connsiteX84" fmla="*/ 4158335 w 5428673"/>
                <a:gd name="connsiteY84" fmla="*/ 5025972 h 10754714"/>
                <a:gd name="connsiteX85" fmla="*/ 4182060 w 5428673"/>
                <a:gd name="connsiteY85" fmla="*/ 5274111 h 10754714"/>
                <a:gd name="connsiteX86" fmla="*/ 4214508 w 5428673"/>
                <a:gd name="connsiteY86" fmla="*/ 5969680 h 10754714"/>
                <a:gd name="connsiteX87" fmla="*/ 4227208 w 5428673"/>
                <a:gd name="connsiteY87" fmla="*/ 6297438 h 10754714"/>
                <a:gd name="connsiteX88" fmla="*/ 4369350 w 5428673"/>
                <a:gd name="connsiteY88" fmla="*/ 6889941 h 10754714"/>
                <a:gd name="connsiteX89" fmla="*/ 4527612 w 5428673"/>
                <a:gd name="connsiteY89" fmla="*/ 7452649 h 10754714"/>
                <a:gd name="connsiteX90" fmla="*/ 4865347 w 5428673"/>
                <a:gd name="connsiteY90" fmla="*/ 8224698 h 10754714"/>
                <a:gd name="connsiteX91" fmla="*/ 4785691 w 5428673"/>
                <a:gd name="connsiteY91" fmla="*/ 8527032 h 10754714"/>
                <a:gd name="connsiteX92" fmla="*/ 4717933 w 5428673"/>
                <a:gd name="connsiteY92" fmla="*/ 8711945 h 10754714"/>
                <a:gd name="connsiteX93" fmla="*/ 4710432 w 5428673"/>
                <a:gd name="connsiteY93" fmla="*/ 8835424 h 10754714"/>
                <a:gd name="connsiteX94" fmla="*/ 4733465 w 5428673"/>
                <a:gd name="connsiteY94" fmla="*/ 8999839 h 10754714"/>
                <a:gd name="connsiteX95" fmla="*/ 4723386 w 5428673"/>
                <a:gd name="connsiteY95" fmla="*/ 9161008 h 10754714"/>
                <a:gd name="connsiteX96" fmla="*/ 4707906 w 5428673"/>
                <a:gd name="connsiteY96" fmla="*/ 9258595 h 10754714"/>
                <a:gd name="connsiteX97" fmla="*/ 4762806 w 5428673"/>
                <a:gd name="connsiteY97" fmla="*/ 9296877 h 10754714"/>
                <a:gd name="connsiteX98" fmla="*/ 4818711 w 5428673"/>
                <a:gd name="connsiteY98" fmla="*/ 9254814 h 10754714"/>
                <a:gd name="connsiteX99" fmla="*/ 4869487 w 5428673"/>
                <a:gd name="connsiteY99" fmla="*/ 9156124 h 10754714"/>
                <a:gd name="connsiteX100" fmla="*/ 4880024 w 5428673"/>
                <a:gd name="connsiteY100" fmla="*/ 9009063 h 10754714"/>
                <a:gd name="connsiteX101" fmla="*/ 4920186 w 5428673"/>
                <a:gd name="connsiteY101" fmla="*/ 8881777 h 10754714"/>
                <a:gd name="connsiteX102" fmla="*/ 5016468 w 5428673"/>
                <a:gd name="connsiteY102" fmla="*/ 8803648 h 10754714"/>
                <a:gd name="connsiteX103" fmla="*/ 5169568 w 5428673"/>
                <a:gd name="connsiteY103" fmla="*/ 8944534 h 10754714"/>
                <a:gd name="connsiteX104" fmla="*/ 5176805 w 5428673"/>
                <a:gd name="connsiteY104" fmla="*/ 9142266 h 10754714"/>
                <a:gd name="connsiteX105" fmla="*/ 5096783 w 5428673"/>
                <a:gd name="connsiteY105" fmla="*/ 9309649 h 10754714"/>
                <a:gd name="connsiteX106" fmla="*/ 5008549 w 5428673"/>
                <a:gd name="connsiteY106" fmla="*/ 9458822 h 10754714"/>
                <a:gd name="connsiteX107" fmla="*/ 4936794 w 5428673"/>
                <a:gd name="connsiteY107" fmla="*/ 9577347 h 10754714"/>
                <a:gd name="connsiteX108" fmla="*/ 5051085 w 5428673"/>
                <a:gd name="connsiteY108" fmla="*/ 9586989 h 10754714"/>
                <a:gd name="connsiteX109" fmla="*/ 5146878 w 5428673"/>
                <a:gd name="connsiteY109" fmla="*/ 9510952 h 10754714"/>
                <a:gd name="connsiteX110" fmla="*/ 5274527 w 5428673"/>
                <a:gd name="connsiteY110" fmla="*/ 9384704 h 10754714"/>
                <a:gd name="connsiteX111" fmla="*/ 5407317 w 5428673"/>
                <a:gd name="connsiteY111" fmla="*/ 9172350 h 10754714"/>
                <a:gd name="connsiteX112" fmla="*/ 5427827 w 5428673"/>
                <a:gd name="connsiteY112" fmla="*/ 8971549 h 10754714"/>
                <a:gd name="connsiteX113" fmla="*/ 5401244 w 5428673"/>
                <a:gd name="connsiteY113" fmla="*/ 8787763 h 10754714"/>
                <a:gd name="connsiteX114" fmla="*/ 5271957 w 5428673"/>
                <a:gd name="connsiteY114" fmla="*/ 8405010 h 10754714"/>
                <a:gd name="connsiteX115" fmla="*/ 5168194 w 5428673"/>
                <a:gd name="connsiteY115" fmla="*/ 7442321 h 10754714"/>
                <a:gd name="connsiteX116" fmla="*/ 5152842 w 5428673"/>
                <a:gd name="connsiteY116" fmla="*/ 6839978 h 10754714"/>
                <a:gd name="connsiteX117" fmla="*/ 5080900 w 5428673"/>
                <a:gd name="connsiteY117" fmla="*/ 6291786 h 10754714"/>
                <a:gd name="connsiteX118" fmla="*/ 4957179 w 5428673"/>
                <a:gd name="connsiteY118" fmla="*/ 5707864 h 10754714"/>
                <a:gd name="connsiteX119" fmla="*/ 4916706 w 5428673"/>
                <a:gd name="connsiteY119" fmla="*/ 4447075 h 10754714"/>
                <a:gd name="connsiteX120" fmla="*/ 4934090 w 5428673"/>
                <a:gd name="connsiteY120" fmla="*/ 3700756 h 10754714"/>
                <a:gd name="connsiteX121" fmla="*/ 4696835 w 5428673"/>
                <a:gd name="connsiteY121" fmla="*/ 3250383 h 10754714"/>
                <a:gd name="connsiteX122" fmla="*/ 4447076 w 5428673"/>
                <a:gd name="connsiteY122" fmla="*/ 3044455 h 10754714"/>
                <a:gd name="connsiteX123" fmla="*/ 4126080 w 5428673"/>
                <a:gd name="connsiteY123" fmla="*/ 2912933 h 10754714"/>
                <a:gd name="connsiteX124" fmla="*/ 3850185 w 5428673"/>
                <a:gd name="connsiteY124" fmla="*/ 2746113 h 10754714"/>
                <a:gd name="connsiteX125" fmla="*/ 3472535 w 5428673"/>
                <a:gd name="connsiteY125" fmla="*/ 2528957 h 10754714"/>
                <a:gd name="connsiteX126" fmla="*/ 3380322 w 5428673"/>
                <a:gd name="connsiteY126" fmla="*/ 2231809 h 10754714"/>
                <a:gd name="connsiteX127" fmla="*/ 3388182 w 5428673"/>
                <a:gd name="connsiteY127" fmla="*/ 1958709 h 10754714"/>
                <a:gd name="connsiteX128" fmla="*/ 3535387 w 5428673"/>
                <a:gd name="connsiteY128" fmla="*/ 1962420 h 10754714"/>
                <a:gd name="connsiteX129" fmla="*/ 3756168 w 5428673"/>
                <a:gd name="connsiteY129" fmla="*/ 2007437 h 10754714"/>
                <a:gd name="connsiteX130" fmla="*/ 3828390 w 5428673"/>
                <a:gd name="connsiteY130" fmla="*/ 1815438 h 10754714"/>
                <a:gd name="connsiteX131" fmla="*/ 3880116 w 5428673"/>
                <a:gd name="connsiteY131" fmla="*/ 1750548 h 10754714"/>
                <a:gd name="connsiteX132" fmla="*/ 3933540 w 5428673"/>
                <a:gd name="connsiteY132" fmla="*/ 1690329 h 10754714"/>
                <a:gd name="connsiteX133" fmla="*/ 3886760 w 5428673"/>
                <a:gd name="connsiteY133" fmla="*/ 1631133 h 10754714"/>
                <a:gd name="connsiteX134" fmla="*/ 3813694 w 5428673"/>
                <a:gd name="connsiteY134" fmla="*/ 1619405 h 10754714"/>
                <a:gd name="connsiteX135" fmla="*/ 3925688 w 5428673"/>
                <a:gd name="connsiteY135" fmla="*/ 1610647 h 10754714"/>
                <a:gd name="connsiteX136" fmla="*/ 3966105 w 5428673"/>
                <a:gd name="connsiteY136" fmla="*/ 1565149 h 10754714"/>
                <a:gd name="connsiteX137" fmla="*/ 3951330 w 5428673"/>
                <a:gd name="connsiteY137" fmla="*/ 1494543 h 10754714"/>
                <a:gd name="connsiteX138" fmla="*/ 3947901 w 5428673"/>
                <a:gd name="connsiteY138" fmla="*/ 1378545 h 10754714"/>
                <a:gd name="connsiteX139" fmla="*/ 4050917 w 5428673"/>
                <a:gd name="connsiteY139" fmla="*/ 1363631 h 10754714"/>
                <a:gd name="connsiteX140" fmla="*/ 4123660 w 5428673"/>
                <a:gd name="connsiteY140" fmla="*/ 1325671 h 10754714"/>
                <a:gd name="connsiteX141" fmla="*/ 4159890 w 5428673"/>
                <a:gd name="connsiteY141" fmla="*/ 1250378 h 10754714"/>
                <a:gd name="connsiteX142" fmla="*/ 4089102 w 5428673"/>
                <a:gd name="connsiteY142" fmla="*/ 1169402 h 10754714"/>
                <a:gd name="connsiteX143" fmla="*/ 4019050 w 5428673"/>
                <a:gd name="connsiteY143" fmla="*/ 1072201 h 10754714"/>
                <a:gd name="connsiteX144" fmla="*/ 3945740 w 5428673"/>
                <a:gd name="connsiteY144" fmla="*/ 916919 h 10754714"/>
                <a:gd name="connsiteX145" fmla="*/ 3983448 w 5428673"/>
                <a:gd name="connsiteY145" fmla="*/ 753285 h 10754714"/>
                <a:gd name="connsiteX146" fmla="*/ 3987872 w 5428673"/>
                <a:gd name="connsiteY146" fmla="*/ 414462 h 10754714"/>
                <a:gd name="connsiteX147" fmla="*/ 3678236 w 5428673"/>
                <a:gd name="connsiteY147" fmla="*/ 125796 h 10754714"/>
                <a:gd name="connsiteX148" fmla="*/ 3178906 w 5428673"/>
                <a:gd name="connsiteY148" fmla="*/ 9659 h 10754714"/>
                <a:gd name="connsiteX149" fmla="*/ 2575608 w 5428673"/>
                <a:gd name="connsiteY149" fmla="*/ 37014 h 10754714"/>
                <a:gd name="connsiteX150" fmla="*/ 2224027 w 5428673"/>
                <a:gd name="connsiteY150" fmla="*/ 278126 h 10754714"/>
                <a:gd name="connsiteX151" fmla="*/ 2087013 w 5428673"/>
                <a:gd name="connsiteY151" fmla="*/ 602343 h 10754714"/>
                <a:gd name="connsiteX152" fmla="*/ 2076390 w 5428673"/>
                <a:gd name="connsiteY152" fmla="*/ 1121429 h 10754714"/>
                <a:gd name="connsiteX153" fmla="*/ 2300486 w 5428673"/>
                <a:gd name="connsiteY153" fmla="*/ 1530531 h 10754714"/>
                <a:gd name="connsiteX154" fmla="*/ 2508987 w 5428673"/>
                <a:gd name="connsiteY154" fmla="*/ 1763495 h 10754714"/>
                <a:gd name="connsiteX155" fmla="*/ 2530296 w 5428673"/>
                <a:gd name="connsiteY155" fmla="*/ 2078352 h 10754714"/>
                <a:gd name="connsiteX156" fmla="*/ 2452627 w 5428673"/>
                <a:gd name="connsiteY156" fmla="*/ 2423449 h 10754714"/>
                <a:gd name="connsiteX157" fmla="*/ 2009941 w 5428673"/>
                <a:gd name="connsiteY157" fmla="*/ 2723226 h 10754714"/>
                <a:gd name="connsiteX158" fmla="*/ 1587073 w 5428673"/>
                <a:gd name="connsiteY15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975519 w 5428673"/>
                <a:gd name="connsiteY38" fmla="*/ 9685895 h 10754714"/>
                <a:gd name="connsiteX39" fmla="*/ 957935 w 5428673"/>
                <a:gd name="connsiteY39" fmla="*/ 9844157 h 10754714"/>
                <a:gd name="connsiteX40" fmla="*/ 940350 w 5428673"/>
                <a:gd name="connsiteY40" fmla="*/ 10002418 h 10754714"/>
                <a:gd name="connsiteX41" fmla="*/ 940350 w 5428673"/>
                <a:gd name="connsiteY41" fmla="*/ 10072757 h 10754714"/>
                <a:gd name="connsiteX42" fmla="*/ 1010689 w 5428673"/>
                <a:gd name="connsiteY42" fmla="*/ 10090341 h 10754714"/>
                <a:gd name="connsiteX43" fmla="*/ 1063442 w 5428673"/>
                <a:gd name="connsiteY43" fmla="*/ 9844157 h 10754714"/>
                <a:gd name="connsiteX44" fmla="*/ 1063442 w 5428673"/>
                <a:gd name="connsiteY44" fmla="*/ 9580388 h 10754714"/>
                <a:gd name="connsiteX45" fmla="*/ 1010689 w 5428673"/>
                <a:gd name="connsiteY45" fmla="*/ 9228695 h 10754714"/>
                <a:gd name="connsiteX46" fmla="*/ 975519 w 5428673"/>
                <a:gd name="connsiteY46" fmla="*/ 9000095 h 10754714"/>
                <a:gd name="connsiteX47" fmla="*/ 1010689 w 5428673"/>
                <a:gd name="connsiteY47" fmla="*/ 8490141 h 10754714"/>
                <a:gd name="connsiteX48" fmla="*/ 950398 w 5428673"/>
                <a:gd name="connsiteY48" fmla="*/ 8128400 h 10754714"/>
                <a:gd name="connsiteX49" fmla="*/ 1422138 w 5428673"/>
                <a:gd name="connsiteY49" fmla="*/ 6406581 h 10754714"/>
                <a:gd name="connsiteX50" fmla="*/ 1515161 w 5428673"/>
                <a:gd name="connsiteY50" fmla="*/ 5523365 h 10754714"/>
                <a:gd name="connsiteX51" fmla="*/ 1541754 w 5428673"/>
                <a:gd name="connsiteY51" fmla="*/ 5025719 h 10754714"/>
                <a:gd name="connsiteX52" fmla="*/ 1577871 w 5428673"/>
                <a:gd name="connsiteY52" fmla="*/ 5097781 h 10754714"/>
                <a:gd name="connsiteX53" fmla="*/ 1655179 w 5428673"/>
                <a:gd name="connsiteY53" fmla="*/ 5550695 h 10754714"/>
                <a:gd name="connsiteX54" fmla="*/ 1772992 w 5428673"/>
                <a:gd name="connsiteY54" fmla="*/ 6216246 h 10754714"/>
                <a:gd name="connsiteX55" fmla="*/ 1640842 w 5428673"/>
                <a:gd name="connsiteY55" fmla="*/ 6648629 h 10754714"/>
                <a:gd name="connsiteX56" fmla="*/ 1270271 w 5428673"/>
                <a:gd name="connsiteY56" fmla="*/ 7682873 h 10754714"/>
                <a:gd name="connsiteX57" fmla="*/ 1146062 w 5428673"/>
                <a:gd name="connsiteY57" fmla="*/ 8704786 h 10754714"/>
                <a:gd name="connsiteX58" fmla="*/ 1309627 w 5428673"/>
                <a:gd name="connsiteY58" fmla="*/ 9773818 h 10754714"/>
                <a:gd name="connsiteX59" fmla="*/ 1467889 w 5428673"/>
                <a:gd name="connsiteY59" fmla="*/ 10512372 h 10754714"/>
                <a:gd name="connsiteX60" fmla="*/ 1538227 w 5428673"/>
                <a:gd name="connsiteY60" fmla="*/ 10723388 h 10754714"/>
                <a:gd name="connsiteX61" fmla="*/ 1626150 w 5428673"/>
                <a:gd name="connsiteY61" fmla="*/ 10723388 h 10754714"/>
                <a:gd name="connsiteX62" fmla="*/ 2396454 w 5428673"/>
                <a:gd name="connsiteY62" fmla="*/ 10748788 h 10754714"/>
                <a:gd name="connsiteX63" fmla="*/ 2786735 w 5428673"/>
                <a:gd name="connsiteY63" fmla="*/ 10731203 h 10754714"/>
                <a:gd name="connsiteX64" fmla="*/ 2804319 w 5428673"/>
                <a:gd name="connsiteY64" fmla="*/ 9914495 h 10754714"/>
                <a:gd name="connsiteX65" fmla="*/ 2786735 w 5428673"/>
                <a:gd name="connsiteY65" fmla="*/ 9351788 h 10754714"/>
                <a:gd name="connsiteX66" fmla="*/ 2757916 w 5428673"/>
                <a:gd name="connsiteY66" fmla="*/ 8936107 h 10754714"/>
                <a:gd name="connsiteX67" fmla="*/ 2927412 w 5428673"/>
                <a:gd name="connsiteY67" fmla="*/ 8947341 h 10754714"/>
                <a:gd name="connsiteX68" fmla="*/ 2997750 w 5428673"/>
                <a:gd name="connsiteY68" fmla="*/ 8964926 h 10754714"/>
                <a:gd name="connsiteX69" fmla="*/ 2980166 w 5428673"/>
                <a:gd name="connsiteY69" fmla="*/ 9175941 h 10754714"/>
                <a:gd name="connsiteX70" fmla="*/ 2944996 w 5428673"/>
                <a:gd name="connsiteY70" fmla="*/ 9685895 h 10754714"/>
                <a:gd name="connsiteX71" fmla="*/ 2962581 w 5428673"/>
                <a:gd name="connsiteY71" fmla="*/ 10740972 h 10754714"/>
                <a:gd name="connsiteX72" fmla="*/ 3205346 w 5428673"/>
                <a:gd name="connsiteY72" fmla="*/ 10742438 h 10754714"/>
                <a:gd name="connsiteX73" fmla="*/ 3947319 w 5428673"/>
                <a:gd name="connsiteY73" fmla="*/ 10740972 h 10754714"/>
                <a:gd name="connsiteX74" fmla="*/ 4268239 w 5428673"/>
                <a:gd name="connsiteY74" fmla="*/ 10724853 h 10754714"/>
                <a:gd name="connsiteX75" fmla="*/ 4311223 w 5428673"/>
                <a:gd name="connsiteY75" fmla="*/ 10651095 h 10754714"/>
                <a:gd name="connsiteX76" fmla="*/ 4362512 w 5428673"/>
                <a:gd name="connsiteY76" fmla="*/ 10276934 h 10754714"/>
                <a:gd name="connsiteX77" fmla="*/ 4565712 w 5428673"/>
                <a:gd name="connsiteY77" fmla="*/ 9082645 h 10754714"/>
                <a:gd name="connsiteX78" fmla="*/ 4617767 w 5428673"/>
                <a:gd name="connsiteY78" fmla="*/ 8647566 h 10754714"/>
                <a:gd name="connsiteX79" fmla="*/ 4609242 w 5428673"/>
                <a:gd name="connsiteY79" fmla="*/ 7988815 h 10754714"/>
                <a:gd name="connsiteX80" fmla="*/ 4496096 w 5428673"/>
                <a:gd name="connsiteY80" fmla="*/ 7278630 h 10754714"/>
                <a:gd name="connsiteX81" fmla="*/ 4200203 w 5428673"/>
                <a:gd name="connsiteY81" fmla="*/ 6620032 h 10754714"/>
                <a:gd name="connsiteX82" fmla="*/ 4024053 w 5428673"/>
                <a:gd name="connsiteY82" fmla="*/ 6197379 h 10754714"/>
                <a:gd name="connsiteX83" fmla="*/ 4070412 w 5428673"/>
                <a:gd name="connsiteY83" fmla="*/ 5799695 h 10754714"/>
                <a:gd name="connsiteX84" fmla="*/ 4140750 w 5428673"/>
                <a:gd name="connsiteY84" fmla="*/ 5307326 h 10754714"/>
                <a:gd name="connsiteX85" fmla="*/ 4158335 w 5428673"/>
                <a:gd name="connsiteY85" fmla="*/ 5025972 h 10754714"/>
                <a:gd name="connsiteX86" fmla="*/ 4182060 w 5428673"/>
                <a:gd name="connsiteY86" fmla="*/ 5274111 h 10754714"/>
                <a:gd name="connsiteX87" fmla="*/ 4214508 w 5428673"/>
                <a:gd name="connsiteY87" fmla="*/ 5969680 h 10754714"/>
                <a:gd name="connsiteX88" fmla="*/ 4227208 w 5428673"/>
                <a:gd name="connsiteY88" fmla="*/ 6297438 h 10754714"/>
                <a:gd name="connsiteX89" fmla="*/ 4369350 w 5428673"/>
                <a:gd name="connsiteY89" fmla="*/ 6889941 h 10754714"/>
                <a:gd name="connsiteX90" fmla="*/ 4527612 w 5428673"/>
                <a:gd name="connsiteY90" fmla="*/ 7452649 h 10754714"/>
                <a:gd name="connsiteX91" fmla="*/ 4865347 w 5428673"/>
                <a:gd name="connsiteY91" fmla="*/ 8224698 h 10754714"/>
                <a:gd name="connsiteX92" fmla="*/ 4785691 w 5428673"/>
                <a:gd name="connsiteY92" fmla="*/ 8527032 h 10754714"/>
                <a:gd name="connsiteX93" fmla="*/ 4717933 w 5428673"/>
                <a:gd name="connsiteY93" fmla="*/ 8711945 h 10754714"/>
                <a:gd name="connsiteX94" fmla="*/ 4710432 w 5428673"/>
                <a:gd name="connsiteY94" fmla="*/ 8835424 h 10754714"/>
                <a:gd name="connsiteX95" fmla="*/ 4733465 w 5428673"/>
                <a:gd name="connsiteY95" fmla="*/ 8999839 h 10754714"/>
                <a:gd name="connsiteX96" fmla="*/ 4723386 w 5428673"/>
                <a:gd name="connsiteY96" fmla="*/ 9161008 h 10754714"/>
                <a:gd name="connsiteX97" fmla="*/ 4707906 w 5428673"/>
                <a:gd name="connsiteY97" fmla="*/ 9258595 h 10754714"/>
                <a:gd name="connsiteX98" fmla="*/ 4762806 w 5428673"/>
                <a:gd name="connsiteY98" fmla="*/ 9296877 h 10754714"/>
                <a:gd name="connsiteX99" fmla="*/ 4818711 w 5428673"/>
                <a:gd name="connsiteY99" fmla="*/ 9254814 h 10754714"/>
                <a:gd name="connsiteX100" fmla="*/ 4869487 w 5428673"/>
                <a:gd name="connsiteY100" fmla="*/ 9156124 h 10754714"/>
                <a:gd name="connsiteX101" fmla="*/ 4880024 w 5428673"/>
                <a:gd name="connsiteY101" fmla="*/ 9009063 h 10754714"/>
                <a:gd name="connsiteX102" fmla="*/ 4920186 w 5428673"/>
                <a:gd name="connsiteY102" fmla="*/ 8881777 h 10754714"/>
                <a:gd name="connsiteX103" fmla="*/ 5016468 w 5428673"/>
                <a:gd name="connsiteY103" fmla="*/ 8803648 h 10754714"/>
                <a:gd name="connsiteX104" fmla="*/ 5169568 w 5428673"/>
                <a:gd name="connsiteY104" fmla="*/ 8944534 h 10754714"/>
                <a:gd name="connsiteX105" fmla="*/ 5176805 w 5428673"/>
                <a:gd name="connsiteY105" fmla="*/ 9142266 h 10754714"/>
                <a:gd name="connsiteX106" fmla="*/ 5096783 w 5428673"/>
                <a:gd name="connsiteY106" fmla="*/ 9309649 h 10754714"/>
                <a:gd name="connsiteX107" fmla="*/ 5008549 w 5428673"/>
                <a:gd name="connsiteY107" fmla="*/ 9458822 h 10754714"/>
                <a:gd name="connsiteX108" fmla="*/ 4936794 w 5428673"/>
                <a:gd name="connsiteY108" fmla="*/ 9577347 h 10754714"/>
                <a:gd name="connsiteX109" fmla="*/ 5051085 w 5428673"/>
                <a:gd name="connsiteY109" fmla="*/ 9586989 h 10754714"/>
                <a:gd name="connsiteX110" fmla="*/ 5146878 w 5428673"/>
                <a:gd name="connsiteY110" fmla="*/ 9510952 h 10754714"/>
                <a:gd name="connsiteX111" fmla="*/ 5274527 w 5428673"/>
                <a:gd name="connsiteY111" fmla="*/ 9384704 h 10754714"/>
                <a:gd name="connsiteX112" fmla="*/ 5407317 w 5428673"/>
                <a:gd name="connsiteY112" fmla="*/ 9172350 h 10754714"/>
                <a:gd name="connsiteX113" fmla="*/ 5427827 w 5428673"/>
                <a:gd name="connsiteY113" fmla="*/ 8971549 h 10754714"/>
                <a:gd name="connsiteX114" fmla="*/ 5401244 w 5428673"/>
                <a:gd name="connsiteY114" fmla="*/ 8787763 h 10754714"/>
                <a:gd name="connsiteX115" fmla="*/ 5271957 w 5428673"/>
                <a:gd name="connsiteY115" fmla="*/ 8405010 h 10754714"/>
                <a:gd name="connsiteX116" fmla="*/ 5168194 w 5428673"/>
                <a:gd name="connsiteY116" fmla="*/ 7442321 h 10754714"/>
                <a:gd name="connsiteX117" fmla="*/ 5152842 w 5428673"/>
                <a:gd name="connsiteY117" fmla="*/ 6839978 h 10754714"/>
                <a:gd name="connsiteX118" fmla="*/ 5080900 w 5428673"/>
                <a:gd name="connsiteY118" fmla="*/ 6291786 h 10754714"/>
                <a:gd name="connsiteX119" fmla="*/ 4957179 w 5428673"/>
                <a:gd name="connsiteY119" fmla="*/ 5707864 h 10754714"/>
                <a:gd name="connsiteX120" fmla="*/ 4916706 w 5428673"/>
                <a:gd name="connsiteY120" fmla="*/ 4447075 h 10754714"/>
                <a:gd name="connsiteX121" fmla="*/ 4934090 w 5428673"/>
                <a:gd name="connsiteY121" fmla="*/ 3700756 h 10754714"/>
                <a:gd name="connsiteX122" fmla="*/ 4696835 w 5428673"/>
                <a:gd name="connsiteY122" fmla="*/ 3250383 h 10754714"/>
                <a:gd name="connsiteX123" fmla="*/ 4447076 w 5428673"/>
                <a:gd name="connsiteY123" fmla="*/ 3044455 h 10754714"/>
                <a:gd name="connsiteX124" fmla="*/ 4126080 w 5428673"/>
                <a:gd name="connsiteY124" fmla="*/ 2912933 h 10754714"/>
                <a:gd name="connsiteX125" fmla="*/ 3850185 w 5428673"/>
                <a:gd name="connsiteY125" fmla="*/ 2746113 h 10754714"/>
                <a:gd name="connsiteX126" fmla="*/ 3472535 w 5428673"/>
                <a:gd name="connsiteY126" fmla="*/ 2528957 h 10754714"/>
                <a:gd name="connsiteX127" fmla="*/ 3380322 w 5428673"/>
                <a:gd name="connsiteY127" fmla="*/ 2231809 h 10754714"/>
                <a:gd name="connsiteX128" fmla="*/ 3388182 w 5428673"/>
                <a:gd name="connsiteY128" fmla="*/ 1958709 h 10754714"/>
                <a:gd name="connsiteX129" fmla="*/ 3535387 w 5428673"/>
                <a:gd name="connsiteY129" fmla="*/ 1962420 h 10754714"/>
                <a:gd name="connsiteX130" fmla="*/ 3756168 w 5428673"/>
                <a:gd name="connsiteY130" fmla="*/ 2007437 h 10754714"/>
                <a:gd name="connsiteX131" fmla="*/ 3828390 w 5428673"/>
                <a:gd name="connsiteY131" fmla="*/ 1815438 h 10754714"/>
                <a:gd name="connsiteX132" fmla="*/ 3880116 w 5428673"/>
                <a:gd name="connsiteY132" fmla="*/ 1750548 h 10754714"/>
                <a:gd name="connsiteX133" fmla="*/ 3933540 w 5428673"/>
                <a:gd name="connsiteY133" fmla="*/ 1690329 h 10754714"/>
                <a:gd name="connsiteX134" fmla="*/ 3886760 w 5428673"/>
                <a:gd name="connsiteY134" fmla="*/ 1631133 h 10754714"/>
                <a:gd name="connsiteX135" fmla="*/ 3813694 w 5428673"/>
                <a:gd name="connsiteY135" fmla="*/ 1619405 h 10754714"/>
                <a:gd name="connsiteX136" fmla="*/ 3925688 w 5428673"/>
                <a:gd name="connsiteY136" fmla="*/ 1610647 h 10754714"/>
                <a:gd name="connsiteX137" fmla="*/ 3966105 w 5428673"/>
                <a:gd name="connsiteY137" fmla="*/ 1565149 h 10754714"/>
                <a:gd name="connsiteX138" fmla="*/ 3951330 w 5428673"/>
                <a:gd name="connsiteY138" fmla="*/ 1494543 h 10754714"/>
                <a:gd name="connsiteX139" fmla="*/ 3947901 w 5428673"/>
                <a:gd name="connsiteY139" fmla="*/ 1378545 h 10754714"/>
                <a:gd name="connsiteX140" fmla="*/ 4050917 w 5428673"/>
                <a:gd name="connsiteY140" fmla="*/ 1363631 h 10754714"/>
                <a:gd name="connsiteX141" fmla="*/ 4123660 w 5428673"/>
                <a:gd name="connsiteY141" fmla="*/ 1325671 h 10754714"/>
                <a:gd name="connsiteX142" fmla="*/ 4159890 w 5428673"/>
                <a:gd name="connsiteY142" fmla="*/ 1250378 h 10754714"/>
                <a:gd name="connsiteX143" fmla="*/ 4089102 w 5428673"/>
                <a:gd name="connsiteY143" fmla="*/ 1169402 h 10754714"/>
                <a:gd name="connsiteX144" fmla="*/ 4019050 w 5428673"/>
                <a:gd name="connsiteY144" fmla="*/ 1072201 h 10754714"/>
                <a:gd name="connsiteX145" fmla="*/ 3945740 w 5428673"/>
                <a:gd name="connsiteY145" fmla="*/ 916919 h 10754714"/>
                <a:gd name="connsiteX146" fmla="*/ 3983448 w 5428673"/>
                <a:gd name="connsiteY146" fmla="*/ 753285 h 10754714"/>
                <a:gd name="connsiteX147" fmla="*/ 3987872 w 5428673"/>
                <a:gd name="connsiteY147" fmla="*/ 414462 h 10754714"/>
                <a:gd name="connsiteX148" fmla="*/ 3678236 w 5428673"/>
                <a:gd name="connsiteY148" fmla="*/ 125796 h 10754714"/>
                <a:gd name="connsiteX149" fmla="*/ 3178906 w 5428673"/>
                <a:gd name="connsiteY149" fmla="*/ 9659 h 10754714"/>
                <a:gd name="connsiteX150" fmla="*/ 2575608 w 5428673"/>
                <a:gd name="connsiteY150" fmla="*/ 37014 h 10754714"/>
                <a:gd name="connsiteX151" fmla="*/ 2224027 w 5428673"/>
                <a:gd name="connsiteY151" fmla="*/ 278126 h 10754714"/>
                <a:gd name="connsiteX152" fmla="*/ 2087013 w 5428673"/>
                <a:gd name="connsiteY152" fmla="*/ 602343 h 10754714"/>
                <a:gd name="connsiteX153" fmla="*/ 2076390 w 5428673"/>
                <a:gd name="connsiteY153" fmla="*/ 1121429 h 10754714"/>
                <a:gd name="connsiteX154" fmla="*/ 2300486 w 5428673"/>
                <a:gd name="connsiteY154" fmla="*/ 1530531 h 10754714"/>
                <a:gd name="connsiteX155" fmla="*/ 2508987 w 5428673"/>
                <a:gd name="connsiteY155" fmla="*/ 1763495 h 10754714"/>
                <a:gd name="connsiteX156" fmla="*/ 2530296 w 5428673"/>
                <a:gd name="connsiteY156" fmla="*/ 2078352 h 10754714"/>
                <a:gd name="connsiteX157" fmla="*/ 2452627 w 5428673"/>
                <a:gd name="connsiteY157" fmla="*/ 2423449 h 10754714"/>
                <a:gd name="connsiteX158" fmla="*/ 2009941 w 5428673"/>
                <a:gd name="connsiteY158" fmla="*/ 2723226 h 10754714"/>
                <a:gd name="connsiteX159" fmla="*/ 1587073 w 5428673"/>
                <a:gd name="connsiteY159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975519 w 5428673"/>
                <a:gd name="connsiteY39" fmla="*/ 9685895 h 10754714"/>
                <a:gd name="connsiteX40" fmla="*/ 957935 w 5428673"/>
                <a:gd name="connsiteY40" fmla="*/ 9844157 h 10754714"/>
                <a:gd name="connsiteX41" fmla="*/ 940350 w 5428673"/>
                <a:gd name="connsiteY41" fmla="*/ 10002418 h 10754714"/>
                <a:gd name="connsiteX42" fmla="*/ 940350 w 5428673"/>
                <a:gd name="connsiteY42" fmla="*/ 10072757 h 10754714"/>
                <a:gd name="connsiteX43" fmla="*/ 1010689 w 5428673"/>
                <a:gd name="connsiteY43" fmla="*/ 10090341 h 10754714"/>
                <a:gd name="connsiteX44" fmla="*/ 1063442 w 5428673"/>
                <a:gd name="connsiteY44" fmla="*/ 9844157 h 10754714"/>
                <a:gd name="connsiteX45" fmla="*/ 1063442 w 5428673"/>
                <a:gd name="connsiteY45" fmla="*/ 9580388 h 10754714"/>
                <a:gd name="connsiteX46" fmla="*/ 1010689 w 5428673"/>
                <a:gd name="connsiteY46" fmla="*/ 9228695 h 10754714"/>
                <a:gd name="connsiteX47" fmla="*/ 975519 w 5428673"/>
                <a:gd name="connsiteY47" fmla="*/ 9000095 h 10754714"/>
                <a:gd name="connsiteX48" fmla="*/ 1010689 w 5428673"/>
                <a:gd name="connsiteY48" fmla="*/ 8490141 h 10754714"/>
                <a:gd name="connsiteX49" fmla="*/ 950398 w 5428673"/>
                <a:gd name="connsiteY49" fmla="*/ 8128400 h 10754714"/>
                <a:gd name="connsiteX50" fmla="*/ 1422138 w 5428673"/>
                <a:gd name="connsiteY50" fmla="*/ 6406581 h 10754714"/>
                <a:gd name="connsiteX51" fmla="*/ 1515161 w 5428673"/>
                <a:gd name="connsiteY51" fmla="*/ 5523365 h 10754714"/>
                <a:gd name="connsiteX52" fmla="*/ 1541754 w 5428673"/>
                <a:gd name="connsiteY52" fmla="*/ 5025719 h 10754714"/>
                <a:gd name="connsiteX53" fmla="*/ 1577871 w 5428673"/>
                <a:gd name="connsiteY53" fmla="*/ 5097781 h 10754714"/>
                <a:gd name="connsiteX54" fmla="*/ 1655179 w 5428673"/>
                <a:gd name="connsiteY54" fmla="*/ 5550695 h 10754714"/>
                <a:gd name="connsiteX55" fmla="*/ 1772992 w 5428673"/>
                <a:gd name="connsiteY55" fmla="*/ 6216246 h 10754714"/>
                <a:gd name="connsiteX56" fmla="*/ 1640842 w 5428673"/>
                <a:gd name="connsiteY56" fmla="*/ 6648629 h 10754714"/>
                <a:gd name="connsiteX57" fmla="*/ 1270271 w 5428673"/>
                <a:gd name="connsiteY57" fmla="*/ 7682873 h 10754714"/>
                <a:gd name="connsiteX58" fmla="*/ 1146062 w 5428673"/>
                <a:gd name="connsiteY58" fmla="*/ 8704786 h 10754714"/>
                <a:gd name="connsiteX59" fmla="*/ 1309627 w 5428673"/>
                <a:gd name="connsiteY59" fmla="*/ 9773818 h 10754714"/>
                <a:gd name="connsiteX60" fmla="*/ 1467889 w 5428673"/>
                <a:gd name="connsiteY60" fmla="*/ 10512372 h 10754714"/>
                <a:gd name="connsiteX61" fmla="*/ 1538227 w 5428673"/>
                <a:gd name="connsiteY61" fmla="*/ 10723388 h 10754714"/>
                <a:gd name="connsiteX62" fmla="*/ 1626150 w 5428673"/>
                <a:gd name="connsiteY62" fmla="*/ 10723388 h 10754714"/>
                <a:gd name="connsiteX63" fmla="*/ 2396454 w 5428673"/>
                <a:gd name="connsiteY63" fmla="*/ 10748788 h 10754714"/>
                <a:gd name="connsiteX64" fmla="*/ 2786735 w 5428673"/>
                <a:gd name="connsiteY64" fmla="*/ 10731203 h 10754714"/>
                <a:gd name="connsiteX65" fmla="*/ 2804319 w 5428673"/>
                <a:gd name="connsiteY65" fmla="*/ 9914495 h 10754714"/>
                <a:gd name="connsiteX66" fmla="*/ 2786735 w 5428673"/>
                <a:gd name="connsiteY66" fmla="*/ 9351788 h 10754714"/>
                <a:gd name="connsiteX67" fmla="*/ 2757916 w 5428673"/>
                <a:gd name="connsiteY67" fmla="*/ 8936107 h 10754714"/>
                <a:gd name="connsiteX68" fmla="*/ 2927412 w 5428673"/>
                <a:gd name="connsiteY68" fmla="*/ 8947341 h 10754714"/>
                <a:gd name="connsiteX69" fmla="*/ 2997750 w 5428673"/>
                <a:gd name="connsiteY69" fmla="*/ 8964926 h 10754714"/>
                <a:gd name="connsiteX70" fmla="*/ 2980166 w 5428673"/>
                <a:gd name="connsiteY70" fmla="*/ 9175941 h 10754714"/>
                <a:gd name="connsiteX71" fmla="*/ 2944996 w 5428673"/>
                <a:gd name="connsiteY71" fmla="*/ 9685895 h 10754714"/>
                <a:gd name="connsiteX72" fmla="*/ 2962581 w 5428673"/>
                <a:gd name="connsiteY72" fmla="*/ 10740972 h 10754714"/>
                <a:gd name="connsiteX73" fmla="*/ 3205346 w 5428673"/>
                <a:gd name="connsiteY73" fmla="*/ 10742438 h 10754714"/>
                <a:gd name="connsiteX74" fmla="*/ 3947319 w 5428673"/>
                <a:gd name="connsiteY74" fmla="*/ 10740972 h 10754714"/>
                <a:gd name="connsiteX75" fmla="*/ 4268239 w 5428673"/>
                <a:gd name="connsiteY75" fmla="*/ 10724853 h 10754714"/>
                <a:gd name="connsiteX76" fmla="*/ 4311223 w 5428673"/>
                <a:gd name="connsiteY76" fmla="*/ 10651095 h 10754714"/>
                <a:gd name="connsiteX77" fmla="*/ 4362512 w 5428673"/>
                <a:gd name="connsiteY77" fmla="*/ 10276934 h 10754714"/>
                <a:gd name="connsiteX78" fmla="*/ 4565712 w 5428673"/>
                <a:gd name="connsiteY78" fmla="*/ 9082645 h 10754714"/>
                <a:gd name="connsiteX79" fmla="*/ 4617767 w 5428673"/>
                <a:gd name="connsiteY79" fmla="*/ 8647566 h 10754714"/>
                <a:gd name="connsiteX80" fmla="*/ 4609242 w 5428673"/>
                <a:gd name="connsiteY80" fmla="*/ 7988815 h 10754714"/>
                <a:gd name="connsiteX81" fmla="*/ 4496096 w 5428673"/>
                <a:gd name="connsiteY81" fmla="*/ 7278630 h 10754714"/>
                <a:gd name="connsiteX82" fmla="*/ 4200203 w 5428673"/>
                <a:gd name="connsiteY82" fmla="*/ 6620032 h 10754714"/>
                <a:gd name="connsiteX83" fmla="*/ 4024053 w 5428673"/>
                <a:gd name="connsiteY83" fmla="*/ 6197379 h 10754714"/>
                <a:gd name="connsiteX84" fmla="*/ 4070412 w 5428673"/>
                <a:gd name="connsiteY84" fmla="*/ 5799695 h 10754714"/>
                <a:gd name="connsiteX85" fmla="*/ 4140750 w 5428673"/>
                <a:gd name="connsiteY85" fmla="*/ 5307326 h 10754714"/>
                <a:gd name="connsiteX86" fmla="*/ 4158335 w 5428673"/>
                <a:gd name="connsiteY86" fmla="*/ 5025972 h 10754714"/>
                <a:gd name="connsiteX87" fmla="*/ 4182060 w 5428673"/>
                <a:gd name="connsiteY87" fmla="*/ 5274111 h 10754714"/>
                <a:gd name="connsiteX88" fmla="*/ 4214508 w 5428673"/>
                <a:gd name="connsiteY88" fmla="*/ 5969680 h 10754714"/>
                <a:gd name="connsiteX89" fmla="*/ 4227208 w 5428673"/>
                <a:gd name="connsiteY89" fmla="*/ 6297438 h 10754714"/>
                <a:gd name="connsiteX90" fmla="*/ 4369350 w 5428673"/>
                <a:gd name="connsiteY90" fmla="*/ 6889941 h 10754714"/>
                <a:gd name="connsiteX91" fmla="*/ 4527612 w 5428673"/>
                <a:gd name="connsiteY91" fmla="*/ 7452649 h 10754714"/>
                <a:gd name="connsiteX92" fmla="*/ 4865347 w 5428673"/>
                <a:gd name="connsiteY92" fmla="*/ 8224698 h 10754714"/>
                <a:gd name="connsiteX93" fmla="*/ 4785691 w 5428673"/>
                <a:gd name="connsiteY93" fmla="*/ 8527032 h 10754714"/>
                <a:gd name="connsiteX94" fmla="*/ 4717933 w 5428673"/>
                <a:gd name="connsiteY94" fmla="*/ 8711945 h 10754714"/>
                <a:gd name="connsiteX95" fmla="*/ 4710432 w 5428673"/>
                <a:gd name="connsiteY95" fmla="*/ 8835424 h 10754714"/>
                <a:gd name="connsiteX96" fmla="*/ 4733465 w 5428673"/>
                <a:gd name="connsiteY96" fmla="*/ 8999839 h 10754714"/>
                <a:gd name="connsiteX97" fmla="*/ 4723386 w 5428673"/>
                <a:gd name="connsiteY97" fmla="*/ 9161008 h 10754714"/>
                <a:gd name="connsiteX98" fmla="*/ 4707906 w 5428673"/>
                <a:gd name="connsiteY98" fmla="*/ 9258595 h 10754714"/>
                <a:gd name="connsiteX99" fmla="*/ 4762806 w 5428673"/>
                <a:gd name="connsiteY99" fmla="*/ 9296877 h 10754714"/>
                <a:gd name="connsiteX100" fmla="*/ 4818711 w 5428673"/>
                <a:gd name="connsiteY100" fmla="*/ 9254814 h 10754714"/>
                <a:gd name="connsiteX101" fmla="*/ 4869487 w 5428673"/>
                <a:gd name="connsiteY101" fmla="*/ 9156124 h 10754714"/>
                <a:gd name="connsiteX102" fmla="*/ 4880024 w 5428673"/>
                <a:gd name="connsiteY102" fmla="*/ 9009063 h 10754714"/>
                <a:gd name="connsiteX103" fmla="*/ 4920186 w 5428673"/>
                <a:gd name="connsiteY103" fmla="*/ 8881777 h 10754714"/>
                <a:gd name="connsiteX104" fmla="*/ 5016468 w 5428673"/>
                <a:gd name="connsiteY104" fmla="*/ 8803648 h 10754714"/>
                <a:gd name="connsiteX105" fmla="*/ 5169568 w 5428673"/>
                <a:gd name="connsiteY105" fmla="*/ 8944534 h 10754714"/>
                <a:gd name="connsiteX106" fmla="*/ 5176805 w 5428673"/>
                <a:gd name="connsiteY106" fmla="*/ 9142266 h 10754714"/>
                <a:gd name="connsiteX107" fmla="*/ 5096783 w 5428673"/>
                <a:gd name="connsiteY107" fmla="*/ 9309649 h 10754714"/>
                <a:gd name="connsiteX108" fmla="*/ 5008549 w 5428673"/>
                <a:gd name="connsiteY108" fmla="*/ 9458822 h 10754714"/>
                <a:gd name="connsiteX109" fmla="*/ 4936794 w 5428673"/>
                <a:gd name="connsiteY109" fmla="*/ 9577347 h 10754714"/>
                <a:gd name="connsiteX110" fmla="*/ 5051085 w 5428673"/>
                <a:gd name="connsiteY110" fmla="*/ 9586989 h 10754714"/>
                <a:gd name="connsiteX111" fmla="*/ 5146878 w 5428673"/>
                <a:gd name="connsiteY111" fmla="*/ 9510952 h 10754714"/>
                <a:gd name="connsiteX112" fmla="*/ 5274527 w 5428673"/>
                <a:gd name="connsiteY112" fmla="*/ 9384704 h 10754714"/>
                <a:gd name="connsiteX113" fmla="*/ 5407317 w 5428673"/>
                <a:gd name="connsiteY113" fmla="*/ 9172350 h 10754714"/>
                <a:gd name="connsiteX114" fmla="*/ 5427827 w 5428673"/>
                <a:gd name="connsiteY114" fmla="*/ 8971549 h 10754714"/>
                <a:gd name="connsiteX115" fmla="*/ 5401244 w 5428673"/>
                <a:gd name="connsiteY115" fmla="*/ 8787763 h 10754714"/>
                <a:gd name="connsiteX116" fmla="*/ 5271957 w 5428673"/>
                <a:gd name="connsiteY116" fmla="*/ 8405010 h 10754714"/>
                <a:gd name="connsiteX117" fmla="*/ 5168194 w 5428673"/>
                <a:gd name="connsiteY117" fmla="*/ 7442321 h 10754714"/>
                <a:gd name="connsiteX118" fmla="*/ 5152842 w 5428673"/>
                <a:gd name="connsiteY118" fmla="*/ 6839978 h 10754714"/>
                <a:gd name="connsiteX119" fmla="*/ 5080900 w 5428673"/>
                <a:gd name="connsiteY119" fmla="*/ 6291786 h 10754714"/>
                <a:gd name="connsiteX120" fmla="*/ 4957179 w 5428673"/>
                <a:gd name="connsiteY120" fmla="*/ 5707864 h 10754714"/>
                <a:gd name="connsiteX121" fmla="*/ 4916706 w 5428673"/>
                <a:gd name="connsiteY121" fmla="*/ 4447075 h 10754714"/>
                <a:gd name="connsiteX122" fmla="*/ 4934090 w 5428673"/>
                <a:gd name="connsiteY122" fmla="*/ 3700756 h 10754714"/>
                <a:gd name="connsiteX123" fmla="*/ 4696835 w 5428673"/>
                <a:gd name="connsiteY123" fmla="*/ 3250383 h 10754714"/>
                <a:gd name="connsiteX124" fmla="*/ 4447076 w 5428673"/>
                <a:gd name="connsiteY124" fmla="*/ 3044455 h 10754714"/>
                <a:gd name="connsiteX125" fmla="*/ 4126080 w 5428673"/>
                <a:gd name="connsiteY125" fmla="*/ 2912933 h 10754714"/>
                <a:gd name="connsiteX126" fmla="*/ 3850185 w 5428673"/>
                <a:gd name="connsiteY126" fmla="*/ 2746113 h 10754714"/>
                <a:gd name="connsiteX127" fmla="*/ 3472535 w 5428673"/>
                <a:gd name="connsiteY127" fmla="*/ 2528957 h 10754714"/>
                <a:gd name="connsiteX128" fmla="*/ 3380322 w 5428673"/>
                <a:gd name="connsiteY128" fmla="*/ 2231809 h 10754714"/>
                <a:gd name="connsiteX129" fmla="*/ 3388182 w 5428673"/>
                <a:gd name="connsiteY129" fmla="*/ 1958709 h 10754714"/>
                <a:gd name="connsiteX130" fmla="*/ 3535387 w 5428673"/>
                <a:gd name="connsiteY130" fmla="*/ 1962420 h 10754714"/>
                <a:gd name="connsiteX131" fmla="*/ 3756168 w 5428673"/>
                <a:gd name="connsiteY131" fmla="*/ 2007437 h 10754714"/>
                <a:gd name="connsiteX132" fmla="*/ 3828390 w 5428673"/>
                <a:gd name="connsiteY132" fmla="*/ 1815438 h 10754714"/>
                <a:gd name="connsiteX133" fmla="*/ 3880116 w 5428673"/>
                <a:gd name="connsiteY133" fmla="*/ 1750548 h 10754714"/>
                <a:gd name="connsiteX134" fmla="*/ 3933540 w 5428673"/>
                <a:gd name="connsiteY134" fmla="*/ 1690329 h 10754714"/>
                <a:gd name="connsiteX135" fmla="*/ 3886760 w 5428673"/>
                <a:gd name="connsiteY135" fmla="*/ 1631133 h 10754714"/>
                <a:gd name="connsiteX136" fmla="*/ 3813694 w 5428673"/>
                <a:gd name="connsiteY136" fmla="*/ 1619405 h 10754714"/>
                <a:gd name="connsiteX137" fmla="*/ 3925688 w 5428673"/>
                <a:gd name="connsiteY137" fmla="*/ 1610647 h 10754714"/>
                <a:gd name="connsiteX138" fmla="*/ 3966105 w 5428673"/>
                <a:gd name="connsiteY138" fmla="*/ 1565149 h 10754714"/>
                <a:gd name="connsiteX139" fmla="*/ 3951330 w 5428673"/>
                <a:gd name="connsiteY139" fmla="*/ 1494543 h 10754714"/>
                <a:gd name="connsiteX140" fmla="*/ 3947901 w 5428673"/>
                <a:gd name="connsiteY140" fmla="*/ 1378545 h 10754714"/>
                <a:gd name="connsiteX141" fmla="*/ 4050917 w 5428673"/>
                <a:gd name="connsiteY141" fmla="*/ 1363631 h 10754714"/>
                <a:gd name="connsiteX142" fmla="*/ 4123660 w 5428673"/>
                <a:gd name="connsiteY142" fmla="*/ 1325671 h 10754714"/>
                <a:gd name="connsiteX143" fmla="*/ 4159890 w 5428673"/>
                <a:gd name="connsiteY143" fmla="*/ 1250378 h 10754714"/>
                <a:gd name="connsiteX144" fmla="*/ 4089102 w 5428673"/>
                <a:gd name="connsiteY144" fmla="*/ 1169402 h 10754714"/>
                <a:gd name="connsiteX145" fmla="*/ 4019050 w 5428673"/>
                <a:gd name="connsiteY145" fmla="*/ 1072201 h 10754714"/>
                <a:gd name="connsiteX146" fmla="*/ 3945740 w 5428673"/>
                <a:gd name="connsiteY146" fmla="*/ 916919 h 10754714"/>
                <a:gd name="connsiteX147" fmla="*/ 3983448 w 5428673"/>
                <a:gd name="connsiteY147" fmla="*/ 753285 h 10754714"/>
                <a:gd name="connsiteX148" fmla="*/ 3987872 w 5428673"/>
                <a:gd name="connsiteY148" fmla="*/ 414462 h 10754714"/>
                <a:gd name="connsiteX149" fmla="*/ 3678236 w 5428673"/>
                <a:gd name="connsiteY149" fmla="*/ 125796 h 10754714"/>
                <a:gd name="connsiteX150" fmla="*/ 3178906 w 5428673"/>
                <a:gd name="connsiteY150" fmla="*/ 9659 h 10754714"/>
                <a:gd name="connsiteX151" fmla="*/ 2575608 w 5428673"/>
                <a:gd name="connsiteY151" fmla="*/ 37014 h 10754714"/>
                <a:gd name="connsiteX152" fmla="*/ 2224027 w 5428673"/>
                <a:gd name="connsiteY152" fmla="*/ 278126 h 10754714"/>
                <a:gd name="connsiteX153" fmla="*/ 2087013 w 5428673"/>
                <a:gd name="connsiteY153" fmla="*/ 602343 h 10754714"/>
                <a:gd name="connsiteX154" fmla="*/ 2076390 w 5428673"/>
                <a:gd name="connsiteY154" fmla="*/ 1121429 h 10754714"/>
                <a:gd name="connsiteX155" fmla="*/ 2300486 w 5428673"/>
                <a:gd name="connsiteY155" fmla="*/ 1530531 h 10754714"/>
                <a:gd name="connsiteX156" fmla="*/ 2508987 w 5428673"/>
                <a:gd name="connsiteY156" fmla="*/ 1763495 h 10754714"/>
                <a:gd name="connsiteX157" fmla="*/ 2530296 w 5428673"/>
                <a:gd name="connsiteY157" fmla="*/ 2078352 h 10754714"/>
                <a:gd name="connsiteX158" fmla="*/ 2452627 w 5428673"/>
                <a:gd name="connsiteY158" fmla="*/ 2423449 h 10754714"/>
                <a:gd name="connsiteX159" fmla="*/ 2009941 w 5428673"/>
                <a:gd name="connsiteY159" fmla="*/ 2723226 h 10754714"/>
                <a:gd name="connsiteX160" fmla="*/ 1587073 w 5428673"/>
                <a:gd name="connsiteY16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957935 w 5428673"/>
                <a:gd name="connsiteY40" fmla="*/ 9844157 h 10754714"/>
                <a:gd name="connsiteX41" fmla="*/ 940350 w 5428673"/>
                <a:gd name="connsiteY41" fmla="*/ 10002418 h 10754714"/>
                <a:gd name="connsiteX42" fmla="*/ 940350 w 5428673"/>
                <a:gd name="connsiteY42" fmla="*/ 10072757 h 10754714"/>
                <a:gd name="connsiteX43" fmla="*/ 1010689 w 5428673"/>
                <a:gd name="connsiteY43" fmla="*/ 10090341 h 10754714"/>
                <a:gd name="connsiteX44" fmla="*/ 1063442 w 5428673"/>
                <a:gd name="connsiteY44" fmla="*/ 9844157 h 10754714"/>
                <a:gd name="connsiteX45" fmla="*/ 1063442 w 5428673"/>
                <a:gd name="connsiteY45" fmla="*/ 9580388 h 10754714"/>
                <a:gd name="connsiteX46" fmla="*/ 1010689 w 5428673"/>
                <a:gd name="connsiteY46" fmla="*/ 9228695 h 10754714"/>
                <a:gd name="connsiteX47" fmla="*/ 975519 w 5428673"/>
                <a:gd name="connsiteY47" fmla="*/ 9000095 h 10754714"/>
                <a:gd name="connsiteX48" fmla="*/ 1010689 w 5428673"/>
                <a:gd name="connsiteY48" fmla="*/ 8490141 h 10754714"/>
                <a:gd name="connsiteX49" fmla="*/ 950398 w 5428673"/>
                <a:gd name="connsiteY49" fmla="*/ 8128400 h 10754714"/>
                <a:gd name="connsiteX50" fmla="*/ 1422138 w 5428673"/>
                <a:gd name="connsiteY50" fmla="*/ 6406581 h 10754714"/>
                <a:gd name="connsiteX51" fmla="*/ 1515161 w 5428673"/>
                <a:gd name="connsiteY51" fmla="*/ 5523365 h 10754714"/>
                <a:gd name="connsiteX52" fmla="*/ 1541754 w 5428673"/>
                <a:gd name="connsiteY52" fmla="*/ 5025719 h 10754714"/>
                <a:gd name="connsiteX53" fmla="*/ 1577871 w 5428673"/>
                <a:gd name="connsiteY53" fmla="*/ 5097781 h 10754714"/>
                <a:gd name="connsiteX54" fmla="*/ 1655179 w 5428673"/>
                <a:gd name="connsiteY54" fmla="*/ 5550695 h 10754714"/>
                <a:gd name="connsiteX55" fmla="*/ 1772992 w 5428673"/>
                <a:gd name="connsiteY55" fmla="*/ 6216246 h 10754714"/>
                <a:gd name="connsiteX56" fmla="*/ 1640842 w 5428673"/>
                <a:gd name="connsiteY56" fmla="*/ 6648629 h 10754714"/>
                <a:gd name="connsiteX57" fmla="*/ 1270271 w 5428673"/>
                <a:gd name="connsiteY57" fmla="*/ 7682873 h 10754714"/>
                <a:gd name="connsiteX58" fmla="*/ 1146062 w 5428673"/>
                <a:gd name="connsiteY58" fmla="*/ 8704786 h 10754714"/>
                <a:gd name="connsiteX59" fmla="*/ 1309627 w 5428673"/>
                <a:gd name="connsiteY59" fmla="*/ 9773818 h 10754714"/>
                <a:gd name="connsiteX60" fmla="*/ 1467889 w 5428673"/>
                <a:gd name="connsiteY60" fmla="*/ 10512372 h 10754714"/>
                <a:gd name="connsiteX61" fmla="*/ 1538227 w 5428673"/>
                <a:gd name="connsiteY61" fmla="*/ 10723388 h 10754714"/>
                <a:gd name="connsiteX62" fmla="*/ 1626150 w 5428673"/>
                <a:gd name="connsiteY62" fmla="*/ 10723388 h 10754714"/>
                <a:gd name="connsiteX63" fmla="*/ 2396454 w 5428673"/>
                <a:gd name="connsiteY63" fmla="*/ 10748788 h 10754714"/>
                <a:gd name="connsiteX64" fmla="*/ 2786735 w 5428673"/>
                <a:gd name="connsiteY64" fmla="*/ 10731203 h 10754714"/>
                <a:gd name="connsiteX65" fmla="*/ 2804319 w 5428673"/>
                <a:gd name="connsiteY65" fmla="*/ 9914495 h 10754714"/>
                <a:gd name="connsiteX66" fmla="*/ 2786735 w 5428673"/>
                <a:gd name="connsiteY66" fmla="*/ 9351788 h 10754714"/>
                <a:gd name="connsiteX67" fmla="*/ 2757916 w 5428673"/>
                <a:gd name="connsiteY67" fmla="*/ 8936107 h 10754714"/>
                <a:gd name="connsiteX68" fmla="*/ 2927412 w 5428673"/>
                <a:gd name="connsiteY68" fmla="*/ 8947341 h 10754714"/>
                <a:gd name="connsiteX69" fmla="*/ 2997750 w 5428673"/>
                <a:gd name="connsiteY69" fmla="*/ 8964926 h 10754714"/>
                <a:gd name="connsiteX70" fmla="*/ 2980166 w 5428673"/>
                <a:gd name="connsiteY70" fmla="*/ 9175941 h 10754714"/>
                <a:gd name="connsiteX71" fmla="*/ 2944996 w 5428673"/>
                <a:gd name="connsiteY71" fmla="*/ 9685895 h 10754714"/>
                <a:gd name="connsiteX72" fmla="*/ 2962581 w 5428673"/>
                <a:gd name="connsiteY72" fmla="*/ 10740972 h 10754714"/>
                <a:gd name="connsiteX73" fmla="*/ 3205346 w 5428673"/>
                <a:gd name="connsiteY73" fmla="*/ 10742438 h 10754714"/>
                <a:gd name="connsiteX74" fmla="*/ 3947319 w 5428673"/>
                <a:gd name="connsiteY74" fmla="*/ 10740972 h 10754714"/>
                <a:gd name="connsiteX75" fmla="*/ 4268239 w 5428673"/>
                <a:gd name="connsiteY75" fmla="*/ 10724853 h 10754714"/>
                <a:gd name="connsiteX76" fmla="*/ 4311223 w 5428673"/>
                <a:gd name="connsiteY76" fmla="*/ 10651095 h 10754714"/>
                <a:gd name="connsiteX77" fmla="*/ 4362512 w 5428673"/>
                <a:gd name="connsiteY77" fmla="*/ 10276934 h 10754714"/>
                <a:gd name="connsiteX78" fmla="*/ 4565712 w 5428673"/>
                <a:gd name="connsiteY78" fmla="*/ 9082645 h 10754714"/>
                <a:gd name="connsiteX79" fmla="*/ 4617767 w 5428673"/>
                <a:gd name="connsiteY79" fmla="*/ 8647566 h 10754714"/>
                <a:gd name="connsiteX80" fmla="*/ 4609242 w 5428673"/>
                <a:gd name="connsiteY80" fmla="*/ 7988815 h 10754714"/>
                <a:gd name="connsiteX81" fmla="*/ 4496096 w 5428673"/>
                <a:gd name="connsiteY81" fmla="*/ 7278630 h 10754714"/>
                <a:gd name="connsiteX82" fmla="*/ 4200203 w 5428673"/>
                <a:gd name="connsiteY82" fmla="*/ 6620032 h 10754714"/>
                <a:gd name="connsiteX83" fmla="*/ 4024053 w 5428673"/>
                <a:gd name="connsiteY83" fmla="*/ 6197379 h 10754714"/>
                <a:gd name="connsiteX84" fmla="*/ 4070412 w 5428673"/>
                <a:gd name="connsiteY84" fmla="*/ 5799695 h 10754714"/>
                <a:gd name="connsiteX85" fmla="*/ 4140750 w 5428673"/>
                <a:gd name="connsiteY85" fmla="*/ 5307326 h 10754714"/>
                <a:gd name="connsiteX86" fmla="*/ 4158335 w 5428673"/>
                <a:gd name="connsiteY86" fmla="*/ 5025972 h 10754714"/>
                <a:gd name="connsiteX87" fmla="*/ 4182060 w 5428673"/>
                <a:gd name="connsiteY87" fmla="*/ 5274111 h 10754714"/>
                <a:gd name="connsiteX88" fmla="*/ 4214508 w 5428673"/>
                <a:gd name="connsiteY88" fmla="*/ 5969680 h 10754714"/>
                <a:gd name="connsiteX89" fmla="*/ 4227208 w 5428673"/>
                <a:gd name="connsiteY89" fmla="*/ 6297438 h 10754714"/>
                <a:gd name="connsiteX90" fmla="*/ 4369350 w 5428673"/>
                <a:gd name="connsiteY90" fmla="*/ 6889941 h 10754714"/>
                <a:gd name="connsiteX91" fmla="*/ 4527612 w 5428673"/>
                <a:gd name="connsiteY91" fmla="*/ 7452649 h 10754714"/>
                <a:gd name="connsiteX92" fmla="*/ 4865347 w 5428673"/>
                <a:gd name="connsiteY92" fmla="*/ 8224698 h 10754714"/>
                <a:gd name="connsiteX93" fmla="*/ 4785691 w 5428673"/>
                <a:gd name="connsiteY93" fmla="*/ 8527032 h 10754714"/>
                <a:gd name="connsiteX94" fmla="*/ 4717933 w 5428673"/>
                <a:gd name="connsiteY94" fmla="*/ 8711945 h 10754714"/>
                <a:gd name="connsiteX95" fmla="*/ 4710432 w 5428673"/>
                <a:gd name="connsiteY95" fmla="*/ 8835424 h 10754714"/>
                <a:gd name="connsiteX96" fmla="*/ 4733465 w 5428673"/>
                <a:gd name="connsiteY96" fmla="*/ 8999839 h 10754714"/>
                <a:gd name="connsiteX97" fmla="*/ 4723386 w 5428673"/>
                <a:gd name="connsiteY97" fmla="*/ 9161008 h 10754714"/>
                <a:gd name="connsiteX98" fmla="*/ 4707906 w 5428673"/>
                <a:gd name="connsiteY98" fmla="*/ 9258595 h 10754714"/>
                <a:gd name="connsiteX99" fmla="*/ 4762806 w 5428673"/>
                <a:gd name="connsiteY99" fmla="*/ 9296877 h 10754714"/>
                <a:gd name="connsiteX100" fmla="*/ 4818711 w 5428673"/>
                <a:gd name="connsiteY100" fmla="*/ 9254814 h 10754714"/>
                <a:gd name="connsiteX101" fmla="*/ 4869487 w 5428673"/>
                <a:gd name="connsiteY101" fmla="*/ 9156124 h 10754714"/>
                <a:gd name="connsiteX102" fmla="*/ 4880024 w 5428673"/>
                <a:gd name="connsiteY102" fmla="*/ 9009063 h 10754714"/>
                <a:gd name="connsiteX103" fmla="*/ 4920186 w 5428673"/>
                <a:gd name="connsiteY103" fmla="*/ 8881777 h 10754714"/>
                <a:gd name="connsiteX104" fmla="*/ 5016468 w 5428673"/>
                <a:gd name="connsiteY104" fmla="*/ 8803648 h 10754714"/>
                <a:gd name="connsiteX105" fmla="*/ 5169568 w 5428673"/>
                <a:gd name="connsiteY105" fmla="*/ 8944534 h 10754714"/>
                <a:gd name="connsiteX106" fmla="*/ 5176805 w 5428673"/>
                <a:gd name="connsiteY106" fmla="*/ 9142266 h 10754714"/>
                <a:gd name="connsiteX107" fmla="*/ 5096783 w 5428673"/>
                <a:gd name="connsiteY107" fmla="*/ 9309649 h 10754714"/>
                <a:gd name="connsiteX108" fmla="*/ 5008549 w 5428673"/>
                <a:gd name="connsiteY108" fmla="*/ 9458822 h 10754714"/>
                <a:gd name="connsiteX109" fmla="*/ 4936794 w 5428673"/>
                <a:gd name="connsiteY109" fmla="*/ 9577347 h 10754714"/>
                <a:gd name="connsiteX110" fmla="*/ 5051085 w 5428673"/>
                <a:gd name="connsiteY110" fmla="*/ 9586989 h 10754714"/>
                <a:gd name="connsiteX111" fmla="*/ 5146878 w 5428673"/>
                <a:gd name="connsiteY111" fmla="*/ 9510952 h 10754714"/>
                <a:gd name="connsiteX112" fmla="*/ 5274527 w 5428673"/>
                <a:gd name="connsiteY112" fmla="*/ 9384704 h 10754714"/>
                <a:gd name="connsiteX113" fmla="*/ 5407317 w 5428673"/>
                <a:gd name="connsiteY113" fmla="*/ 9172350 h 10754714"/>
                <a:gd name="connsiteX114" fmla="*/ 5427827 w 5428673"/>
                <a:gd name="connsiteY114" fmla="*/ 8971549 h 10754714"/>
                <a:gd name="connsiteX115" fmla="*/ 5401244 w 5428673"/>
                <a:gd name="connsiteY115" fmla="*/ 8787763 h 10754714"/>
                <a:gd name="connsiteX116" fmla="*/ 5271957 w 5428673"/>
                <a:gd name="connsiteY116" fmla="*/ 8405010 h 10754714"/>
                <a:gd name="connsiteX117" fmla="*/ 5168194 w 5428673"/>
                <a:gd name="connsiteY117" fmla="*/ 7442321 h 10754714"/>
                <a:gd name="connsiteX118" fmla="*/ 5152842 w 5428673"/>
                <a:gd name="connsiteY118" fmla="*/ 6839978 h 10754714"/>
                <a:gd name="connsiteX119" fmla="*/ 5080900 w 5428673"/>
                <a:gd name="connsiteY119" fmla="*/ 6291786 h 10754714"/>
                <a:gd name="connsiteX120" fmla="*/ 4957179 w 5428673"/>
                <a:gd name="connsiteY120" fmla="*/ 5707864 h 10754714"/>
                <a:gd name="connsiteX121" fmla="*/ 4916706 w 5428673"/>
                <a:gd name="connsiteY121" fmla="*/ 4447075 h 10754714"/>
                <a:gd name="connsiteX122" fmla="*/ 4934090 w 5428673"/>
                <a:gd name="connsiteY122" fmla="*/ 3700756 h 10754714"/>
                <a:gd name="connsiteX123" fmla="*/ 4696835 w 5428673"/>
                <a:gd name="connsiteY123" fmla="*/ 3250383 h 10754714"/>
                <a:gd name="connsiteX124" fmla="*/ 4447076 w 5428673"/>
                <a:gd name="connsiteY124" fmla="*/ 3044455 h 10754714"/>
                <a:gd name="connsiteX125" fmla="*/ 4126080 w 5428673"/>
                <a:gd name="connsiteY125" fmla="*/ 2912933 h 10754714"/>
                <a:gd name="connsiteX126" fmla="*/ 3850185 w 5428673"/>
                <a:gd name="connsiteY126" fmla="*/ 2746113 h 10754714"/>
                <a:gd name="connsiteX127" fmla="*/ 3472535 w 5428673"/>
                <a:gd name="connsiteY127" fmla="*/ 2528957 h 10754714"/>
                <a:gd name="connsiteX128" fmla="*/ 3380322 w 5428673"/>
                <a:gd name="connsiteY128" fmla="*/ 2231809 h 10754714"/>
                <a:gd name="connsiteX129" fmla="*/ 3388182 w 5428673"/>
                <a:gd name="connsiteY129" fmla="*/ 1958709 h 10754714"/>
                <a:gd name="connsiteX130" fmla="*/ 3535387 w 5428673"/>
                <a:gd name="connsiteY130" fmla="*/ 1962420 h 10754714"/>
                <a:gd name="connsiteX131" fmla="*/ 3756168 w 5428673"/>
                <a:gd name="connsiteY131" fmla="*/ 2007437 h 10754714"/>
                <a:gd name="connsiteX132" fmla="*/ 3828390 w 5428673"/>
                <a:gd name="connsiteY132" fmla="*/ 1815438 h 10754714"/>
                <a:gd name="connsiteX133" fmla="*/ 3880116 w 5428673"/>
                <a:gd name="connsiteY133" fmla="*/ 1750548 h 10754714"/>
                <a:gd name="connsiteX134" fmla="*/ 3933540 w 5428673"/>
                <a:gd name="connsiteY134" fmla="*/ 1690329 h 10754714"/>
                <a:gd name="connsiteX135" fmla="*/ 3886760 w 5428673"/>
                <a:gd name="connsiteY135" fmla="*/ 1631133 h 10754714"/>
                <a:gd name="connsiteX136" fmla="*/ 3813694 w 5428673"/>
                <a:gd name="connsiteY136" fmla="*/ 1619405 h 10754714"/>
                <a:gd name="connsiteX137" fmla="*/ 3925688 w 5428673"/>
                <a:gd name="connsiteY137" fmla="*/ 1610647 h 10754714"/>
                <a:gd name="connsiteX138" fmla="*/ 3966105 w 5428673"/>
                <a:gd name="connsiteY138" fmla="*/ 1565149 h 10754714"/>
                <a:gd name="connsiteX139" fmla="*/ 3951330 w 5428673"/>
                <a:gd name="connsiteY139" fmla="*/ 1494543 h 10754714"/>
                <a:gd name="connsiteX140" fmla="*/ 3947901 w 5428673"/>
                <a:gd name="connsiteY140" fmla="*/ 1378545 h 10754714"/>
                <a:gd name="connsiteX141" fmla="*/ 4050917 w 5428673"/>
                <a:gd name="connsiteY141" fmla="*/ 1363631 h 10754714"/>
                <a:gd name="connsiteX142" fmla="*/ 4123660 w 5428673"/>
                <a:gd name="connsiteY142" fmla="*/ 1325671 h 10754714"/>
                <a:gd name="connsiteX143" fmla="*/ 4159890 w 5428673"/>
                <a:gd name="connsiteY143" fmla="*/ 1250378 h 10754714"/>
                <a:gd name="connsiteX144" fmla="*/ 4089102 w 5428673"/>
                <a:gd name="connsiteY144" fmla="*/ 1169402 h 10754714"/>
                <a:gd name="connsiteX145" fmla="*/ 4019050 w 5428673"/>
                <a:gd name="connsiteY145" fmla="*/ 1072201 h 10754714"/>
                <a:gd name="connsiteX146" fmla="*/ 3945740 w 5428673"/>
                <a:gd name="connsiteY146" fmla="*/ 916919 h 10754714"/>
                <a:gd name="connsiteX147" fmla="*/ 3983448 w 5428673"/>
                <a:gd name="connsiteY147" fmla="*/ 753285 h 10754714"/>
                <a:gd name="connsiteX148" fmla="*/ 3987872 w 5428673"/>
                <a:gd name="connsiteY148" fmla="*/ 414462 h 10754714"/>
                <a:gd name="connsiteX149" fmla="*/ 3678236 w 5428673"/>
                <a:gd name="connsiteY149" fmla="*/ 125796 h 10754714"/>
                <a:gd name="connsiteX150" fmla="*/ 3178906 w 5428673"/>
                <a:gd name="connsiteY150" fmla="*/ 9659 h 10754714"/>
                <a:gd name="connsiteX151" fmla="*/ 2575608 w 5428673"/>
                <a:gd name="connsiteY151" fmla="*/ 37014 h 10754714"/>
                <a:gd name="connsiteX152" fmla="*/ 2224027 w 5428673"/>
                <a:gd name="connsiteY152" fmla="*/ 278126 h 10754714"/>
                <a:gd name="connsiteX153" fmla="*/ 2087013 w 5428673"/>
                <a:gd name="connsiteY153" fmla="*/ 602343 h 10754714"/>
                <a:gd name="connsiteX154" fmla="*/ 2076390 w 5428673"/>
                <a:gd name="connsiteY154" fmla="*/ 1121429 h 10754714"/>
                <a:gd name="connsiteX155" fmla="*/ 2300486 w 5428673"/>
                <a:gd name="connsiteY155" fmla="*/ 1530531 h 10754714"/>
                <a:gd name="connsiteX156" fmla="*/ 2508987 w 5428673"/>
                <a:gd name="connsiteY156" fmla="*/ 1763495 h 10754714"/>
                <a:gd name="connsiteX157" fmla="*/ 2530296 w 5428673"/>
                <a:gd name="connsiteY157" fmla="*/ 2078352 h 10754714"/>
                <a:gd name="connsiteX158" fmla="*/ 2452627 w 5428673"/>
                <a:gd name="connsiteY158" fmla="*/ 2423449 h 10754714"/>
                <a:gd name="connsiteX159" fmla="*/ 2009941 w 5428673"/>
                <a:gd name="connsiteY159" fmla="*/ 2723226 h 10754714"/>
                <a:gd name="connsiteX160" fmla="*/ 1587073 w 5428673"/>
                <a:gd name="connsiteY16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940350 w 5428673"/>
                <a:gd name="connsiteY41" fmla="*/ 10002418 h 10754714"/>
                <a:gd name="connsiteX42" fmla="*/ 940350 w 5428673"/>
                <a:gd name="connsiteY42" fmla="*/ 10072757 h 10754714"/>
                <a:gd name="connsiteX43" fmla="*/ 1010689 w 5428673"/>
                <a:gd name="connsiteY43" fmla="*/ 10090341 h 10754714"/>
                <a:gd name="connsiteX44" fmla="*/ 1063442 w 5428673"/>
                <a:gd name="connsiteY44" fmla="*/ 9844157 h 10754714"/>
                <a:gd name="connsiteX45" fmla="*/ 1063442 w 5428673"/>
                <a:gd name="connsiteY45" fmla="*/ 9580388 h 10754714"/>
                <a:gd name="connsiteX46" fmla="*/ 1010689 w 5428673"/>
                <a:gd name="connsiteY46" fmla="*/ 9228695 h 10754714"/>
                <a:gd name="connsiteX47" fmla="*/ 975519 w 5428673"/>
                <a:gd name="connsiteY47" fmla="*/ 9000095 h 10754714"/>
                <a:gd name="connsiteX48" fmla="*/ 1010689 w 5428673"/>
                <a:gd name="connsiteY48" fmla="*/ 8490141 h 10754714"/>
                <a:gd name="connsiteX49" fmla="*/ 950398 w 5428673"/>
                <a:gd name="connsiteY49" fmla="*/ 8128400 h 10754714"/>
                <a:gd name="connsiteX50" fmla="*/ 1422138 w 5428673"/>
                <a:gd name="connsiteY50" fmla="*/ 6406581 h 10754714"/>
                <a:gd name="connsiteX51" fmla="*/ 1515161 w 5428673"/>
                <a:gd name="connsiteY51" fmla="*/ 5523365 h 10754714"/>
                <a:gd name="connsiteX52" fmla="*/ 1541754 w 5428673"/>
                <a:gd name="connsiteY52" fmla="*/ 5025719 h 10754714"/>
                <a:gd name="connsiteX53" fmla="*/ 1577871 w 5428673"/>
                <a:gd name="connsiteY53" fmla="*/ 5097781 h 10754714"/>
                <a:gd name="connsiteX54" fmla="*/ 1655179 w 5428673"/>
                <a:gd name="connsiteY54" fmla="*/ 5550695 h 10754714"/>
                <a:gd name="connsiteX55" fmla="*/ 1772992 w 5428673"/>
                <a:gd name="connsiteY55" fmla="*/ 6216246 h 10754714"/>
                <a:gd name="connsiteX56" fmla="*/ 1640842 w 5428673"/>
                <a:gd name="connsiteY56" fmla="*/ 6648629 h 10754714"/>
                <a:gd name="connsiteX57" fmla="*/ 1270271 w 5428673"/>
                <a:gd name="connsiteY57" fmla="*/ 7682873 h 10754714"/>
                <a:gd name="connsiteX58" fmla="*/ 1146062 w 5428673"/>
                <a:gd name="connsiteY58" fmla="*/ 8704786 h 10754714"/>
                <a:gd name="connsiteX59" fmla="*/ 1309627 w 5428673"/>
                <a:gd name="connsiteY59" fmla="*/ 9773818 h 10754714"/>
                <a:gd name="connsiteX60" fmla="*/ 1467889 w 5428673"/>
                <a:gd name="connsiteY60" fmla="*/ 10512372 h 10754714"/>
                <a:gd name="connsiteX61" fmla="*/ 1538227 w 5428673"/>
                <a:gd name="connsiteY61" fmla="*/ 10723388 h 10754714"/>
                <a:gd name="connsiteX62" fmla="*/ 1626150 w 5428673"/>
                <a:gd name="connsiteY62" fmla="*/ 10723388 h 10754714"/>
                <a:gd name="connsiteX63" fmla="*/ 2396454 w 5428673"/>
                <a:gd name="connsiteY63" fmla="*/ 10748788 h 10754714"/>
                <a:gd name="connsiteX64" fmla="*/ 2786735 w 5428673"/>
                <a:gd name="connsiteY64" fmla="*/ 10731203 h 10754714"/>
                <a:gd name="connsiteX65" fmla="*/ 2804319 w 5428673"/>
                <a:gd name="connsiteY65" fmla="*/ 9914495 h 10754714"/>
                <a:gd name="connsiteX66" fmla="*/ 2786735 w 5428673"/>
                <a:gd name="connsiteY66" fmla="*/ 9351788 h 10754714"/>
                <a:gd name="connsiteX67" fmla="*/ 2757916 w 5428673"/>
                <a:gd name="connsiteY67" fmla="*/ 8936107 h 10754714"/>
                <a:gd name="connsiteX68" fmla="*/ 2927412 w 5428673"/>
                <a:gd name="connsiteY68" fmla="*/ 8947341 h 10754714"/>
                <a:gd name="connsiteX69" fmla="*/ 2997750 w 5428673"/>
                <a:gd name="connsiteY69" fmla="*/ 8964926 h 10754714"/>
                <a:gd name="connsiteX70" fmla="*/ 2980166 w 5428673"/>
                <a:gd name="connsiteY70" fmla="*/ 9175941 h 10754714"/>
                <a:gd name="connsiteX71" fmla="*/ 2944996 w 5428673"/>
                <a:gd name="connsiteY71" fmla="*/ 9685895 h 10754714"/>
                <a:gd name="connsiteX72" fmla="*/ 2962581 w 5428673"/>
                <a:gd name="connsiteY72" fmla="*/ 10740972 h 10754714"/>
                <a:gd name="connsiteX73" fmla="*/ 3205346 w 5428673"/>
                <a:gd name="connsiteY73" fmla="*/ 10742438 h 10754714"/>
                <a:gd name="connsiteX74" fmla="*/ 3947319 w 5428673"/>
                <a:gd name="connsiteY74" fmla="*/ 10740972 h 10754714"/>
                <a:gd name="connsiteX75" fmla="*/ 4268239 w 5428673"/>
                <a:gd name="connsiteY75" fmla="*/ 10724853 h 10754714"/>
                <a:gd name="connsiteX76" fmla="*/ 4311223 w 5428673"/>
                <a:gd name="connsiteY76" fmla="*/ 10651095 h 10754714"/>
                <a:gd name="connsiteX77" fmla="*/ 4362512 w 5428673"/>
                <a:gd name="connsiteY77" fmla="*/ 10276934 h 10754714"/>
                <a:gd name="connsiteX78" fmla="*/ 4565712 w 5428673"/>
                <a:gd name="connsiteY78" fmla="*/ 9082645 h 10754714"/>
                <a:gd name="connsiteX79" fmla="*/ 4617767 w 5428673"/>
                <a:gd name="connsiteY79" fmla="*/ 8647566 h 10754714"/>
                <a:gd name="connsiteX80" fmla="*/ 4609242 w 5428673"/>
                <a:gd name="connsiteY80" fmla="*/ 7988815 h 10754714"/>
                <a:gd name="connsiteX81" fmla="*/ 4496096 w 5428673"/>
                <a:gd name="connsiteY81" fmla="*/ 7278630 h 10754714"/>
                <a:gd name="connsiteX82" fmla="*/ 4200203 w 5428673"/>
                <a:gd name="connsiteY82" fmla="*/ 6620032 h 10754714"/>
                <a:gd name="connsiteX83" fmla="*/ 4024053 w 5428673"/>
                <a:gd name="connsiteY83" fmla="*/ 6197379 h 10754714"/>
                <a:gd name="connsiteX84" fmla="*/ 4070412 w 5428673"/>
                <a:gd name="connsiteY84" fmla="*/ 5799695 h 10754714"/>
                <a:gd name="connsiteX85" fmla="*/ 4140750 w 5428673"/>
                <a:gd name="connsiteY85" fmla="*/ 5307326 h 10754714"/>
                <a:gd name="connsiteX86" fmla="*/ 4158335 w 5428673"/>
                <a:gd name="connsiteY86" fmla="*/ 5025972 h 10754714"/>
                <a:gd name="connsiteX87" fmla="*/ 4182060 w 5428673"/>
                <a:gd name="connsiteY87" fmla="*/ 5274111 h 10754714"/>
                <a:gd name="connsiteX88" fmla="*/ 4214508 w 5428673"/>
                <a:gd name="connsiteY88" fmla="*/ 5969680 h 10754714"/>
                <a:gd name="connsiteX89" fmla="*/ 4227208 w 5428673"/>
                <a:gd name="connsiteY89" fmla="*/ 6297438 h 10754714"/>
                <a:gd name="connsiteX90" fmla="*/ 4369350 w 5428673"/>
                <a:gd name="connsiteY90" fmla="*/ 6889941 h 10754714"/>
                <a:gd name="connsiteX91" fmla="*/ 4527612 w 5428673"/>
                <a:gd name="connsiteY91" fmla="*/ 7452649 h 10754714"/>
                <a:gd name="connsiteX92" fmla="*/ 4865347 w 5428673"/>
                <a:gd name="connsiteY92" fmla="*/ 8224698 h 10754714"/>
                <a:gd name="connsiteX93" fmla="*/ 4785691 w 5428673"/>
                <a:gd name="connsiteY93" fmla="*/ 8527032 h 10754714"/>
                <a:gd name="connsiteX94" fmla="*/ 4717933 w 5428673"/>
                <a:gd name="connsiteY94" fmla="*/ 8711945 h 10754714"/>
                <a:gd name="connsiteX95" fmla="*/ 4710432 w 5428673"/>
                <a:gd name="connsiteY95" fmla="*/ 8835424 h 10754714"/>
                <a:gd name="connsiteX96" fmla="*/ 4733465 w 5428673"/>
                <a:gd name="connsiteY96" fmla="*/ 8999839 h 10754714"/>
                <a:gd name="connsiteX97" fmla="*/ 4723386 w 5428673"/>
                <a:gd name="connsiteY97" fmla="*/ 9161008 h 10754714"/>
                <a:gd name="connsiteX98" fmla="*/ 4707906 w 5428673"/>
                <a:gd name="connsiteY98" fmla="*/ 9258595 h 10754714"/>
                <a:gd name="connsiteX99" fmla="*/ 4762806 w 5428673"/>
                <a:gd name="connsiteY99" fmla="*/ 9296877 h 10754714"/>
                <a:gd name="connsiteX100" fmla="*/ 4818711 w 5428673"/>
                <a:gd name="connsiteY100" fmla="*/ 9254814 h 10754714"/>
                <a:gd name="connsiteX101" fmla="*/ 4869487 w 5428673"/>
                <a:gd name="connsiteY101" fmla="*/ 9156124 h 10754714"/>
                <a:gd name="connsiteX102" fmla="*/ 4880024 w 5428673"/>
                <a:gd name="connsiteY102" fmla="*/ 9009063 h 10754714"/>
                <a:gd name="connsiteX103" fmla="*/ 4920186 w 5428673"/>
                <a:gd name="connsiteY103" fmla="*/ 8881777 h 10754714"/>
                <a:gd name="connsiteX104" fmla="*/ 5016468 w 5428673"/>
                <a:gd name="connsiteY104" fmla="*/ 8803648 h 10754714"/>
                <a:gd name="connsiteX105" fmla="*/ 5169568 w 5428673"/>
                <a:gd name="connsiteY105" fmla="*/ 8944534 h 10754714"/>
                <a:gd name="connsiteX106" fmla="*/ 5176805 w 5428673"/>
                <a:gd name="connsiteY106" fmla="*/ 9142266 h 10754714"/>
                <a:gd name="connsiteX107" fmla="*/ 5096783 w 5428673"/>
                <a:gd name="connsiteY107" fmla="*/ 9309649 h 10754714"/>
                <a:gd name="connsiteX108" fmla="*/ 5008549 w 5428673"/>
                <a:gd name="connsiteY108" fmla="*/ 9458822 h 10754714"/>
                <a:gd name="connsiteX109" fmla="*/ 4936794 w 5428673"/>
                <a:gd name="connsiteY109" fmla="*/ 9577347 h 10754714"/>
                <a:gd name="connsiteX110" fmla="*/ 5051085 w 5428673"/>
                <a:gd name="connsiteY110" fmla="*/ 9586989 h 10754714"/>
                <a:gd name="connsiteX111" fmla="*/ 5146878 w 5428673"/>
                <a:gd name="connsiteY111" fmla="*/ 9510952 h 10754714"/>
                <a:gd name="connsiteX112" fmla="*/ 5274527 w 5428673"/>
                <a:gd name="connsiteY112" fmla="*/ 9384704 h 10754714"/>
                <a:gd name="connsiteX113" fmla="*/ 5407317 w 5428673"/>
                <a:gd name="connsiteY113" fmla="*/ 9172350 h 10754714"/>
                <a:gd name="connsiteX114" fmla="*/ 5427827 w 5428673"/>
                <a:gd name="connsiteY114" fmla="*/ 8971549 h 10754714"/>
                <a:gd name="connsiteX115" fmla="*/ 5401244 w 5428673"/>
                <a:gd name="connsiteY115" fmla="*/ 8787763 h 10754714"/>
                <a:gd name="connsiteX116" fmla="*/ 5271957 w 5428673"/>
                <a:gd name="connsiteY116" fmla="*/ 8405010 h 10754714"/>
                <a:gd name="connsiteX117" fmla="*/ 5168194 w 5428673"/>
                <a:gd name="connsiteY117" fmla="*/ 7442321 h 10754714"/>
                <a:gd name="connsiteX118" fmla="*/ 5152842 w 5428673"/>
                <a:gd name="connsiteY118" fmla="*/ 6839978 h 10754714"/>
                <a:gd name="connsiteX119" fmla="*/ 5080900 w 5428673"/>
                <a:gd name="connsiteY119" fmla="*/ 6291786 h 10754714"/>
                <a:gd name="connsiteX120" fmla="*/ 4957179 w 5428673"/>
                <a:gd name="connsiteY120" fmla="*/ 5707864 h 10754714"/>
                <a:gd name="connsiteX121" fmla="*/ 4916706 w 5428673"/>
                <a:gd name="connsiteY121" fmla="*/ 4447075 h 10754714"/>
                <a:gd name="connsiteX122" fmla="*/ 4934090 w 5428673"/>
                <a:gd name="connsiteY122" fmla="*/ 3700756 h 10754714"/>
                <a:gd name="connsiteX123" fmla="*/ 4696835 w 5428673"/>
                <a:gd name="connsiteY123" fmla="*/ 3250383 h 10754714"/>
                <a:gd name="connsiteX124" fmla="*/ 4447076 w 5428673"/>
                <a:gd name="connsiteY124" fmla="*/ 3044455 h 10754714"/>
                <a:gd name="connsiteX125" fmla="*/ 4126080 w 5428673"/>
                <a:gd name="connsiteY125" fmla="*/ 2912933 h 10754714"/>
                <a:gd name="connsiteX126" fmla="*/ 3850185 w 5428673"/>
                <a:gd name="connsiteY126" fmla="*/ 2746113 h 10754714"/>
                <a:gd name="connsiteX127" fmla="*/ 3472535 w 5428673"/>
                <a:gd name="connsiteY127" fmla="*/ 2528957 h 10754714"/>
                <a:gd name="connsiteX128" fmla="*/ 3380322 w 5428673"/>
                <a:gd name="connsiteY128" fmla="*/ 2231809 h 10754714"/>
                <a:gd name="connsiteX129" fmla="*/ 3388182 w 5428673"/>
                <a:gd name="connsiteY129" fmla="*/ 1958709 h 10754714"/>
                <a:gd name="connsiteX130" fmla="*/ 3535387 w 5428673"/>
                <a:gd name="connsiteY130" fmla="*/ 1962420 h 10754714"/>
                <a:gd name="connsiteX131" fmla="*/ 3756168 w 5428673"/>
                <a:gd name="connsiteY131" fmla="*/ 2007437 h 10754714"/>
                <a:gd name="connsiteX132" fmla="*/ 3828390 w 5428673"/>
                <a:gd name="connsiteY132" fmla="*/ 1815438 h 10754714"/>
                <a:gd name="connsiteX133" fmla="*/ 3880116 w 5428673"/>
                <a:gd name="connsiteY133" fmla="*/ 1750548 h 10754714"/>
                <a:gd name="connsiteX134" fmla="*/ 3933540 w 5428673"/>
                <a:gd name="connsiteY134" fmla="*/ 1690329 h 10754714"/>
                <a:gd name="connsiteX135" fmla="*/ 3886760 w 5428673"/>
                <a:gd name="connsiteY135" fmla="*/ 1631133 h 10754714"/>
                <a:gd name="connsiteX136" fmla="*/ 3813694 w 5428673"/>
                <a:gd name="connsiteY136" fmla="*/ 1619405 h 10754714"/>
                <a:gd name="connsiteX137" fmla="*/ 3925688 w 5428673"/>
                <a:gd name="connsiteY137" fmla="*/ 1610647 h 10754714"/>
                <a:gd name="connsiteX138" fmla="*/ 3966105 w 5428673"/>
                <a:gd name="connsiteY138" fmla="*/ 1565149 h 10754714"/>
                <a:gd name="connsiteX139" fmla="*/ 3951330 w 5428673"/>
                <a:gd name="connsiteY139" fmla="*/ 1494543 h 10754714"/>
                <a:gd name="connsiteX140" fmla="*/ 3947901 w 5428673"/>
                <a:gd name="connsiteY140" fmla="*/ 1378545 h 10754714"/>
                <a:gd name="connsiteX141" fmla="*/ 4050917 w 5428673"/>
                <a:gd name="connsiteY141" fmla="*/ 1363631 h 10754714"/>
                <a:gd name="connsiteX142" fmla="*/ 4123660 w 5428673"/>
                <a:gd name="connsiteY142" fmla="*/ 1325671 h 10754714"/>
                <a:gd name="connsiteX143" fmla="*/ 4159890 w 5428673"/>
                <a:gd name="connsiteY143" fmla="*/ 1250378 h 10754714"/>
                <a:gd name="connsiteX144" fmla="*/ 4089102 w 5428673"/>
                <a:gd name="connsiteY144" fmla="*/ 1169402 h 10754714"/>
                <a:gd name="connsiteX145" fmla="*/ 4019050 w 5428673"/>
                <a:gd name="connsiteY145" fmla="*/ 1072201 h 10754714"/>
                <a:gd name="connsiteX146" fmla="*/ 3945740 w 5428673"/>
                <a:gd name="connsiteY146" fmla="*/ 916919 h 10754714"/>
                <a:gd name="connsiteX147" fmla="*/ 3983448 w 5428673"/>
                <a:gd name="connsiteY147" fmla="*/ 753285 h 10754714"/>
                <a:gd name="connsiteX148" fmla="*/ 3987872 w 5428673"/>
                <a:gd name="connsiteY148" fmla="*/ 414462 h 10754714"/>
                <a:gd name="connsiteX149" fmla="*/ 3678236 w 5428673"/>
                <a:gd name="connsiteY149" fmla="*/ 125796 h 10754714"/>
                <a:gd name="connsiteX150" fmla="*/ 3178906 w 5428673"/>
                <a:gd name="connsiteY150" fmla="*/ 9659 h 10754714"/>
                <a:gd name="connsiteX151" fmla="*/ 2575608 w 5428673"/>
                <a:gd name="connsiteY151" fmla="*/ 37014 h 10754714"/>
                <a:gd name="connsiteX152" fmla="*/ 2224027 w 5428673"/>
                <a:gd name="connsiteY152" fmla="*/ 278126 h 10754714"/>
                <a:gd name="connsiteX153" fmla="*/ 2087013 w 5428673"/>
                <a:gd name="connsiteY153" fmla="*/ 602343 h 10754714"/>
                <a:gd name="connsiteX154" fmla="*/ 2076390 w 5428673"/>
                <a:gd name="connsiteY154" fmla="*/ 1121429 h 10754714"/>
                <a:gd name="connsiteX155" fmla="*/ 2300486 w 5428673"/>
                <a:gd name="connsiteY155" fmla="*/ 1530531 h 10754714"/>
                <a:gd name="connsiteX156" fmla="*/ 2508987 w 5428673"/>
                <a:gd name="connsiteY156" fmla="*/ 1763495 h 10754714"/>
                <a:gd name="connsiteX157" fmla="*/ 2530296 w 5428673"/>
                <a:gd name="connsiteY157" fmla="*/ 2078352 h 10754714"/>
                <a:gd name="connsiteX158" fmla="*/ 2452627 w 5428673"/>
                <a:gd name="connsiteY158" fmla="*/ 2423449 h 10754714"/>
                <a:gd name="connsiteX159" fmla="*/ 2009941 w 5428673"/>
                <a:gd name="connsiteY159" fmla="*/ 2723226 h 10754714"/>
                <a:gd name="connsiteX160" fmla="*/ 1587073 w 5428673"/>
                <a:gd name="connsiteY16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940350 w 5428673"/>
                <a:gd name="connsiteY41" fmla="*/ 10002418 h 10754714"/>
                <a:gd name="connsiteX42" fmla="*/ 1002526 w 5428673"/>
                <a:gd name="connsiteY42" fmla="*/ 9866258 h 10754714"/>
                <a:gd name="connsiteX43" fmla="*/ 940350 w 5428673"/>
                <a:gd name="connsiteY43" fmla="*/ 10072757 h 10754714"/>
                <a:gd name="connsiteX44" fmla="*/ 1010689 w 5428673"/>
                <a:gd name="connsiteY44" fmla="*/ 10090341 h 10754714"/>
                <a:gd name="connsiteX45" fmla="*/ 1063442 w 5428673"/>
                <a:gd name="connsiteY45" fmla="*/ 9844157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975519 w 5428673"/>
                <a:gd name="connsiteY48" fmla="*/ 9000095 h 10754714"/>
                <a:gd name="connsiteX49" fmla="*/ 1010689 w 5428673"/>
                <a:gd name="connsiteY49" fmla="*/ 8490141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1002526 w 5428673"/>
                <a:gd name="connsiteY42" fmla="*/ 9866258 h 10754714"/>
                <a:gd name="connsiteX43" fmla="*/ 940350 w 5428673"/>
                <a:gd name="connsiteY43" fmla="*/ 10072757 h 10754714"/>
                <a:gd name="connsiteX44" fmla="*/ 1010689 w 5428673"/>
                <a:gd name="connsiteY44" fmla="*/ 10090341 h 10754714"/>
                <a:gd name="connsiteX45" fmla="*/ 1063442 w 5428673"/>
                <a:gd name="connsiteY45" fmla="*/ 9844157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975519 w 5428673"/>
                <a:gd name="connsiteY48" fmla="*/ 9000095 h 10754714"/>
                <a:gd name="connsiteX49" fmla="*/ 1010689 w 5428673"/>
                <a:gd name="connsiteY49" fmla="*/ 8490141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40350 w 5428673"/>
                <a:gd name="connsiteY43" fmla="*/ 10072757 h 10754714"/>
                <a:gd name="connsiteX44" fmla="*/ 1010689 w 5428673"/>
                <a:gd name="connsiteY44" fmla="*/ 10090341 h 10754714"/>
                <a:gd name="connsiteX45" fmla="*/ 1063442 w 5428673"/>
                <a:gd name="connsiteY45" fmla="*/ 9844157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975519 w 5428673"/>
                <a:gd name="connsiteY48" fmla="*/ 9000095 h 10754714"/>
                <a:gd name="connsiteX49" fmla="*/ 1010689 w 5428673"/>
                <a:gd name="connsiteY49" fmla="*/ 8490141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1010689 w 5428673"/>
                <a:gd name="connsiteY44" fmla="*/ 10090341 h 10754714"/>
                <a:gd name="connsiteX45" fmla="*/ 1063442 w 5428673"/>
                <a:gd name="connsiteY45" fmla="*/ 9844157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975519 w 5428673"/>
                <a:gd name="connsiteY48" fmla="*/ 9000095 h 10754714"/>
                <a:gd name="connsiteX49" fmla="*/ 1010689 w 5428673"/>
                <a:gd name="connsiteY49" fmla="*/ 8490141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1063442 w 5428673"/>
                <a:gd name="connsiteY45" fmla="*/ 9844157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975519 w 5428673"/>
                <a:gd name="connsiteY48" fmla="*/ 9000095 h 10754714"/>
                <a:gd name="connsiteX49" fmla="*/ 1010689 w 5428673"/>
                <a:gd name="connsiteY49" fmla="*/ 8490141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975519 w 5428673"/>
                <a:gd name="connsiteY48" fmla="*/ 9000095 h 10754714"/>
                <a:gd name="connsiteX49" fmla="*/ 1010689 w 5428673"/>
                <a:gd name="connsiteY49" fmla="*/ 8490141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975519 w 5428673"/>
                <a:gd name="connsiteY48" fmla="*/ 9000095 h 10754714"/>
                <a:gd name="connsiteX49" fmla="*/ 1015572 w 5428673"/>
                <a:gd name="connsiteY49" fmla="*/ 8555355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1082968 w 5428673"/>
                <a:gd name="connsiteY48" fmla="*/ 8881312 h 10754714"/>
                <a:gd name="connsiteX49" fmla="*/ 1015572 w 5428673"/>
                <a:gd name="connsiteY49" fmla="*/ 8555355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1102649 w 5428673"/>
                <a:gd name="connsiteY48" fmla="*/ 9141920 h 10754714"/>
                <a:gd name="connsiteX49" fmla="*/ 1082968 w 5428673"/>
                <a:gd name="connsiteY49" fmla="*/ 8881312 h 10754714"/>
                <a:gd name="connsiteX50" fmla="*/ 1015572 w 5428673"/>
                <a:gd name="connsiteY50" fmla="*/ 8555355 h 10754714"/>
                <a:gd name="connsiteX51" fmla="*/ 950398 w 5428673"/>
                <a:gd name="connsiteY51" fmla="*/ 8128400 h 10754714"/>
                <a:gd name="connsiteX52" fmla="*/ 1422138 w 5428673"/>
                <a:gd name="connsiteY52" fmla="*/ 6406581 h 10754714"/>
                <a:gd name="connsiteX53" fmla="*/ 1515161 w 5428673"/>
                <a:gd name="connsiteY53" fmla="*/ 5523365 h 10754714"/>
                <a:gd name="connsiteX54" fmla="*/ 1541754 w 5428673"/>
                <a:gd name="connsiteY54" fmla="*/ 5025719 h 10754714"/>
                <a:gd name="connsiteX55" fmla="*/ 1577871 w 5428673"/>
                <a:gd name="connsiteY55" fmla="*/ 5097781 h 10754714"/>
                <a:gd name="connsiteX56" fmla="*/ 1655179 w 5428673"/>
                <a:gd name="connsiteY56" fmla="*/ 5550695 h 10754714"/>
                <a:gd name="connsiteX57" fmla="*/ 1772992 w 5428673"/>
                <a:gd name="connsiteY57" fmla="*/ 6216246 h 10754714"/>
                <a:gd name="connsiteX58" fmla="*/ 1640842 w 5428673"/>
                <a:gd name="connsiteY58" fmla="*/ 6648629 h 10754714"/>
                <a:gd name="connsiteX59" fmla="*/ 1270271 w 5428673"/>
                <a:gd name="connsiteY59" fmla="*/ 7682873 h 10754714"/>
                <a:gd name="connsiteX60" fmla="*/ 1146062 w 5428673"/>
                <a:gd name="connsiteY60" fmla="*/ 8704786 h 10754714"/>
                <a:gd name="connsiteX61" fmla="*/ 1309627 w 5428673"/>
                <a:gd name="connsiteY61" fmla="*/ 9773818 h 10754714"/>
                <a:gd name="connsiteX62" fmla="*/ 1467889 w 5428673"/>
                <a:gd name="connsiteY62" fmla="*/ 10512372 h 10754714"/>
                <a:gd name="connsiteX63" fmla="*/ 1538227 w 5428673"/>
                <a:gd name="connsiteY63" fmla="*/ 10723388 h 10754714"/>
                <a:gd name="connsiteX64" fmla="*/ 1626150 w 5428673"/>
                <a:gd name="connsiteY64" fmla="*/ 10723388 h 10754714"/>
                <a:gd name="connsiteX65" fmla="*/ 2396454 w 5428673"/>
                <a:gd name="connsiteY65" fmla="*/ 10748788 h 10754714"/>
                <a:gd name="connsiteX66" fmla="*/ 2786735 w 5428673"/>
                <a:gd name="connsiteY66" fmla="*/ 10731203 h 10754714"/>
                <a:gd name="connsiteX67" fmla="*/ 2804319 w 5428673"/>
                <a:gd name="connsiteY67" fmla="*/ 9914495 h 10754714"/>
                <a:gd name="connsiteX68" fmla="*/ 2786735 w 5428673"/>
                <a:gd name="connsiteY68" fmla="*/ 9351788 h 10754714"/>
                <a:gd name="connsiteX69" fmla="*/ 2757916 w 5428673"/>
                <a:gd name="connsiteY69" fmla="*/ 8936107 h 10754714"/>
                <a:gd name="connsiteX70" fmla="*/ 2927412 w 5428673"/>
                <a:gd name="connsiteY70" fmla="*/ 8947341 h 10754714"/>
                <a:gd name="connsiteX71" fmla="*/ 2997750 w 5428673"/>
                <a:gd name="connsiteY71" fmla="*/ 8964926 h 10754714"/>
                <a:gd name="connsiteX72" fmla="*/ 2980166 w 5428673"/>
                <a:gd name="connsiteY72" fmla="*/ 9175941 h 10754714"/>
                <a:gd name="connsiteX73" fmla="*/ 2944996 w 5428673"/>
                <a:gd name="connsiteY73" fmla="*/ 9685895 h 10754714"/>
                <a:gd name="connsiteX74" fmla="*/ 2962581 w 5428673"/>
                <a:gd name="connsiteY74" fmla="*/ 10740972 h 10754714"/>
                <a:gd name="connsiteX75" fmla="*/ 3205346 w 5428673"/>
                <a:gd name="connsiteY75" fmla="*/ 10742438 h 10754714"/>
                <a:gd name="connsiteX76" fmla="*/ 3947319 w 5428673"/>
                <a:gd name="connsiteY76" fmla="*/ 10740972 h 10754714"/>
                <a:gd name="connsiteX77" fmla="*/ 4268239 w 5428673"/>
                <a:gd name="connsiteY77" fmla="*/ 10724853 h 10754714"/>
                <a:gd name="connsiteX78" fmla="*/ 4311223 w 5428673"/>
                <a:gd name="connsiteY78" fmla="*/ 10651095 h 10754714"/>
                <a:gd name="connsiteX79" fmla="*/ 4362512 w 5428673"/>
                <a:gd name="connsiteY79" fmla="*/ 10276934 h 10754714"/>
                <a:gd name="connsiteX80" fmla="*/ 4565712 w 5428673"/>
                <a:gd name="connsiteY80" fmla="*/ 9082645 h 10754714"/>
                <a:gd name="connsiteX81" fmla="*/ 4617767 w 5428673"/>
                <a:gd name="connsiteY81" fmla="*/ 8647566 h 10754714"/>
                <a:gd name="connsiteX82" fmla="*/ 4609242 w 5428673"/>
                <a:gd name="connsiteY82" fmla="*/ 7988815 h 10754714"/>
                <a:gd name="connsiteX83" fmla="*/ 4496096 w 5428673"/>
                <a:gd name="connsiteY83" fmla="*/ 7278630 h 10754714"/>
                <a:gd name="connsiteX84" fmla="*/ 4200203 w 5428673"/>
                <a:gd name="connsiteY84" fmla="*/ 6620032 h 10754714"/>
                <a:gd name="connsiteX85" fmla="*/ 4024053 w 5428673"/>
                <a:gd name="connsiteY85" fmla="*/ 6197379 h 10754714"/>
                <a:gd name="connsiteX86" fmla="*/ 4070412 w 5428673"/>
                <a:gd name="connsiteY86" fmla="*/ 5799695 h 10754714"/>
                <a:gd name="connsiteX87" fmla="*/ 4140750 w 5428673"/>
                <a:gd name="connsiteY87" fmla="*/ 5307326 h 10754714"/>
                <a:gd name="connsiteX88" fmla="*/ 4158335 w 5428673"/>
                <a:gd name="connsiteY88" fmla="*/ 5025972 h 10754714"/>
                <a:gd name="connsiteX89" fmla="*/ 4182060 w 5428673"/>
                <a:gd name="connsiteY89" fmla="*/ 5274111 h 10754714"/>
                <a:gd name="connsiteX90" fmla="*/ 4214508 w 5428673"/>
                <a:gd name="connsiteY90" fmla="*/ 5969680 h 10754714"/>
                <a:gd name="connsiteX91" fmla="*/ 4227208 w 5428673"/>
                <a:gd name="connsiteY91" fmla="*/ 6297438 h 10754714"/>
                <a:gd name="connsiteX92" fmla="*/ 4369350 w 5428673"/>
                <a:gd name="connsiteY92" fmla="*/ 6889941 h 10754714"/>
                <a:gd name="connsiteX93" fmla="*/ 4527612 w 5428673"/>
                <a:gd name="connsiteY93" fmla="*/ 7452649 h 10754714"/>
                <a:gd name="connsiteX94" fmla="*/ 4865347 w 5428673"/>
                <a:gd name="connsiteY94" fmla="*/ 8224698 h 10754714"/>
                <a:gd name="connsiteX95" fmla="*/ 4785691 w 5428673"/>
                <a:gd name="connsiteY95" fmla="*/ 8527032 h 10754714"/>
                <a:gd name="connsiteX96" fmla="*/ 4717933 w 5428673"/>
                <a:gd name="connsiteY96" fmla="*/ 8711945 h 10754714"/>
                <a:gd name="connsiteX97" fmla="*/ 4710432 w 5428673"/>
                <a:gd name="connsiteY97" fmla="*/ 8835424 h 10754714"/>
                <a:gd name="connsiteX98" fmla="*/ 4733465 w 5428673"/>
                <a:gd name="connsiteY98" fmla="*/ 8999839 h 10754714"/>
                <a:gd name="connsiteX99" fmla="*/ 4723386 w 5428673"/>
                <a:gd name="connsiteY99" fmla="*/ 9161008 h 10754714"/>
                <a:gd name="connsiteX100" fmla="*/ 4707906 w 5428673"/>
                <a:gd name="connsiteY100" fmla="*/ 9258595 h 10754714"/>
                <a:gd name="connsiteX101" fmla="*/ 4762806 w 5428673"/>
                <a:gd name="connsiteY101" fmla="*/ 9296877 h 10754714"/>
                <a:gd name="connsiteX102" fmla="*/ 4818711 w 5428673"/>
                <a:gd name="connsiteY102" fmla="*/ 9254814 h 10754714"/>
                <a:gd name="connsiteX103" fmla="*/ 4869487 w 5428673"/>
                <a:gd name="connsiteY103" fmla="*/ 9156124 h 10754714"/>
                <a:gd name="connsiteX104" fmla="*/ 4880024 w 5428673"/>
                <a:gd name="connsiteY104" fmla="*/ 9009063 h 10754714"/>
                <a:gd name="connsiteX105" fmla="*/ 4920186 w 5428673"/>
                <a:gd name="connsiteY105" fmla="*/ 8881777 h 10754714"/>
                <a:gd name="connsiteX106" fmla="*/ 5016468 w 5428673"/>
                <a:gd name="connsiteY106" fmla="*/ 8803648 h 10754714"/>
                <a:gd name="connsiteX107" fmla="*/ 5169568 w 5428673"/>
                <a:gd name="connsiteY107" fmla="*/ 8944534 h 10754714"/>
                <a:gd name="connsiteX108" fmla="*/ 5176805 w 5428673"/>
                <a:gd name="connsiteY108" fmla="*/ 9142266 h 10754714"/>
                <a:gd name="connsiteX109" fmla="*/ 5096783 w 5428673"/>
                <a:gd name="connsiteY109" fmla="*/ 9309649 h 10754714"/>
                <a:gd name="connsiteX110" fmla="*/ 5008549 w 5428673"/>
                <a:gd name="connsiteY110" fmla="*/ 9458822 h 10754714"/>
                <a:gd name="connsiteX111" fmla="*/ 4936794 w 5428673"/>
                <a:gd name="connsiteY111" fmla="*/ 9577347 h 10754714"/>
                <a:gd name="connsiteX112" fmla="*/ 5051085 w 5428673"/>
                <a:gd name="connsiteY112" fmla="*/ 9586989 h 10754714"/>
                <a:gd name="connsiteX113" fmla="*/ 5146878 w 5428673"/>
                <a:gd name="connsiteY113" fmla="*/ 9510952 h 10754714"/>
                <a:gd name="connsiteX114" fmla="*/ 5274527 w 5428673"/>
                <a:gd name="connsiteY114" fmla="*/ 9384704 h 10754714"/>
                <a:gd name="connsiteX115" fmla="*/ 5407317 w 5428673"/>
                <a:gd name="connsiteY115" fmla="*/ 9172350 h 10754714"/>
                <a:gd name="connsiteX116" fmla="*/ 5427827 w 5428673"/>
                <a:gd name="connsiteY116" fmla="*/ 8971549 h 10754714"/>
                <a:gd name="connsiteX117" fmla="*/ 5401244 w 5428673"/>
                <a:gd name="connsiteY117" fmla="*/ 8787763 h 10754714"/>
                <a:gd name="connsiteX118" fmla="*/ 5271957 w 5428673"/>
                <a:gd name="connsiteY118" fmla="*/ 8405010 h 10754714"/>
                <a:gd name="connsiteX119" fmla="*/ 5168194 w 5428673"/>
                <a:gd name="connsiteY119" fmla="*/ 7442321 h 10754714"/>
                <a:gd name="connsiteX120" fmla="*/ 5152842 w 5428673"/>
                <a:gd name="connsiteY120" fmla="*/ 6839978 h 10754714"/>
                <a:gd name="connsiteX121" fmla="*/ 5080900 w 5428673"/>
                <a:gd name="connsiteY121" fmla="*/ 6291786 h 10754714"/>
                <a:gd name="connsiteX122" fmla="*/ 4957179 w 5428673"/>
                <a:gd name="connsiteY122" fmla="*/ 5707864 h 10754714"/>
                <a:gd name="connsiteX123" fmla="*/ 4916706 w 5428673"/>
                <a:gd name="connsiteY123" fmla="*/ 4447075 h 10754714"/>
                <a:gd name="connsiteX124" fmla="*/ 4934090 w 5428673"/>
                <a:gd name="connsiteY124" fmla="*/ 3700756 h 10754714"/>
                <a:gd name="connsiteX125" fmla="*/ 4696835 w 5428673"/>
                <a:gd name="connsiteY125" fmla="*/ 3250383 h 10754714"/>
                <a:gd name="connsiteX126" fmla="*/ 4447076 w 5428673"/>
                <a:gd name="connsiteY126" fmla="*/ 3044455 h 10754714"/>
                <a:gd name="connsiteX127" fmla="*/ 4126080 w 5428673"/>
                <a:gd name="connsiteY127" fmla="*/ 2912933 h 10754714"/>
                <a:gd name="connsiteX128" fmla="*/ 3850185 w 5428673"/>
                <a:gd name="connsiteY128" fmla="*/ 2746113 h 10754714"/>
                <a:gd name="connsiteX129" fmla="*/ 3472535 w 5428673"/>
                <a:gd name="connsiteY129" fmla="*/ 2528957 h 10754714"/>
                <a:gd name="connsiteX130" fmla="*/ 3380322 w 5428673"/>
                <a:gd name="connsiteY130" fmla="*/ 2231809 h 10754714"/>
                <a:gd name="connsiteX131" fmla="*/ 3388182 w 5428673"/>
                <a:gd name="connsiteY131" fmla="*/ 1958709 h 10754714"/>
                <a:gd name="connsiteX132" fmla="*/ 3535387 w 5428673"/>
                <a:gd name="connsiteY132" fmla="*/ 1962420 h 10754714"/>
                <a:gd name="connsiteX133" fmla="*/ 3756168 w 5428673"/>
                <a:gd name="connsiteY133" fmla="*/ 2007437 h 10754714"/>
                <a:gd name="connsiteX134" fmla="*/ 3828390 w 5428673"/>
                <a:gd name="connsiteY134" fmla="*/ 1815438 h 10754714"/>
                <a:gd name="connsiteX135" fmla="*/ 3880116 w 5428673"/>
                <a:gd name="connsiteY135" fmla="*/ 1750548 h 10754714"/>
                <a:gd name="connsiteX136" fmla="*/ 3933540 w 5428673"/>
                <a:gd name="connsiteY136" fmla="*/ 1690329 h 10754714"/>
                <a:gd name="connsiteX137" fmla="*/ 3886760 w 5428673"/>
                <a:gd name="connsiteY137" fmla="*/ 1631133 h 10754714"/>
                <a:gd name="connsiteX138" fmla="*/ 3813694 w 5428673"/>
                <a:gd name="connsiteY138" fmla="*/ 1619405 h 10754714"/>
                <a:gd name="connsiteX139" fmla="*/ 3925688 w 5428673"/>
                <a:gd name="connsiteY139" fmla="*/ 1610647 h 10754714"/>
                <a:gd name="connsiteX140" fmla="*/ 3966105 w 5428673"/>
                <a:gd name="connsiteY140" fmla="*/ 1565149 h 10754714"/>
                <a:gd name="connsiteX141" fmla="*/ 3951330 w 5428673"/>
                <a:gd name="connsiteY141" fmla="*/ 1494543 h 10754714"/>
                <a:gd name="connsiteX142" fmla="*/ 3947901 w 5428673"/>
                <a:gd name="connsiteY142" fmla="*/ 1378545 h 10754714"/>
                <a:gd name="connsiteX143" fmla="*/ 4050917 w 5428673"/>
                <a:gd name="connsiteY143" fmla="*/ 1363631 h 10754714"/>
                <a:gd name="connsiteX144" fmla="*/ 4123660 w 5428673"/>
                <a:gd name="connsiteY144" fmla="*/ 1325671 h 10754714"/>
                <a:gd name="connsiteX145" fmla="*/ 4159890 w 5428673"/>
                <a:gd name="connsiteY145" fmla="*/ 1250378 h 10754714"/>
                <a:gd name="connsiteX146" fmla="*/ 4089102 w 5428673"/>
                <a:gd name="connsiteY146" fmla="*/ 1169402 h 10754714"/>
                <a:gd name="connsiteX147" fmla="*/ 4019050 w 5428673"/>
                <a:gd name="connsiteY147" fmla="*/ 1072201 h 10754714"/>
                <a:gd name="connsiteX148" fmla="*/ 3945740 w 5428673"/>
                <a:gd name="connsiteY148" fmla="*/ 916919 h 10754714"/>
                <a:gd name="connsiteX149" fmla="*/ 3983448 w 5428673"/>
                <a:gd name="connsiteY149" fmla="*/ 753285 h 10754714"/>
                <a:gd name="connsiteX150" fmla="*/ 3987872 w 5428673"/>
                <a:gd name="connsiteY150" fmla="*/ 414462 h 10754714"/>
                <a:gd name="connsiteX151" fmla="*/ 3678236 w 5428673"/>
                <a:gd name="connsiteY151" fmla="*/ 125796 h 10754714"/>
                <a:gd name="connsiteX152" fmla="*/ 3178906 w 5428673"/>
                <a:gd name="connsiteY152" fmla="*/ 9659 h 10754714"/>
                <a:gd name="connsiteX153" fmla="*/ 2575608 w 5428673"/>
                <a:gd name="connsiteY153" fmla="*/ 37014 h 10754714"/>
                <a:gd name="connsiteX154" fmla="*/ 2224027 w 5428673"/>
                <a:gd name="connsiteY154" fmla="*/ 278126 h 10754714"/>
                <a:gd name="connsiteX155" fmla="*/ 2087013 w 5428673"/>
                <a:gd name="connsiteY155" fmla="*/ 602343 h 10754714"/>
                <a:gd name="connsiteX156" fmla="*/ 2076390 w 5428673"/>
                <a:gd name="connsiteY156" fmla="*/ 1121429 h 10754714"/>
                <a:gd name="connsiteX157" fmla="*/ 2300486 w 5428673"/>
                <a:gd name="connsiteY157" fmla="*/ 1530531 h 10754714"/>
                <a:gd name="connsiteX158" fmla="*/ 2508987 w 5428673"/>
                <a:gd name="connsiteY158" fmla="*/ 1763495 h 10754714"/>
                <a:gd name="connsiteX159" fmla="*/ 2530296 w 5428673"/>
                <a:gd name="connsiteY159" fmla="*/ 2078352 h 10754714"/>
                <a:gd name="connsiteX160" fmla="*/ 2452627 w 5428673"/>
                <a:gd name="connsiteY160" fmla="*/ 2423449 h 10754714"/>
                <a:gd name="connsiteX161" fmla="*/ 2009941 w 5428673"/>
                <a:gd name="connsiteY161" fmla="*/ 2723226 h 10754714"/>
                <a:gd name="connsiteX162" fmla="*/ 1587073 w 5428673"/>
                <a:gd name="connsiteY162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63442 w 5428673"/>
                <a:gd name="connsiteY46" fmla="*/ 9580388 h 10754714"/>
                <a:gd name="connsiteX47" fmla="*/ 1108369 w 5428673"/>
                <a:gd name="connsiteY47" fmla="*/ 9461602 h 10754714"/>
                <a:gd name="connsiteX48" fmla="*/ 1102649 w 5428673"/>
                <a:gd name="connsiteY48" fmla="*/ 9141920 h 10754714"/>
                <a:gd name="connsiteX49" fmla="*/ 1082968 w 5428673"/>
                <a:gd name="connsiteY49" fmla="*/ 8881312 h 10754714"/>
                <a:gd name="connsiteX50" fmla="*/ 1015572 w 5428673"/>
                <a:gd name="connsiteY50" fmla="*/ 8555355 h 10754714"/>
                <a:gd name="connsiteX51" fmla="*/ 950398 w 5428673"/>
                <a:gd name="connsiteY51" fmla="*/ 8128400 h 10754714"/>
                <a:gd name="connsiteX52" fmla="*/ 1422138 w 5428673"/>
                <a:gd name="connsiteY52" fmla="*/ 6406581 h 10754714"/>
                <a:gd name="connsiteX53" fmla="*/ 1515161 w 5428673"/>
                <a:gd name="connsiteY53" fmla="*/ 5523365 h 10754714"/>
                <a:gd name="connsiteX54" fmla="*/ 1541754 w 5428673"/>
                <a:gd name="connsiteY54" fmla="*/ 5025719 h 10754714"/>
                <a:gd name="connsiteX55" fmla="*/ 1577871 w 5428673"/>
                <a:gd name="connsiteY55" fmla="*/ 5097781 h 10754714"/>
                <a:gd name="connsiteX56" fmla="*/ 1655179 w 5428673"/>
                <a:gd name="connsiteY56" fmla="*/ 5550695 h 10754714"/>
                <a:gd name="connsiteX57" fmla="*/ 1772992 w 5428673"/>
                <a:gd name="connsiteY57" fmla="*/ 6216246 h 10754714"/>
                <a:gd name="connsiteX58" fmla="*/ 1640842 w 5428673"/>
                <a:gd name="connsiteY58" fmla="*/ 6648629 h 10754714"/>
                <a:gd name="connsiteX59" fmla="*/ 1270271 w 5428673"/>
                <a:gd name="connsiteY59" fmla="*/ 7682873 h 10754714"/>
                <a:gd name="connsiteX60" fmla="*/ 1146062 w 5428673"/>
                <a:gd name="connsiteY60" fmla="*/ 8704786 h 10754714"/>
                <a:gd name="connsiteX61" fmla="*/ 1309627 w 5428673"/>
                <a:gd name="connsiteY61" fmla="*/ 9773818 h 10754714"/>
                <a:gd name="connsiteX62" fmla="*/ 1467889 w 5428673"/>
                <a:gd name="connsiteY62" fmla="*/ 10512372 h 10754714"/>
                <a:gd name="connsiteX63" fmla="*/ 1538227 w 5428673"/>
                <a:gd name="connsiteY63" fmla="*/ 10723388 h 10754714"/>
                <a:gd name="connsiteX64" fmla="*/ 1626150 w 5428673"/>
                <a:gd name="connsiteY64" fmla="*/ 10723388 h 10754714"/>
                <a:gd name="connsiteX65" fmla="*/ 2396454 w 5428673"/>
                <a:gd name="connsiteY65" fmla="*/ 10748788 h 10754714"/>
                <a:gd name="connsiteX66" fmla="*/ 2786735 w 5428673"/>
                <a:gd name="connsiteY66" fmla="*/ 10731203 h 10754714"/>
                <a:gd name="connsiteX67" fmla="*/ 2804319 w 5428673"/>
                <a:gd name="connsiteY67" fmla="*/ 9914495 h 10754714"/>
                <a:gd name="connsiteX68" fmla="*/ 2786735 w 5428673"/>
                <a:gd name="connsiteY68" fmla="*/ 9351788 h 10754714"/>
                <a:gd name="connsiteX69" fmla="*/ 2757916 w 5428673"/>
                <a:gd name="connsiteY69" fmla="*/ 8936107 h 10754714"/>
                <a:gd name="connsiteX70" fmla="*/ 2927412 w 5428673"/>
                <a:gd name="connsiteY70" fmla="*/ 8947341 h 10754714"/>
                <a:gd name="connsiteX71" fmla="*/ 2997750 w 5428673"/>
                <a:gd name="connsiteY71" fmla="*/ 8964926 h 10754714"/>
                <a:gd name="connsiteX72" fmla="*/ 2980166 w 5428673"/>
                <a:gd name="connsiteY72" fmla="*/ 9175941 h 10754714"/>
                <a:gd name="connsiteX73" fmla="*/ 2944996 w 5428673"/>
                <a:gd name="connsiteY73" fmla="*/ 9685895 h 10754714"/>
                <a:gd name="connsiteX74" fmla="*/ 2962581 w 5428673"/>
                <a:gd name="connsiteY74" fmla="*/ 10740972 h 10754714"/>
                <a:gd name="connsiteX75" fmla="*/ 3205346 w 5428673"/>
                <a:gd name="connsiteY75" fmla="*/ 10742438 h 10754714"/>
                <a:gd name="connsiteX76" fmla="*/ 3947319 w 5428673"/>
                <a:gd name="connsiteY76" fmla="*/ 10740972 h 10754714"/>
                <a:gd name="connsiteX77" fmla="*/ 4268239 w 5428673"/>
                <a:gd name="connsiteY77" fmla="*/ 10724853 h 10754714"/>
                <a:gd name="connsiteX78" fmla="*/ 4311223 w 5428673"/>
                <a:gd name="connsiteY78" fmla="*/ 10651095 h 10754714"/>
                <a:gd name="connsiteX79" fmla="*/ 4362512 w 5428673"/>
                <a:gd name="connsiteY79" fmla="*/ 10276934 h 10754714"/>
                <a:gd name="connsiteX80" fmla="*/ 4565712 w 5428673"/>
                <a:gd name="connsiteY80" fmla="*/ 9082645 h 10754714"/>
                <a:gd name="connsiteX81" fmla="*/ 4617767 w 5428673"/>
                <a:gd name="connsiteY81" fmla="*/ 8647566 h 10754714"/>
                <a:gd name="connsiteX82" fmla="*/ 4609242 w 5428673"/>
                <a:gd name="connsiteY82" fmla="*/ 7988815 h 10754714"/>
                <a:gd name="connsiteX83" fmla="*/ 4496096 w 5428673"/>
                <a:gd name="connsiteY83" fmla="*/ 7278630 h 10754714"/>
                <a:gd name="connsiteX84" fmla="*/ 4200203 w 5428673"/>
                <a:gd name="connsiteY84" fmla="*/ 6620032 h 10754714"/>
                <a:gd name="connsiteX85" fmla="*/ 4024053 w 5428673"/>
                <a:gd name="connsiteY85" fmla="*/ 6197379 h 10754714"/>
                <a:gd name="connsiteX86" fmla="*/ 4070412 w 5428673"/>
                <a:gd name="connsiteY86" fmla="*/ 5799695 h 10754714"/>
                <a:gd name="connsiteX87" fmla="*/ 4140750 w 5428673"/>
                <a:gd name="connsiteY87" fmla="*/ 5307326 h 10754714"/>
                <a:gd name="connsiteX88" fmla="*/ 4158335 w 5428673"/>
                <a:gd name="connsiteY88" fmla="*/ 5025972 h 10754714"/>
                <a:gd name="connsiteX89" fmla="*/ 4182060 w 5428673"/>
                <a:gd name="connsiteY89" fmla="*/ 5274111 h 10754714"/>
                <a:gd name="connsiteX90" fmla="*/ 4214508 w 5428673"/>
                <a:gd name="connsiteY90" fmla="*/ 5969680 h 10754714"/>
                <a:gd name="connsiteX91" fmla="*/ 4227208 w 5428673"/>
                <a:gd name="connsiteY91" fmla="*/ 6297438 h 10754714"/>
                <a:gd name="connsiteX92" fmla="*/ 4369350 w 5428673"/>
                <a:gd name="connsiteY92" fmla="*/ 6889941 h 10754714"/>
                <a:gd name="connsiteX93" fmla="*/ 4527612 w 5428673"/>
                <a:gd name="connsiteY93" fmla="*/ 7452649 h 10754714"/>
                <a:gd name="connsiteX94" fmla="*/ 4865347 w 5428673"/>
                <a:gd name="connsiteY94" fmla="*/ 8224698 h 10754714"/>
                <a:gd name="connsiteX95" fmla="*/ 4785691 w 5428673"/>
                <a:gd name="connsiteY95" fmla="*/ 8527032 h 10754714"/>
                <a:gd name="connsiteX96" fmla="*/ 4717933 w 5428673"/>
                <a:gd name="connsiteY96" fmla="*/ 8711945 h 10754714"/>
                <a:gd name="connsiteX97" fmla="*/ 4710432 w 5428673"/>
                <a:gd name="connsiteY97" fmla="*/ 8835424 h 10754714"/>
                <a:gd name="connsiteX98" fmla="*/ 4733465 w 5428673"/>
                <a:gd name="connsiteY98" fmla="*/ 8999839 h 10754714"/>
                <a:gd name="connsiteX99" fmla="*/ 4723386 w 5428673"/>
                <a:gd name="connsiteY99" fmla="*/ 9161008 h 10754714"/>
                <a:gd name="connsiteX100" fmla="*/ 4707906 w 5428673"/>
                <a:gd name="connsiteY100" fmla="*/ 9258595 h 10754714"/>
                <a:gd name="connsiteX101" fmla="*/ 4762806 w 5428673"/>
                <a:gd name="connsiteY101" fmla="*/ 9296877 h 10754714"/>
                <a:gd name="connsiteX102" fmla="*/ 4818711 w 5428673"/>
                <a:gd name="connsiteY102" fmla="*/ 9254814 h 10754714"/>
                <a:gd name="connsiteX103" fmla="*/ 4869487 w 5428673"/>
                <a:gd name="connsiteY103" fmla="*/ 9156124 h 10754714"/>
                <a:gd name="connsiteX104" fmla="*/ 4880024 w 5428673"/>
                <a:gd name="connsiteY104" fmla="*/ 9009063 h 10754714"/>
                <a:gd name="connsiteX105" fmla="*/ 4920186 w 5428673"/>
                <a:gd name="connsiteY105" fmla="*/ 8881777 h 10754714"/>
                <a:gd name="connsiteX106" fmla="*/ 5016468 w 5428673"/>
                <a:gd name="connsiteY106" fmla="*/ 8803648 h 10754714"/>
                <a:gd name="connsiteX107" fmla="*/ 5169568 w 5428673"/>
                <a:gd name="connsiteY107" fmla="*/ 8944534 h 10754714"/>
                <a:gd name="connsiteX108" fmla="*/ 5176805 w 5428673"/>
                <a:gd name="connsiteY108" fmla="*/ 9142266 h 10754714"/>
                <a:gd name="connsiteX109" fmla="*/ 5096783 w 5428673"/>
                <a:gd name="connsiteY109" fmla="*/ 9309649 h 10754714"/>
                <a:gd name="connsiteX110" fmla="*/ 5008549 w 5428673"/>
                <a:gd name="connsiteY110" fmla="*/ 9458822 h 10754714"/>
                <a:gd name="connsiteX111" fmla="*/ 4936794 w 5428673"/>
                <a:gd name="connsiteY111" fmla="*/ 9577347 h 10754714"/>
                <a:gd name="connsiteX112" fmla="*/ 5051085 w 5428673"/>
                <a:gd name="connsiteY112" fmla="*/ 9586989 h 10754714"/>
                <a:gd name="connsiteX113" fmla="*/ 5146878 w 5428673"/>
                <a:gd name="connsiteY113" fmla="*/ 9510952 h 10754714"/>
                <a:gd name="connsiteX114" fmla="*/ 5274527 w 5428673"/>
                <a:gd name="connsiteY114" fmla="*/ 9384704 h 10754714"/>
                <a:gd name="connsiteX115" fmla="*/ 5407317 w 5428673"/>
                <a:gd name="connsiteY115" fmla="*/ 9172350 h 10754714"/>
                <a:gd name="connsiteX116" fmla="*/ 5427827 w 5428673"/>
                <a:gd name="connsiteY116" fmla="*/ 8971549 h 10754714"/>
                <a:gd name="connsiteX117" fmla="*/ 5401244 w 5428673"/>
                <a:gd name="connsiteY117" fmla="*/ 8787763 h 10754714"/>
                <a:gd name="connsiteX118" fmla="*/ 5271957 w 5428673"/>
                <a:gd name="connsiteY118" fmla="*/ 8405010 h 10754714"/>
                <a:gd name="connsiteX119" fmla="*/ 5168194 w 5428673"/>
                <a:gd name="connsiteY119" fmla="*/ 7442321 h 10754714"/>
                <a:gd name="connsiteX120" fmla="*/ 5152842 w 5428673"/>
                <a:gd name="connsiteY120" fmla="*/ 6839978 h 10754714"/>
                <a:gd name="connsiteX121" fmla="*/ 5080900 w 5428673"/>
                <a:gd name="connsiteY121" fmla="*/ 6291786 h 10754714"/>
                <a:gd name="connsiteX122" fmla="*/ 4957179 w 5428673"/>
                <a:gd name="connsiteY122" fmla="*/ 5707864 h 10754714"/>
                <a:gd name="connsiteX123" fmla="*/ 4916706 w 5428673"/>
                <a:gd name="connsiteY123" fmla="*/ 4447075 h 10754714"/>
                <a:gd name="connsiteX124" fmla="*/ 4934090 w 5428673"/>
                <a:gd name="connsiteY124" fmla="*/ 3700756 h 10754714"/>
                <a:gd name="connsiteX125" fmla="*/ 4696835 w 5428673"/>
                <a:gd name="connsiteY125" fmla="*/ 3250383 h 10754714"/>
                <a:gd name="connsiteX126" fmla="*/ 4447076 w 5428673"/>
                <a:gd name="connsiteY126" fmla="*/ 3044455 h 10754714"/>
                <a:gd name="connsiteX127" fmla="*/ 4126080 w 5428673"/>
                <a:gd name="connsiteY127" fmla="*/ 2912933 h 10754714"/>
                <a:gd name="connsiteX128" fmla="*/ 3850185 w 5428673"/>
                <a:gd name="connsiteY128" fmla="*/ 2746113 h 10754714"/>
                <a:gd name="connsiteX129" fmla="*/ 3472535 w 5428673"/>
                <a:gd name="connsiteY129" fmla="*/ 2528957 h 10754714"/>
                <a:gd name="connsiteX130" fmla="*/ 3380322 w 5428673"/>
                <a:gd name="connsiteY130" fmla="*/ 2231809 h 10754714"/>
                <a:gd name="connsiteX131" fmla="*/ 3388182 w 5428673"/>
                <a:gd name="connsiteY131" fmla="*/ 1958709 h 10754714"/>
                <a:gd name="connsiteX132" fmla="*/ 3535387 w 5428673"/>
                <a:gd name="connsiteY132" fmla="*/ 1962420 h 10754714"/>
                <a:gd name="connsiteX133" fmla="*/ 3756168 w 5428673"/>
                <a:gd name="connsiteY133" fmla="*/ 2007437 h 10754714"/>
                <a:gd name="connsiteX134" fmla="*/ 3828390 w 5428673"/>
                <a:gd name="connsiteY134" fmla="*/ 1815438 h 10754714"/>
                <a:gd name="connsiteX135" fmla="*/ 3880116 w 5428673"/>
                <a:gd name="connsiteY135" fmla="*/ 1750548 h 10754714"/>
                <a:gd name="connsiteX136" fmla="*/ 3933540 w 5428673"/>
                <a:gd name="connsiteY136" fmla="*/ 1690329 h 10754714"/>
                <a:gd name="connsiteX137" fmla="*/ 3886760 w 5428673"/>
                <a:gd name="connsiteY137" fmla="*/ 1631133 h 10754714"/>
                <a:gd name="connsiteX138" fmla="*/ 3813694 w 5428673"/>
                <a:gd name="connsiteY138" fmla="*/ 1619405 h 10754714"/>
                <a:gd name="connsiteX139" fmla="*/ 3925688 w 5428673"/>
                <a:gd name="connsiteY139" fmla="*/ 1610647 h 10754714"/>
                <a:gd name="connsiteX140" fmla="*/ 3966105 w 5428673"/>
                <a:gd name="connsiteY140" fmla="*/ 1565149 h 10754714"/>
                <a:gd name="connsiteX141" fmla="*/ 3951330 w 5428673"/>
                <a:gd name="connsiteY141" fmla="*/ 1494543 h 10754714"/>
                <a:gd name="connsiteX142" fmla="*/ 3947901 w 5428673"/>
                <a:gd name="connsiteY142" fmla="*/ 1378545 h 10754714"/>
                <a:gd name="connsiteX143" fmla="*/ 4050917 w 5428673"/>
                <a:gd name="connsiteY143" fmla="*/ 1363631 h 10754714"/>
                <a:gd name="connsiteX144" fmla="*/ 4123660 w 5428673"/>
                <a:gd name="connsiteY144" fmla="*/ 1325671 h 10754714"/>
                <a:gd name="connsiteX145" fmla="*/ 4159890 w 5428673"/>
                <a:gd name="connsiteY145" fmla="*/ 1250378 h 10754714"/>
                <a:gd name="connsiteX146" fmla="*/ 4089102 w 5428673"/>
                <a:gd name="connsiteY146" fmla="*/ 1169402 h 10754714"/>
                <a:gd name="connsiteX147" fmla="*/ 4019050 w 5428673"/>
                <a:gd name="connsiteY147" fmla="*/ 1072201 h 10754714"/>
                <a:gd name="connsiteX148" fmla="*/ 3945740 w 5428673"/>
                <a:gd name="connsiteY148" fmla="*/ 916919 h 10754714"/>
                <a:gd name="connsiteX149" fmla="*/ 3983448 w 5428673"/>
                <a:gd name="connsiteY149" fmla="*/ 753285 h 10754714"/>
                <a:gd name="connsiteX150" fmla="*/ 3987872 w 5428673"/>
                <a:gd name="connsiteY150" fmla="*/ 414462 h 10754714"/>
                <a:gd name="connsiteX151" fmla="*/ 3678236 w 5428673"/>
                <a:gd name="connsiteY151" fmla="*/ 125796 h 10754714"/>
                <a:gd name="connsiteX152" fmla="*/ 3178906 w 5428673"/>
                <a:gd name="connsiteY152" fmla="*/ 9659 h 10754714"/>
                <a:gd name="connsiteX153" fmla="*/ 2575608 w 5428673"/>
                <a:gd name="connsiteY153" fmla="*/ 37014 h 10754714"/>
                <a:gd name="connsiteX154" fmla="*/ 2224027 w 5428673"/>
                <a:gd name="connsiteY154" fmla="*/ 278126 h 10754714"/>
                <a:gd name="connsiteX155" fmla="*/ 2087013 w 5428673"/>
                <a:gd name="connsiteY155" fmla="*/ 602343 h 10754714"/>
                <a:gd name="connsiteX156" fmla="*/ 2076390 w 5428673"/>
                <a:gd name="connsiteY156" fmla="*/ 1121429 h 10754714"/>
                <a:gd name="connsiteX157" fmla="*/ 2300486 w 5428673"/>
                <a:gd name="connsiteY157" fmla="*/ 1530531 h 10754714"/>
                <a:gd name="connsiteX158" fmla="*/ 2508987 w 5428673"/>
                <a:gd name="connsiteY158" fmla="*/ 1763495 h 10754714"/>
                <a:gd name="connsiteX159" fmla="*/ 2530296 w 5428673"/>
                <a:gd name="connsiteY159" fmla="*/ 2078352 h 10754714"/>
                <a:gd name="connsiteX160" fmla="*/ 2452627 w 5428673"/>
                <a:gd name="connsiteY160" fmla="*/ 2423449 h 10754714"/>
                <a:gd name="connsiteX161" fmla="*/ 2009941 w 5428673"/>
                <a:gd name="connsiteY161" fmla="*/ 2723226 h 10754714"/>
                <a:gd name="connsiteX162" fmla="*/ 1587073 w 5428673"/>
                <a:gd name="connsiteY162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7179 w 5428673"/>
                <a:gd name="connsiteY46" fmla="*/ 9498266 h 10754714"/>
                <a:gd name="connsiteX47" fmla="*/ 1063442 w 5428673"/>
                <a:gd name="connsiteY47" fmla="*/ 9580388 h 10754714"/>
                <a:gd name="connsiteX48" fmla="*/ 1108369 w 5428673"/>
                <a:gd name="connsiteY48" fmla="*/ 9461602 h 10754714"/>
                <a:gd name="connsiteX49" fmla="*/ 1102649 w 5428673"/>
                <a:gd name="connsiteY49" fmla="*/ 9141920 h 10754714"/>
                <a:gd name="connsiteX50" fmla="*/ 1082968 w 5428673"/>
                <a:gd name="connsiteY50" fmla="*/ 8881312 h 10754714"/>
                <a:gd name="connsiteX51" fmla="*/ 1015572 w 5428673"/>
                <a:gd name="connsiteY51" fmla="*/ 8555355 h 10754714"/>
                <a:gd name="connsiteX52" fmla="*/ 950398 w 5428673"/>
                <a:gd name="connsiteY52" fmla="*/ 8128400 h 10754714"/>
                <a:gd name="connsiteX53" fmla="*/ 1422138 w 5428673"/>
                <a:gd name="connsiteY53" fmla="*/ 6406581 h 10754714"/>
                <a:gd name="connsiteX54" fmla="*/ 1515161 w 5428673"/>
                <a:gd name="connsiteY54" fmla="*/ 5523365 h 10754714"/>
                <a:gd name="connsiteX55" fmla="*/ 1541754 w 5428673"/>
                <a:gd name="connsiteY55" fmla="*/ 5025719 h 10754714"/>
                <a:gd name="connsiteX56" fmla="*/ 1577871 w 5428673"/>
                <a:gd name="connsiteY56" fmla="*/ 5097781 h 10754714"/>
                <a:gd name="connsiteX57" fmla="*/ 1655179 w 5428673"/>
                <a:gd name="connsiteY57" fmla="*/ 5550695 h 10754714"/>
                <a:gd name="connsiteX58" fmla="*/ 1772992 w 5428673"/>
                <a:gd name="connsiteY58" fmla="*/ 6216246 h 10754714"/>
                <a:gd name="connsiteX59" fmla="*/ 1640842 w 5428673"/>
                <a:gd name="connsiteY59" fmla="*/ 6648629 h 10754714"/>
                <a:gd name="connsiteX60" fmla="*/ 1270271 w 5428673"/>
                <a:gd name="connsiteY60" fmla="*/ 7682873 h 10754714"/>
                <a:gd name="connsiteX61" fmla="*/ 1146062 w 5428673"/>
                <a:gd name="connsiteY61" fmla="*/ 8704786 h 10754714"/>
                <a:gd name="connsiteX62" fmla="*/ 1309627 w 5428673"/>
                <a:gd name="connsiteY62" fmla="*/ 9773818 h 10754714"/>
                <a:gd name="connsiteX63" fmla="*/ 1467889 w 5428673"/>
                <a:gd name="connsiteY63" fmla="*/ 10512372 h 10754714"/>
                <a:gd name="connsiteX64" fmla="*/ 1538227 w 5428673"/>
                <a:gd name="connsiteY64" fmla="*/ 10723388 h 10754714"/>
                <a:gd name="connsiteX65" fmla="*/ 1626150 w 5428673"/>
                <a:gd name="connsiteY65" fmla="*/ 10723388 h 10754714"/>
                <a:gd name="connsiteX66" fmla="*/ 2396454 w 5428673"/>
                <a:gd name="connsiteY66" fmla="*/ 10748788 h 10754714"/>
                <a:gd name="connsiteX67" fmla="*/ 2786735 w 5428673"/>
                <a:gd name="connsiteY67" fmla="*/ 10731203 h 10754714"/>
                <a:gd name="connsiteX68" fmla="*/ 2804319 w 5428673"/>
                <a:gd name="connsiteY68" fmla="*/ 9914495 h 10754714"/>
                <a:gd name="connsiteX69" fmla="*/ 2786735 w 5428673"/>
                <a:gd name="connsiteY69" fmla="*/ 9351788 h 10754714"/>
                <a:gd name="connsiteX70" fmla="*/ 2757916 w 5428673"/>
                <a:gd name="connsiteY70" fmla="*/ 8936107 h 10754714"/>
                <a:gd name="connsiteX71" fmla="*/ 2927412 w 5428673"/>
                <a:gd name="connsiteY71" fmla="*/ 8947341 h 10754714"/>
                <a:gd name="connsiteX72" fmla="*/ 2997750 w 5428673"/>
                <a:gd name="connsiteY72" fmla="*/ 8964926 h 10754714"/>
                <a:gd name="connsiteX73" fmla="*/ 2980166 w 5428673"/>
                <a:gd name="connsiteY73" fmla="*/ 9175941 h 10754714"/>
                <a:gd name="connsiteX74" fmla="*/ 2944996 w 5428673"/>
                <a:gd name="connsiteY74" fmla="*/ 9685895 h 10754714"/>
                <a:gd name="connsiteX75" fmla="*/ 2962581 w 5428673"/>
                <a:gd name="connsiteY75" fmla="*/ 10740972 h 10754714"/>
                <a:gd name="connsiteX76" fmla="*/ 3205346 w 5428673"/>
                <a:gd name="connsiteY76" fmla="*/ 10742438 h 10754714"/>
                <a:gd name="connsiteX77" fmla="*/ 3947319 w 5428673"/>
                <a:gd name="connsiteY77" fmla="*/ 10740972 h 10754714"/>
                <a:gd name="connsiteX78" fmla="*/ 4268239 w 5428673"/>
                <a:gd name="connsiteY78" fmla="*/ 10724853 h 10754714"/>
                <a:gd name="connsiteX79" fmla="*/ 4311223 w 5428673"/>
                <a:gd name="connsiteY79" fmla="*/ 10651095 h 10754714"/>
                <a:gd name="connsiteX80" fmla="*/ 4362512 w 5428673"/>
                <a:gd name="connsiteY80" fmla="*/ 10276934 h 10754714"/>
                <a:gd name="connsiteX81" fmla="*/ 4565712 w 5428673"/>
                <a:gd name="connsiteY81" fmla="*/ 9082645 h 10754714"/>
                <a:gd name="connsiteX82" fmla="*/ 4617767 w 5428673"/>
                <a:gd name="connsiteY82" fmla="*/ 8647566 h 10754714"/>
                <a:gd name="connsiteX83" fmla="*/ 4609242 w 5428673"/>
                <a:gd name="connsiteY83" fmla="*/ 7988815 h 10754714"/>
                <a:gd name="connsiteX84" fmla="*/ 4496096 w 5428673"/>
                <a:gd name="connsiteY84" fmla="*/ 7278630 h 10754714"/>
                <a:gd name="connsiteX85" fmla="*/ 4200203 w 5428673"/>
                <a:gd name="connsiteY85" fmla="*/ 6620032 h 10754714"/>
                <a:gd name="connsiteX86" fmla="*/ 4024053 w 5428673"/>
                <a:gd name="connsiteY86" fmla="*/ 6197379 h 10754714"/>
                <a:gd name="connsiteX87" fmla="*/ 4070412 w 5428673"/>
                <a:gd name="connsiteY87" fmla="*/ 5799695 h 10754714"/>
                <a:gd name="connsiteX88" fmla="*/ 4140750 w 5428673"/>
                <a:gd name="connsiteY88" fmla="*/ 5307326 h 10754714"/>
                <a:gd name="connsiteX89" fmla="*/ 4158335 w 5428673"/>
                <a:gd name="connsiteY89" fmla="*/ 5025972 h 10754714"/>
                <a:gd name="connsiteX90" fmla="*/ 4182060 w 5428673"/>
                <a:gd name="connsiteY90" fmla="*/ 5274111 h 10754714"/>
                <a:gd name="connsiteX91" fmla="*/ 4214508 w 5428673"/>
                <a:gd name="connsiteY91" fmla="*/ 5969680 h 10754714"/>
                <a:gd name="connsiteX92" fmla="*/ 4227208 w 5428673"/>
                <a:gd name="connsiteY92" fmla="*/ 6297438 h 10754714"/>
                <a:gd name="connsiteX93" fmla="*/ 4369350 w 5428673"/>
                <a:gd name="connsiteY93" fmla="*/ 6889941 h 10754714"/>
                <a:gd name="connsiteX94" fmla="*/ 4527612 w 5428673"/>
                <a:gd name="connsiteY94" fmla="*/ 7452649 h 10754714"/>
                <a:gd name="connsiteX95" fmla="*/ 4865347 w 5428673"/>
                <a:gd name="connsiteY95" fmla="*/ 8224698 h 10754714"/>
                <a:gd name="connsiteX96" fmla="*/ 4785691 w 5428673"/>
                <a:gd name="connsiteY96" fmla="*/ 8527032 h 10754714"/>
                <a:gd name="connsiteX97" fmla="*/ 4717933 w 5428673"/>
                <a:gd name="connsiteY97" fmla="*/ 8711945 h 10754714"/>
                <a:gd name="connsiteX98" fmla="*/ 4710432 w 5428673"/>
                <a:gd name="connsiteY98" fmla="*/ 8835424 h 10754714"/>
                <a:gd name="connsiteX99" fmla="*/ 4733465 w 5428673"/>
                <a:gd name="connsiteY99" fmla="*/ 8999839 h 10754714"/>
                <a:gd name="connsiteX100" fmla="*/ 4723386 w 5428673"/>
                <a:gd name="connsiteY100" fmla="*/ 9161008 h 10754714"/>
                <a:gd name="connsiteX101" fmla="*/ 4707906 w 5428673"/>
                <a:gd name="connsiteY101" fmla="*/ 9258595 h 10754714"/>
                <a:gd name="connsiteX102" fmla="*/ 4762806 w 5428673"/>
                <a:gd name="connsiteY102" fmla="*/ 9296877 h 10754714"/>
                <a:gd name="connsiteX103" fmla="*/ 4818711 w 5428673"/>
                <a:gd name="connsiteY103" fmla="*/ 9254814 h 10754714"/>
                <a:gd name="connsiteX104" fmla="*/ 4869487 w 5428673"/>
                <a:gd name="connsiteY104" fmla="*/ 9156124 h 10754714"/>
                <a:gd name="connsiteX105" fmla="*/ 4880024 w 5428673"/>
                <a:gd name="connsiteY105" fmla="*/ 9009063 h 10754714"/>
                <a:gd name="connsiteX106" fmla="*/ 4920186 w 5428673"/>
                <a:gd name="connsiteY106" fmla="*/ 8881777 h 10754714"/>
                <a:gd name="connsiteX107" fmla="*/ 5016468 w 5428673"/>
                <a:gd name="connsiteY107" fmla="*/ 8803648 h 10754714"/>
                <a:gd name="connsiteX108" fmla="*/ 5169568 w 5428673"/>
                <a:gd name="connsiteY108" fmla="*/ 8944534 h 10754714"/>
                <a:gd name="connsiteX109" fmla="*/ 5176805 w 5428673"/>
                <a:gd name="connsiteY109" fmla="*/ 9142266 h 10754714"/>
                <a:gd name="connsiteX110" fmla="*/ 5096783 w 5428673"/>
                <a:gd name="connsiteY110" fmla="*/ 9309649 h 10754714"/>
                <a:gd name="connsiteX111" fmla="*/ 5008549 w 5428673"/>
                <a:gd name="connsiteY111" fmla="*/ 9458822 h 10754714"/>
                <a:gd name="connsiteX112" fmla="*/ 4936794 w 5428673"/>
                <a:gd name="connsiteY112" fmla="*/ 9577347 h 10754714"/>
                <a:gd name="connsiteX113" fmla="*/ 5051085 w 5428673"/>
                <a:gd name="connsiteY113" fmla="*/ 9586989 h 10754714"/>
                <a:gd name="connsiteX114" fmla="*/ 5146878 w 5428673"/>
                <a:gd name="connsiteY114" fmla="*/ 9510952 h 10754714"/>
                <a:gd name="connsiteX115" fmla="*/ 5274527 w 5428673"/>
                <a:gd name="connsiteY115" fmla="*/ 9384704 h 10754714"/>
                <a:gd name="connsiteX116" fmla="*/ 5407317 w 5428673"/>
                <a:gd name="connsiteY116" fmla="*/ 9172350 h 10754714"/>
                <a:gd name="connsiteX117" fmla="*/ 5427827 w 5428673"/>
                <a:gd name="connsiteY117" fmla="*/ 8971549 h 10754714"/>
                <a:gd name="connsiteX118" fmla="*/ 5401244 w 5428673"/>
                <a:gd name="connsiteY118" fmla="*/ 8787763 h 10754714"/>
                <a:gd name="connsiteX119" fmla="*/ 5271957 w 5428673"/>
                <a:gd name="connsiteY119" fmla="*/ 8405010 h 10754714"/>
                <a:gd name="connsiteX120" fmla="*/ 5168194 w 5428673"/>
                <a:gd name="connsiteY120" fmla="*/ 7442321 h 10754714"/>
                <a:gd name="connsiteX121" fmla="*/ 5152842 w 5428673"/>
                <a:gd name="connsiteY121" fmla="*/ 6839978 h 10754714"/>
                <a:gd name="connsiteX122" fmla="*/ 5080900 w 5428673"/>
                <a:gd name="connsiteY122" fmla="*/ 6291786 h 10754714"/>
                <a:gd name="connsiteX123" fmla="*/ 4957179 w 5428673"/>
                <a:gd name="connsiteY123" fmla="*/ 5707864 h 10754714"/>
                <a:gd name="connsiteX124" fmla="*/ 4916706 w 5428673"/>
                <a:gd name="connsiteY124" fmla="*/ 4447075 h 10754714"/>
                <a:gd name="connsiteX125" fmla="*/ 4934090 w 5428673"/>
                <a:gd name="connsiteY125" fmla="*/ 3700756 h 10754714"/>
                <a:gd name="connsiteX126" fmla="*/ 4696835 w 5428673"/>
                <a:gd name="connsiteY126" fmla="*/ 3250383 h 10754714"/>
                <a:gd name="connsiteX127" fmla="*/ 4447076 w 5428673"/>
                <a:gd name="connsiteY127" fmla="*/ 3044455 h 10754714"/>
                <a:gd name="connsiteX128" fmla="*/ 4126080 w 5428673"/>
                <a:gd name="connsiteY128" fmla="*/ 2912933 h 10754714"/>
                <a:gd name="connsiteX129" fmla="*/ 3850185 w 5428673"/>
                <a:gd name="connsiteY129" fmla="*/ 2746113 h 10754714"/>
                <a:gd name="connsiteX130" fmla="*/ 3472535 w 5428673"/>
                <a:gd name="connsiteY130" fmla="*/ 2528957 h 10754714"/>
                <a:gd name="connsiteX131" fmla="*/ 3380322 w 5428673"/>
                <a:gd name="connsiteY131" fmla="*/ 2231809 h 10754714"/>
                <a:gd name="connsiteX132" fmla="*/ 3388182 w 5428673"/>
                <a:gd name="connsiteY132" fmla="*/ 1958709 h 10754714"/>
                <a:gd name="connsiteX133" fmla="*/ 3535387 w 5428673"/>
                <a:gd name="connsiteY133" fmla="*/ 1962420 h 10754714"/>
                <a:gd name="connsiteX134" fmla="*/ 3756168 w 5428673"/>
                <a:gd name="connsiteY134" fmla="*/ 2007437 h 10754714"/>
                <a:gd name="connsiteX135" fmla="*/ 3828390 w 5428673"/>
                <a:gd name="connsiteY135" fmla="*/ 1815438 h 10754714"/>
                <a:gd name="connsiteX136" fmla="*/ 3880116 w 5428673"/>
                <a:gd name="connsiteY136" fmla="*/ 1750548 h 10754714"/>
                <a:gd name="connsiteX137" fmla="*/ 3933540 w 5428673"/>
                <a:gd name="connsiteY137" fmla="*/ 1690329 h 10754714"/>
                <a:gd name="connsiteX138" fmla="*/ 3886760 w 5428673"/>
                <a:gd name="connsiteY138" fmla="*/ 1631133 h 10754714"/>
                <a:gd name="connsiteX139" fmla="*/ 3813694 w 5428673"/>
                <a:gd name="connsiteY139" fmla="*/ 1619405 h 10754714"/>
                <a:gd name="connsiteX140" fmla="*/ 3925688 w 5428673"/>
                <a:gd name="connsiteY140" fmla="*/ 1610647 h 10754714"/>
                <a:gd name="connsiteX141" fmla="*/ 3966105 w 5428673"/>
                <a:gd name="connsiteY141" fmla="*/ 1565149 h 10754714"/>
                <a:gd name="connsiteX142" fmla="*/ 3951330 w 5428673"/>
                <a:gd name="connsiteY142" fmla="*/ 1494543 h 10754714"/>
                <a:gd name="connsiteX143" fmla="*/ 3947901 w 5428673"/>
                <a:gd name="connsiteY143" fmla="*/ 1378545 h 10754714"/>
                <a:gd name="connsiteX144" fmla="*/ 4050917 w 5428673"/>
                <a:gd name="connsiteY144" fmla="*/ 1363631 h 10754714"/>
                <a:gd name="connsiteX145" fmla="*/ 4123660 w 5428673"/>
                <a:gd name="connsiteY145" fmla="*/ 1325671 h 10754714"/>
                <a:gd name="connsiteX146" fmla="*/ 4159890 w 5428673"/>
                <a:gd name="connsiteY146" fmla="*/ 1250378 h 10754714"/>
                <a:gd name="connsiteX147" fmla="*/ 4089102 w 5428673"/>
                <a:gd name="connsiteY147" fmla="*/ 1169402 h 10754714"/>
                <a:gd name="connsiteX148" fmla="*/ 4019050 w 5428673"/>
                <a:gd name="connsiteY148" fmla="*/ 1072201 h 10754714"/>
                <a:gd name="connsiteX149" fmla="*/ 3945740 w 5428673"/>
                <a:gd name="connsiteY149" fmla="*/ 916919 h 10754714"/>
                <a:gd name="connsiteX150" fmla="*/ 3983448 w 5428673"/>
                <a:gd name="connsiteY150" fmla="*/ 753285 h 10754714"/>
                <a:gd name="connsiteX151" fmla="*/ 3987872 w 5428673"/>
                <a:gd name="connsiteY151" fmla="*/ 414462 h 10754714"/>
                <a:gd name="connsiteX152" fmla="*/ 3678236 w 5428673"/>
                <a:gd name="connsiteY152" fmla="*/ 125796 h 10754714"/>
                <a:gd name="connsiteX153" fmla="*/ 3178906 w 5428673"/>
                <a:gd name="connsiteY153" fmla="*/ 9659 h 10754714"/>
                <a:gd name="connsiteX154" fmla="*/ 2575608 w 5428673"/>
                <a:gd name="connsiteY154" fmla="*/ 37014 h 10754714"/>
                <a:gd name="connsiteX155" fmla="*/ 2224027 w 5428673"/>
                <a:gd name="connsiteY155" fmla="*/ 278126 h 10754714"/>
                <a:gd name="connsiteX156" fmla="*/ 2087013 w 5428673"/>
                <a:gd name="connsiteY156" fmla="*/ 602343 h 10754714"/>
                <a:gd name="connsiteX157" fmla="*/ 2076390 w 5428673"/>
                <a:gd name="connsiteY157" fmla="*/ 1121429 h 10754714"/>
                <a:gd name="connsiteX158" fmla="*/ 2300486 w 5428673"/>
                <a:gd name="connsiteY158" fmla="*/ 1530531 h 10754714"/>
                <a:gd name="connsiteX159" fmla="*/ 2508987 w 5428673"/>
                <a:gd name="connsiteY159" fmla="*/ 1763495 h 10754714"/>
                <a:gd name="connsiteX160" fmla="*/ 2530296 w 5428673"/>
                <a:gd name="connsiteY160" fmla="*/ 2078352 h 10754714"/>
                <a:gd name="connsiteX161" fmla="*/ 2452627 w 5428673"/>
                <a:gd name="connsiteY161" fmla="*/ 2423449 h 10754714"/>
                <a:gd name="connsiteX162" fmla="*/ 2009941 w 5428673"/>
                <a:gd name="connsiteY162" fmla="*/ 2723226 h 10754714"/>
                <a:gd name="connsiteX163" fmla="*/ 1587073 w 5428673"/>
                <a:gd name="connsiteY163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7179 w 5428673"/>
                <a:gd name="connsiteY46" fmla="*/ 9498266 h 10754714"/>
                <a:gd name="connsiteX47" fmla="*/ 992758 w 5428673"/>
                <a:gd name="connsiteY47" fmla="*/ 9610061 h 10754714"/>
                <a:gd name="connsiteX48" fmla="*/ 1063442 w 5428673"/>
                <a:gd name="connsiteY48" fmla="*/ 9580388 h 10754714"/>
                <a:gd name="connsiteX49" fmla="*/ 1108369 w 5428673"/>
                <a:gd name="connsiteY49" fmla="*/ 9461602 h 10754714"/>
                <a:gd name="connsiteX50" fmla="*/ 1102649 w 5428673"/>
                <a:gd name="connsiteY50" fmla="*/ 9141920 h 10754714"/>
                <a:gd name="connsiteX51" fmla="*/ 1082968 w 5428673"/>
                <a:gd name="connsiteY51" fmla="*/ 8881312 h 10754714"/>
                <a:gd name="connsiteX52" fmla="*/ 1015572 w 5428673"/>
                <a:gd name="connsiteY52" fmla="*/ 8555355 h 10754714"/>
                <a:gd name="connsiteX53" fmla="*/ 950398 w 5428673"/>
                <a:gd name="connsiteY53" fmla="*/ 8128400 h 10754714"/>
                <a:gd name="connsiteX54" fmla="*/ 1422138 w 5428673"/>
                <a:gd name="connsiteY54" fmla="*/ 6406581 h 10754714"/>
                <a:gd name="connsiteX55" fmla="*/ 1515161 w 5428673"/>
                <a:gd name="connsiteY55" fmla="*/ 5523365 h 10754714"/>
                <a:gd name="connsiteX56" fmla="*/ 1541754 w 5428673"/>
                <a:gd name="connsiteY56" fmla="*/ 5025719 h 10754714"/>
                <a:gd name="connsiteX57" fmla="*/ 1577871 w 5428673"/>
                <a:gd name="connsiteY57" fmla="*/ 5097781 h 10754714"/>
                <a:gd name="connsiteX58" fmla="*/ 1655179 w 5428673"/>
                <a:gd name="connsiteY58" fmla="*/ 5550695 h 10754714"/>
                <a:gd name="connsiteX59" fmla="*/ 1772992 w 5428673"/>
                <a:gd name="connsiteY59" fmla="*/ 6216246 h 10754714"/>
                <a:gd name="connsiteX60" fmla="*/ 1640842 w 5428673"/>
                <a:gd name="connsiteY60" fmla="*/ 6648629 h 10754714"/>
                <a:gd name="connsiteX61" fmla="*/ 1270271 w 5428673"/>
                <a:gd name="connsiteY61" fmla="*/ 7682873 h 10754714"/>
                <a:gd name="connsiteX62" fmla="*/ 1146062 w 5428673"/>
                <a:gd name="connsiteY62" fmla="*/ 8704786 h 10754714"/>
                <a:gd name="connsiteX63" fmla="*/ 1309627 w 5428673"/>
                <a:gd name="connsiteY63" fmla="*/ 9773818 h 10754714"/>
                <a:gd name="connsiteX64" fmla="*/ 1467889 w 5428673"/>
                <a:gd name="connsiteY64" fmla="*/ 10512372 h 10754714"/>
                <a:gd name="connsiteX65" fmla="*/ 1538227 w 5428673"/>
                <a:gd name="connsiteY65" fmla="*/ 10723388 h 10754714"/>
                <a:gd name="connsiteX66" fmla="*/ 1626150 w 5428673"/>
                <a:gd name="connsiteY66" fmla="*/ 10723388 h 10754714"/>
                <a:gd name="connsiteX67" fmla="*/ 2396454 w 5428673"/>
                <a:gd name="connsiteY67" fmla="*/ 10748788 h 10754714"/>
                <a:gd name="connsiteX68" fmla="*/ 2786735 w 5428673"/>
                <a:gd name="connsiteY68" fmla="*/ 10731203 h 10754714"/>
                <a:gd name="connsiteX69" fmla="*/ 2804319 w 5428673"/>
                <a:gd name="connsiteY69" fmla="*/ 9914495 h 10754714"/>
                <a:gd name="connsiteX70" fmla="*/ 2786735 w 5428673"/>
                <a:gd name="connsiteY70" fmla="*/ 9351788 h 10754714"/>
                <a:gd name="connsiteX71" fmla="*/ 2757916 w 5428673"/>
                <a:gd name="connsiteY71" fmla="*/ 8936107 h 10754714"/>
                <a:gd name="connsiteX72" fmla="*/ 2927412 w 5428673"/>
                <a:gd name="connsiteY72" fmla="*/ 8947341 h 10754714"/>
                <a:gd name="connsiteX73" fmla="*/ 2997750 w 5428673"/>
                <a:gd name="connsiteY73" fmla="*/ 8964926 h 10754714"/>
                <a:gd name="connsiteX74" fmla="*/ 2980166 w 5428673"/>
                <a:gd name="connsiteY74" fmla="*/ 9175941 h 10754714"/>
                <a:gd name="connsiteX75" fmla="*/ 2944996 w 5428673"/>
                <a:gd name="connsiteY75" fmla="*/ 9685895 h 10754714"/>
                <a:gd name="connsiteX76" fmla="*/ 2962581 w 5428673"/>
                <a:gd name="connsiteY76" fmla="*/ 10740972 h 10754714"/>
                <a:gd name="connsiteX77" fmla="*/ 3205346 w 5428673"/>
                <a:gd name="connsiteY77" fmla="*/ 10742438 h 10754714"/>
                <a:gd name="connsiteX78" fmla="*/ 3947319 w 5428673"/>
                <a:gd name="connsiteY78" fmla="*/ 10740972 h 10754714"/>
                <a:gd name="connsiteX79" fmla="*/ 4268239 w 5428673"/>
                <a:gd name="connsiteY79" fmla="*/ 10724853 h 10754714"/>
                <a:gd name="connsiteX80" fmla="*/ 4311223 w 5428673"/>
                <a:gd name="connsiteY80" fmla="*/ 10651095 h 10754714"/>
                <a:gd name="connsiteX81" fmla="*/ 4362512 w 5428673"/>
                <a:gd name="connsiteY81" fmla="*/ 10276934 h 10754714"/>
                <a:gd name="connsiteX82" fmla="*/ 4565712 w 5428673"/>
                <a:gd name="connsiteY82" fmla="*/ 9082645 h 10754714"/>
                <a:gd name="connsiteX83" fmla="*/ 4617767 w 5428673"/>
                <a:gd name="connsiteY83" fmla="*/ 8647566 h 10754714"/>
                <a:gd name="connsiteX84" fmla="*/ 4609242 w 5428673"/>
                <a:gd name="connsiteY84" fmla="*/ 7988815 h 10754714"/>
                <a:gd name="connsiteX85" fmla="*/ 4496096 w 5428673"/>
                <a:gd name="connsiteY85" fmla="*/ 7278630 h 10754714"/>
                <a:gd name="connsiteX86" fmla="*/ 4200203 w 5428673"/>
                <a:gd name="connsiteY86" fmla="*/ 6620032 h 10754714"/>
                <a:gd name="connsiteX87" fmla="*/ 4024053 w 5428673"/>
                <a:gd name="connsiteY87" fmla="*/ 6197379 h 10754714"/>
                <a:gd name="connsiteX88" fmla="*/ 4070412 w 5428673"/>
                <a:gd name="connsiteY88" fmla="*/ 5799695 h 10754714"/>
                <a:gd name="connsiteX89" fmla="*/ 4140750 w 5428673"/>
                <a:gd name="connsiteY89" fmla="*/ 5307326 h 10754714"/>
                <a:gd name="connsiteX90" fmla="*/ 4158335 w 5428673"/>
                <a:gd name="connsiteY90" fmla="*/ 5025972 h 10754714"/>
                <a:gd name="connsiteX91" fmla="*/ 4182060 w 5428673"/>
                <a:gd name="connsiteY91" fmla="*/ 5274111 h 10754714"/>
                <a:gd name="connsiteX92" fmla="*/ 4214508 w 5428673"/>
                <a:gd name="connsiteY92" fmla="*/ 5969680 h 10754714"/>
                <a:gd name="connsiteX93" fmla="*/ 4227208 w 5428673"/>
                <a:gd name="connsiteY93" fmla="*/ 6297438 h 10754714"/>
                <a:gd name="connsiteX94" fmla="*/ 4369350 w 5428673"/>
                <a:gd name="connsiteY94" fmla="*/ 6889941 h 10754714"/>
                <a:gd name="connsiteX95" fmla="*/ 4527612 w 5428673"/>
                <a:gd name="connsiteY95" fmla="*/ 7452649 h 10754714"/>
                <a:gd name="connsiteX96" fmla="*/ 4865347 w 5428673"/>
                <a:gd name="connsiteY96" fmla="*/ 8224698 h 10754714"/>
                <a:gd name="connsiteX97" fmla="*/ 4785691 w 5428673"/>
                <a:gd name="connsiteY97" fmla="*/ 8527032 h 10754714"/>
                <a:gd name="connsiteX98" fmla="*/ 4717933 w 5428673"/>
                <a:gd name="connsiteY98" fmla="*/ 8711945 h 10754714"/>
                <a:gd name="connsiteX99" fmla="*/ 4710432 w 5428673"/>
                <a:gd name="connsiteY99" fmla="*/ 8835424 h 10754714"/>
                <a:gd name="connsiteX100" fmla="*/ 4733465 w 5428673"/>
                <a:gd name="connsiteY100" fmla="*/ 8999839 h 10754714"/>
                <a:gd name="connsiteX101" fmla="*/ 4723386 w 5428673"/>
                <a:gd name="connsiteY101" fmla="*/ 9161008 h 10754714"/>
                <a:gd name="connsiteX102" fmla="*/ 4707906 w 5428673"/>
                <a:gd name="connsiteY102" fmla="*/ 9258595 h 10754714"/>
                <a:gd name="connsiteX103" fmla="*/ 4762806 w 5428673"/>
                <a:gd name="connsiteY103" fmla="*/ 9296877 h 10754714"/>
                <a:gd name="connsiteX104" fmla="*/ 4818711 w 5428673"/>
                <a:gd name="connsiteY104" fmla="*/ 9254814 h 10754714"/>
                <a:gd name="connsiteX105" fmla="*/ 4869487 w 5428673"/>
                <a:gd name="connsiteY105" fmla="*/ 9156124 h 10754714"/>
                <a:gd name="connsiteX106" fmla="*/ 4880024 w 5428673"/>
                <a:gd name="connsiteY106" fmla="*/ 9009063 h 10754714"/>
                <a:gd name="connsiteX107" fmla="*/ 4920186 w 5428673"/>
                <a:gd name="connsiteY107" fmla="*/ 8881777 h 10754714"/>
                <a:gd name="connsiteX108" fmla="*/ 5016468 w 5428673"/>
                <a:gd name="connsiteY108" fmla="*/ 8803648 h 10754714"/>
                <a:gd name="connsiteX109" fmla="*/ 5169568 w 5428673"/>
                <a:gd name="connsiteY109" fmla="*/ 8944534 h 10754714"/>
                <a:gd name="connsiteX110" fmla="*/ 5176805 w 5428673"/>
                <a:gd name="connsiteY110" fmla="*/ 9142266 h 10754714"/>
                <a:gd name="connsiteX111" fmla="*/ 5096783 w 5428673"/>
                <a:gd name="connsiteY111" fmla="*/ 9309649 h 10754714"/>
                <a:gd name="connsiteX112" fmla="*/ 5008549 w 5428673"/>
                <a:gd name="connsiteY112" fmla="*/ 9458822 h 10754714"/>
                <a:gd name="connsiteX113" fmla="*/ 4936794 w 5428673"/>
                <a:gd name="connsiteY113" fmla="*/ 9577347 h 10754714"/>
                <a:gd name="connsiteX114" fmla="*/ 5051085 w 5428673"/>
                <a:gd name="connsiteY114" fmla="*/ 9586989 h 10754714"/>
                <a:gd name="connsiteX115" fmla="*/ 5146878 w 5428673"/>
                <a:gd name="connsiteY115" fmla="*/ 9510952 h 10754714"/>
                <a:gd name="connsiteX116" fmla="*/ 5274527 w 5428673"/>
                <a:gd name="connsiteY116" fmla="*/ 9384704 h 10754714"/>
                <a:gd name="connsiteX117" fmla="*/ 5407317 w 5428673"/>
                <a:gd name="connsiteY117" fmla="*/ 9172350 h 10754714"/>
                <a:gd name="connsiteX118" fmla="*/ 5427827 w 5428673"/>
                <a:gd name="connsiteY118" fmla="*/ 8971549 h 10754714"/>
                <a:gd name="connsiteX119" fmla="*/ 5401244 w 5428673"/>
                <a:gd name="connsiteY119" fmla="*/ 8787763 h 10754714"/>
                <a:gd name="connsiteX120" fmla="*/ 5271957 w 5428673"/>
                <a:gd name="connsiteY120" fmla="*/ 8405010 h 10754714"/>
                <a:gd name="connsiteX121" fmla="*/ 5168194 w 5428673"/>
                <a:gd name="connsiteY121" fmla="*/ 7442321 h 10754714"/>
                <a:gd name="connsiteX122" fmla="*/ 5152842 w 5428673"/>
                <a:gd name="connsiteY122" fmla="*/ 6839978 h 10754714"/>
                <a:gd name="connsiteX123" fmla="*/ 5080900 w 5428673"/>
                <a:gd name="connsiteY123" fmla="*/ 6291786 h 10754714"/>
                <a:gd name="connsiteX124" fmla="*/ 4957179 w 5428673"/>
                <a:gd name="connsiteY124" fmla="*/ 5707864 h 10754714"/>
                <a:gd name="connsiteX125" fmla="*/ 4916706 w 5428673"/>
                <a:gd name="connsiteY125" fmla="*/ 4447075 h 10754714"/>
                <a:gd name="connsiteX126" fmla="*/ 4934090 w 5428673"/>
                <a:gd name="connsiteY126" fmla="*/ 3700756 h 10754714"/>
                <a:gd name="connsiteX127" fmla="*/ 4696835 w 5428673"/>
                <a:gd name="connsiteY127" fmla="*/ 3250383 h 10754714"/>
                <a:gd name="connsiteX128" fmla="*/ 4447076 w 5428673"/>
                <a:gd name="connsiteY128" fmla="*/ 3044455 h 10754714"/>
                <a:gd name="connsiteX129" fmla="*/ 4126080 w 5428673"/>
                <a:gd name="connsiteY129" fmla="*/ 2912933 h 10754714"/>
                <a:gd name="connsiteX130" fmla="*/ 3850185 w 5428673"/>
                <a:gd name="connsiteY130" fmla="*/ 2746113 h 10754714"/>
                <a:gd name="connsiteX131" fmla="*/ 3472535 w 5428673"/>
                <a:gd name="connsiteY131" fmla="*/ 2528957 h 10754714"/>
                <a:gd name="connsiteX132" fmla="*/ 3380322 w 5428673"/>
                <a:gd name="connsiteY132" fmla="*/ 2231809 h 10754714"/>
                <a:gd name="connsiteX133" fmla="*/ 3388182 w 5428673"/>
                <a:gd name="connsiteY133" fmla="*/ 1958709 h 10754714"/>
                <a:gd name="connsiteX134" fmla="*/ 3535387 w 5428673"/>
                <a:gd name="connsiteY134" fmla="*/ 1962420 h 10754714"/>
                <a:gd name="connsiteX135" fmla="*/ 3756168 w 5428673"/>
                <a:gd name="connsiteY135" fmla="*/ 2007437 h 10754714"/>
                <a:gd name="connsiteX136" fmla="*/ 3828390 w 5428673"/>
                <a:gd name="connsiteY136" fmla="*/ 1815438 h 10754714"/>
                <a:gd name="connsiteX137" fmla="*/ 3880116 w 5428673"/>
                <a:gd name="connsiteY137" fmla="*/ 1750548 h 10754714"/>
                <a:gd name="connsiteX138" fmla="*/ 3933540 w 5428673"/>
                <a:gd name="connsiteY138" fmla="*/ 1690329 h 10754714"/>
                <a:gd name="connsiteX139" fmla="*/ 3886760 w 5428673"/>
                <a:gd name="connsiteY139" fmla="*/ 1631133 h 10754714"/>
                <a:gd name="connsiteX140" fmla="*/ 3813694 w 5428673"/>
                <a:gd name="connsiteY140" fmla="*/ 1619405 h 10754714"/>
                <a:gd name="connsiteX141" fmla="*/ 3925688 w 5428673"/>
                <a:gd name="connsiteY141" fmla="*/ 1610647 h 10754714"/>
                <a:gd name="connsiteX142" fmla="*/ 3966105 w 5428673"/>
                <a:gd name="connsiteY142" fmla="*/ 1565149 h 10754714"/>
                <a:gd name="connsiteX143" fmla="*/ 3951330 w 5428673"/>
                <a:gd name="connsiteY143" fmla="*/ 1494543 h 10754714"/>
                <a:gd name="connsiteX144" fmla="*/ 3947901 w 5428673"/>
                <a:gd name="connsiteY144" fmla="*/ 1378545 h 10754714"/>
                <a:gd name="connsiteX145" fmla="*/ 4050917 w 5428673"/>
                <a:gd name="connsiteY145" fmla="*/ 1363631 h 10754714"/>
                <a:gd name="connsiteX146" fmla="*/ 4123660 w 5428673"/>
                <a:gd name="connsiteY146" fmla="*/ 1325671 h 10754714"/>
                <a:gd name="connsiteX147" fmla="*/ 4159890 w 5428673"/>
                <a:gd name="connsiteY147" fmla="*/ 1250378 h 10754714"/>
                <a:gd name="connsiteX148" fmla="*/ 4089102 w 5428673"/>
                <a:gd name="connsiteY148" fmla="*/ 1169402 h 10754714"/>
                <a:gd name="connsiteX149" fmla="*/ 4019050 w 5428673"/>
                <a:gd name="connsiteY149" fmla="*/ 1072201 h 10754714"/>
                <a:gd name="connsiteX150" fmla="*/ 3945740 w 5428673"/>
                <a:gd name="connsiteY150" fmla="*/ 916919 h 10754714"/>
                <a:gd name="connsiteX151" fmla="*/ 3983448 w 5428673"/>
                <a:gd name="connsiteY151" fmla="*/ 753285 h 10754714"/>
                <a:gd name="connsiteX152" fmla="*/ 3987872 w 5428673"/>
                <a:gd name="connsiteY152" fmla="*/ 414462 h 10754714"/>
                <a:gd name="connsiteX153" fmla="*/ 3678236 w 5428673"/>
                <a:gd name="connsiteY153" fmla="*/ 125796 h 10754714"/>
                <a:gd name="connsiteX154" fmla="*/ 3178906 w 5428673"/>
                <a:gd name="connsiteY154" fmla="*/ 9659 h 10754714"/>
                <a:gd name="connsiteX155" fmla="*/ 2575608 w 5428673"/>
                <a:gd name="connsiteY155" fmla="*/ 37014 h 10754714"/>
                <a:gd name="connsiteX156" fmla="*/ 2224027 w 5428673"/>
                <a:gd name="connsiteY156" fmla="*/ 278126 h 10754714"/>
                <a:gd name="connsiteX157" fmla="*/ 2087013 w 5428673"/>
                <a:gd name="connsiteY157" fmla="*/ 602343 h 10754714"/>
                <a:gd name="connsiteX158" fmla="*/ 2076390 w 5428673"/>
                <a:gd name="connsiteY158" fmla="*/ 1121429 h 10754714"/>
                <a:gd name="connsiteX159" fmla="*/ 2300486 w 5428673"/>
                <a:gd name="connsiteY159" fmla="*/ 1530531 h 10754714"/>
                <a:gd name="connsiteX160" fmla="*/ 2508987 w 5428673"/>
                <a:gd name="connsiteY160" fmla="*/ 1763495 h 10754714"/>
                <a:gd name="connsiteX161" fmla="*/ 2530296 w 5428673"/>
                <a:gd name="connsiteY161" fmla="*/ 2078352 h 10754714"/>
                <a:gd name="connsiteX162" fmla="*/ 2452627 w 5428673"/>
                <a:gd name="connsiteY162" fmla="*/ 2423449 h 10754714"/>
                <a:gd name="connsiteX163" fmla="*/ 2009941 w 5428673"/>
                <a:gd name="connsiteY163" fmla="*/ 2723226 h 10754714"/>
                <a:gd name="connsiteX164" fmla="*/ 1587073 w 5428673"/>
                <a:gd name="connsiteY164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7179 w 5428673"/>
                <a:gd name="connsiteY46" fmla="*/ 9498266 h 10754714"/>
                <a:gd name="connsiteX47" fmla="*/ 992758 w 5428673"/>
                <a:gd name="connsiteY47" fmla="*/ 9610061 h 10754714"/>
                <a:gd name="connsiteX48" fmla="*/ 1070768 w 5428673"/>
                <a:gd name="connsiteY48" fmla="*/ 9626969 h 10754714"/>
                <a:gd name="connsiteX49" fmla="*/ 1108369 w 5428673"/>
                <a:gd name="connsiteY49" fmla="*/ 9461602 h 10754714"/>
                <a:gd name="connsiteX50" fmla="*/ 1102649 w 5428673"/>
                <a:gd name="connsiteY50" fmla="*/ 9141920 h 10754714"/>
                <a:gd name="connsiteX51" fmla="*/ 1082968 w 5428673"/>
                <a:gd name="connsiteY51" fmla="*/ 8881312 h 10754714"/>
                <a:gd name="connsiteX52" fmla="*/ 1015572 w 5428673"/>
                <a:gd name="connsiteY52" fmla="*/ 8555355 h 10754714"/>
                <a:gd name="connsiteX53" fmla="*/ 950398 w 5428673"/>
                <a:gd name="connsiteY53" fmla="*/ 8128400 h 10754714"/>
                <a:gd name="connsiteX54" fmla="*/ 1422138 w 5428673"/>
                <a:gd name="connsiteY54" fmla="*/ 6406581 h 10754714"/>
                <a:gd name="connsiteX55" fmla="*/ 1515161 w 5428673"/>
                <a:gd name="connsiteY55" fmla="*/ 5523365 h 10754714"/>
                <a:gd name="connsiteX56" fmla="*/ 1541754 w 5428673"/>
                <a:gd name="connsiteY56" fmla="*/ 5025719 h 10754714"/>
                <a:gd name="connsiteX57" fmla="*/ 1577871 w 5428673"/>
                <a:gd name="connsiteY57" fmla="*/ 5097781 h 10754714"/>
                <a:gd name="connsiteX58" fmla="*/ 1655179 w 5428673"/>
                <a:gd name="connsiteY58" fmla="*/ 5550695 h 10754714"/>
                <a:gd name="connsiteX59" fmla="*/ 1772992 w 5428673"/>
                <a:gd name="connsiteY59" fmla="*/ 6216246 h 10754714"/>
                <a:gd name="connsiteX60" fmla="*/ 1640842 w 5428673"/>
                <a:gd name="connsiteY60" fmla="*/ 6648629 h 10754714"/>
                <a:gd name="connsiteX61" fmla="*/ 1270271 w 5428673"/>
                <a:gd name="connsiteY61" fmla="*/ 7682873 h 10754714"/>
                <a:gd name="connsiteX62" fmla="*/ 1146062 w 5428673"/>
                <a:gd name="connsiteY62" fmla="*/ 8704786 h 10754714"/>
                <a:gd name="connsiteX63" fmla="*/ 1309627 w 5428673"/>
                <a:gd name="connsiteY63" fmla="*/ 9773818 h 10754714"/>
                <a:gd name="connsiteX64" fmla="*/ 1467889 w 5428673"/>
                <a:gd name="connsiteY64" fmla="*/ 10512372 h 10754714"/>
                <a:gd name="connsiteX65" fmla="*/ 1538227 w 5428673"/>
                <a:gd name="connsiteY65" fmla="*/ 10723388 h 10754714"/>
                <a:gd name="connsiteX66" fmla="*/ 1626150 w 5428673"/>
                <a:gd name="connsiteY66" fmla="*/ 10723388 h 10754714"/>
                <a:gd name="connsiteX67" fmla="*/ 2396454 w 5428673"/>
                <a:gd name="connsiteY67" fmla="*/ 10748788 h 10754714"/>
                <a:gd name="connsiteX68" fmla="*/ 2786735 w 5428673"/>
                <a:gd name="connsiteY68" fmla="*/ 10731203 h 10754714"/>
                <a:gd name="connsiteX69" fmla="*/ 2804319 w 5428673"/>
                <a:gd name="connsiteY69" fmla="*/ 9914495 h 10754714"/>
                <a:gd name="connsiteX70" fmla="*/ 2786735 w 5428673"/>
                <a:gd name="connsiteY70" fmla="*/ 9351788 h 10754714"/>
                <a:gd name="connsiteX71" fmla="*/ 2757916 w 5428673"/>
                <a:gd name="connsiteY71" fmla="*/ 8936107 h 10754714"/>
                <a:gd name="connsiteX72" fmla="*/ 2927412 w 5428673"/>
                <a:gd name="connsiteY72" fmla="*/ 8947341 h 10754714"/>
                <a:gd name="connsiteX73" fmla="*/ 2997750 w 5428673"/>
                <a:gd name="connsiteY73" fmla="*/ 8964926 h 10754714"/>
                <a:gd name="connsiteX74" fmla="*/ 2980166 w 5428673"/>
                <a:gd name="connsiteY74" fmla="*/ 9175941 h 10754714"/>
                <a:gd name="connsiteX75" fmla="*/ 2944996 w 5428673"/>
                <a:gd name="connsiteY75" fmla="*/ 9685895 h 10754714"/>
                <a:gd name="connsiteX76" fmla="*/ 2962581 w 5428673"/>
                <a:gd name="connsiteY76" fmla="*/ 10740972 h 10754714"/>
                <a:gd name="connsiteX77" fmla="*/ 3205346 w 5428673"/>
                <a:gd name="connsiteY77" fmla="*/ 10742438 h 10754714"/>
                <a:gd name="connsiteX78" fmla="*/ 3947319 w 5428673"/>
                <a:gd name="connsiteY78" fmla="*/ 10740972 h 10754714"/>
                <a:gd name="connsiteX79" fmla="*/ 4268239 w 5428673"/>
                <a:gd name="connsiteY79" fmla="*/ 10724853 h 10754714"/>
                <a:gd name="connsiteX80" fmla="*/ 4311223 w 5428673"/>
                <a:gd name="connsiteY80" fmla="*/ 10651095 h 10754714"/>
                <a:gd name="connsiteX81" fmla="*/ 4362512 w 5428673"/>
                <a:gd name="connsiteY81" fmla="*/ 10276934 h 10754714"/>
                <a:gd name="connsiteX82" fmla="*/ 4565712 w 5428673"/>
                <a:gd name="connsiteY82" fmla="*/ 9082645 h 10754714"/>
                <a:gd name="connsiteX83" fmla="*/ 4617767 w 5428673"/>
                <a:gd name="connsiteY83" fmla="*/ 8647566 h 10754714"/>
                <a:gd name="connsiteX84" fmla="*/ 4609242 w 5428673"/>
                <a:gd name="connsiteY84" fmla="*/ 7988815 h 10754714"/>
                <a:gd name="connsiteX85" fmla="*/ 4496096 w 5428673"/>
                <a:gd name="connsiteY85" fmla="*/ 7278630 h 10754714"/>
                <a:gd name="connsiteX86" fmla="*/ 4200203 w 5428673"/>
                <a:gd name="connsiteY86" fmla="*/ 6620032 h 10754714"/>
                <a:gd name="connsiteX87" fmla="*/ 4024053 w 5428673"/>
                <a:gd name="connsiteY87" fmla="*/ 6197379 h 10754714"/>
                <a:gd name="connsiteX88" fmla="*/ 4070412 w 5428673"/>
                <a:gd name="connsiteY88" fmla="*/ 5799695 h 10754714"/>
                <a:gd name="connsiteX89" fmla="*/ 4140750 w 5428673"/>
                <a:gd name="connsiteY89" fmla="*/ 5307326 h 10754714"/>
                <a:gd name="connsiteX90" fmla="*/ 4158335 w 5428673"/>
                <a:gd name="connsiteY90" fmla="*/ 5025972 h 10754714"/>
                <a:gd name="connsiteX91" fmla="*/ 4182060 w 5428673"/>
                <a:gd name="connsiteY91" fmla="*/ 5274111 h 10754714"/>
                <a:gd name="connsiteX92" fmla="*/ 4214508 w 5428673"/>
                <a:gd name="connsiteY92" fmla="*/ 5969680 h 10754714"/>
                <a:gd name="connsiteX93" fmla="*/ 4227208 w 5428673"/>
                <a:gd name="connsiteY93" fmla="*/ 6297438 h 10754714"/>
                <a:gd name="connsiteX94" fmla="*/ 4369350 w 5428673"/>
                <a:gd name="connsiteY94" fmla="*/ 6889941 h 10754714"/>
                <a:gd name="connsiteX95" fmla="*/ 4527612 w 5428673"/>
                <a:gd name="connsiteY95" fmla="*/ 7452649 h 10754714"/>
                <a:gd name="connsiteX96" fmla="*/ 4865347 w 5428673"/>
                <a:gd name="connsiteY96" fmla="*/ 8224698 h 10754714"/>
                <a:gd name="connsiteX97" fmla="*/ 4785691 w 5428673"/>
                <a:gd name="connsiteY97" fmla="*/ 8527032 h 10754714"/>
                <a:gd name="connsiteX98" fmla="*/ 4717933 w 5428673"/>
                <a:gd name="connsiteY98" fmla="*/ 8711945 h 10754714"/>
                <a:gd name="connsiteX99" fmla="*/ 4710432 w 5428673"/>
                <a:gd name="connsiteY99" fmla="*/ 8835424 h 10754714"/>
                <a:gd name="connsiteX100" fmla="*/ 4733465 w 5428673"/>
                <a:gd name="connsiteY100" fmla="*/ 8999839 h 10754714"/>
                <a:gd name="connsiteX101" fmla="*/ 4723386 w 5428673"/>
                <a:gd name="connsiteY101" fmla="*/ 9161008 h 10754714"/>
                <a:gd name="connsiteX102" fmla="*/ 4707906 w 5428673"/>
                <a:gd name="connsiteY102" fmla="*/ 9258595 h 10754714"/>
                <a:gd name="connsiteX103" fmla="*/ 4762806 w 5428673"/>
                <a:gd name="connsiteY103" fmla="*/ 9296877 h 10754714"/>
                <a:gd name="connsiteX104" fmla="*/ 4818711 w 5428673"/>
                <a:gd name="connsiteY104" fmla="*/ 9254814 h 10754714"/>
                <a:gd name="connsiteX105" fmla="*/ 4869487 w 5428673"/>
                <a:gd name="connsiteY105" fmla="*/ 9156124 h 10754714"/>
                <a:gd name="connsiteX106" fmla="*/ 4880024 w 5428673"/>
                <a:gd name="connsiteY106" fmla="*/ 9009063 h 10754714"/>
                <a:gd name="connsiteX107" fmla="*/ 4920186 w 5428673"/>
                <a:gd name="connsiteY107" fmla="*/ 8881777 h 10754714"/>
                <a:gd name="connsiteX108" fmla="*/ 5016468 w 5428673"/>
                <a:gd name="connsiteY108" fmla="*/ 8803648 h 10754714"/>
                <a:gd name="connsiteX109" fmla="*/ 5169568 w 5428673"/>
                <a:gd name="connsiteY109" fmla="*/ 8944534 h 10754714"/>
                <a:gd name="connsiteX110" fmla="*/ 5176805 w 5428673"/>
                <a:gd name="connsiteY110" fmla="*/ 9142266 h 10754714"/>
                <a:gd name="connsiteX111" fmla="*/ 5096783 w 5428673"/>
                <a:gd name="connsiteY111" fmla="*/ 9309649 h 10754714"/>
                <a:gd name="connsiteX112" fmla="*/ 5008549 w 5428673"/>
                <a:gd name="connsiteY112" fmla="*/ 9458822 h 10754714"/>
                <a:gd name="connsiteX113" fmla="*/ 4936794 w 5428673"/>
                <a:gd name="connsiteY113" fmla="*/ 9577347 h 10754714"/>
                <a:gd name="connsiteX114" fmla="*/ 5051085 w 5428673"/>
                <a:gd name="connsiteY114" fmla="*/ 9586989 h 10754714"/>
                <a:gd name="connsiteX115" fmla="*/ 5146878 w 5428673"/>
                <a:gd name="connsiteY115" fmla="*/ 9510952 h 10754714"/>
                <a:gd name="connsiteX116" fmla="*/ 5274527 w 5428673"/>
                <a:gd name="connsiteY116" fmla="*/ 9384704 h 10754714"/>
                <a:gd name="connsiteX117" fmla="*/ 5407317 w 5428673"/>
                <a:gd name="connsiteY117" fmla="*/ 9172350 h 10754714"/>
                <a:gd name="connsiteX118" fmla="*/ 5427827 w 5428673"/>
                <a:gd name="connsiteY118" fmla="*/ 8971549 h 10754714"/>
                <a:gd name="connsiteX119" fmla="*/ 5401244 w 5428673"/>
                <a:gd name="connsiteY119" fmla="*/ 8787763 h 10754714"/>
                <a:gd name="connsiteX120" fmla="*/ 5271957 w 5428673"/>
                <a:gd name="connsiteY120" fmla="*/ 8405010 h 10754714"/>
                <a:gd name="connsiteX121" fmla="*/ 5168194 w 5428673"/>
                <a:gd name="connsiteY121" fmla="*/ 7442321 h 10754714"/>
                <a:gd name="connsiteX122" fmla="*/ 5152842 w 5428673"/>
                <a:gd name="connsiteY122" fmla="*/ 6839978 h 10754714"/>
                <a:gd name="connsiteX123" fmla="*/ 5080900 w 5428673"/>
                <a:gd name="connsiteY123" fmla="*/ 6291786 h 10754714"/>
                <a:gd name="connsiteX124" fmla="*/ 4957179 w 5428673"/>
                <a:gd name="connsiteY124" fmla="*/ 5707864 h 10754714"/>
                <a:gd name="connsiteX125" fmla="*/ 4916706 w 5428673"/>
                <a:gd name="connsiteY125" fmla="*/ 4447075 h 10754714"/>
                <a:gd name="connsiteX126" fmla="*/ 4934090 w 5428673"/>
                <a:gd name="connsiteY126" fmla="*/ 3700756 h 10754714"/>
                <a:gd name="connsiteX127" fmla="*/ 4696835 w 5428673"/>
                <a:gd name="connsiteY127" fmla="*/ 3250383 h 10754714"/>
                <a:gd name="connsiteX128" fmla="*/ 4447076 w 5428673"/>
                <a:gd name="connsiteY128" fmla="*/ 3044455 h 10754714"/>
                <a:gd name="connsiteX129" fmla="*/ 4126080 w 5428673"/>
                <a:gd name="connsiteY129" fmla="*/ 2912933 h 10754714"/>
                <a:gd name="connsiteX130" fmla="*/ 3850185 w 5428673"/>
                <a:gd name="connsiteY130" fmla="*/ 2746113 h 10754714"/>
                <a:gd name="connsiteX131" fmla="*/ 3472535 w 5428673"/>
                <a:gd name="connsiteY131" fmla="*/ 2528957 h 10754714"/>
                <a:gd name="connsiteX132" fmla="*/ 3380322 w 5428673"/>
                <a:gd name="connsiteY132" fmla="*/ 2231809 h 10754714"/>
                <a:gd name="connsiteX133" fmla="*/ 3388182 w 5428673"/>
                <a:gd name="connsiteY133" fmla="*/ 1958709 h 10754714"/>
                <a:gd name="connsiteX134" fmla="*/ 3535387 w 5428673"/>
                <a:gd name="connsiteY134" fmla="*/ 1962420 h 10754714"/>
                <a:gd name="connsiteX135" fmla="*/ 3756168 w 5428673"/>
                <a:gd name="connsiteY135" fmla="*/ 2007437 h 10754714"/>
                <a:gd name="connsiteX136" fmla="*/ 3828390 w 5428673"/>
                <a:gd name="connsiteY136" fmla="*/ 1815438 h 10754714"/>
                <a:gd name="connsiteX137" fmla="*/ 3880116 w 5428673"/>
                <a:gd name="connsiteY137" fmla="*/ 1750548 h 10754714"/>
                <a:gd name="connsiteX138" fmla="*/ 3933540 w 5428673"/>
                <a:gd name="connsiteY138" fmla="*/ 1690329 h 10754714"/>
                <a:gd name="connsiteX139" fmla="*/ 3886760 w 5428673"/>
                <a:gd name="connsiteY139" fmla="*/ 1631133 h 10754714"/>
                <a:gd name="connsiteX140" fmla="*/ 3813694 w 5428673"/>
                <a:gd name="connsiteY140" fmla="*/ 1619405 h 10754714"/>
                <a:gd name="connsiteX141" fmla="*/ 3925688 w 5428673"/>
                <a:gd name="connsiteY141" fmla="*/ 1610647 h 10754714"/>
                <a:gd name="connsiteX142" fmla="*/ 3966105 w 5428673"/>
                <a:gd name="connsiteY142" fmla="*/ 1565149 h 10754714"/>
                <a:gd name="connsiteX143" fmla="*/ 3951330 w 5428673"/>
                <a:gd name="connsiteY143" fmla="*/ 1494543 h 10754714"/>
                <a:gd name="connsiteX144" fmla="*/ 3947901 w 5428673"/>
                <a:gd name="connsiteY144" fmla="*/ 1378545 h 10754714"/>
                <a:gd name="connsiteX145" fmla="*/ 4050917 w 5428673"/>
                <a:gd name="connsiteY145" fmla="*/ 1363631 h 10754714"/>
                <a:gd name="connsiteX146" fmla="*/ 4123660 w 5428673"/>
                <a:gd name="connsiteY146" fmla="*/ 1325671 h 10754714"/>
                <a:gd name="connsiteX147" fmla="*/ 4159890 w 5428673"/>
                <a:gd name="connsiteY147" fmla="*/ 1250378 h 10754714"/>
                <a:gd name="connsiteX148" fmla="*/ 4089102 w 5428673"/>
                <a:gd name="connsiteY148" fmla="*/ 1169402 h 10754714"/>
                <a:gd name="connsiteX149" fmla="*/ 4019050 w 5428673"/>
                <a:gd name="connsiteY149" fmla="*/ 1072201 h 10754714"/>
                <a:gd name="connsiteX150" fmla="*/ 3945740 w 5428673"/>
                <a:gd name="connsiteY150" fmla="*/ 916919 h 10754714"/>
                <a:gd name="connsiteX151" fmla="*/ 3983448 w 5428673"/>
                <a:gd name="connsiteY151" fmla="*/ 753285 h 10754714"/>
                <a:gd name="connsiteX152" fmla="*/ 3987872 w 5428673"/>
                <a:gd name="connsiteY152" fmla="*/ 414462 h 10754714"/>
                <a:gd name="connsiteX153" fmla="*/ 3678236 w 5428673"/>
                <a:gd name="connsiteY153" fmla="*/ 125796 h 10754714"/>
                <a:gd name="connsiteX154" fmla="*/ 3178906 w 5428673"/>
                <a:gd name="connsiteY154" fmla="*/ 9659 h 10754714"/>
                <a:gd name="connsiteX155" fmla="*/ 2575608 w 5428673"/>
                <a:gd name="connsiteY155" fmla="*/ 37014 h 10754714"/>
                <a:gd name="connsiteX156" fmla="*/ 2224027 w 5428673"/>
                <a:gd name="connsiteY156" fmla="*/ 278126 h 10754714"/>
                <a:gd name="connsiteX157" fmla="*/ 2087013 w 5428673"/>
                <a:gd name="connsiteY157" fmla="*/ 602343 h 10754714"/>
                <a:gd name="connsiteX158" fmla="*/ 2076390 w 5428673"/>
                <a:gd name="connsiteY158" fmla="*/ 1121429 h 10754714"/>
                <a:gd name="connsiteX159" fmla="*/ 2300486 w 5428673"/>
                <a:gd name="connsiteY159" fmla="*/ 1530531 h 10754714"/>
                <a:gd name="connsiteX160" fmla="*/ 2508987 w 5428673"/>
                <a:gd name="connsiteY160" fmla="*/ 1763495 h 10754714"/>
                <a:gd name="connsiteX161" fmla="*/ 2530296 w 5428673"/>
                <a:gd name="connsiteY161" fmla="*/ 2078352 h 10754714"/>
                <a:gd name="connsiteX162" fmla="*/ 2452627 w 5428673"/>
                <a:gd name="connsiteY162" fmla="*/ 2423449 h 10754714"/>
                <a:gd name="connsiteX163" fmla="*/ 2009941 w 5428673"/>
                <a:gd name="connsiteY163" fmla="*/ 2723226 h 10754714"/>
                <a:gd name="connsiteX164" fmla="*/ 1587073 w 5428673"/>
                <a:gd name="connsiteY164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04968 w 5428673"/>
                <a:gd name="connsiteY46" fmla="*/ 9502924 h 10754714"/>
                <a:gd name="connsiteX47" fmla="*/ 992758 w 5428673"/>
                <a:gd name="connsiteY47" fmla="*/ 9610061 h 10754714"/>
                <a:gd name="connsiteX48" fmla="*/ 1070768 w 5428673"/>
                <a:gd name="connsiteY48" fmla="*/ 9626969 h 10754714"/>
                <a:gd name="connsiteX49" fmla="*/ 1108369 w 5428673"/>
                <a:gd name="connsiteY49" fmla="*/ 9461602 h 10754714"/>
                <a:gd name="connsiteX50" fmla="*/ 1102649 w 5428673"/>
                <a:gd name="connsiteY50" fmla="*/ 9141920 h 10754714"/>
                <a:gd name="connsiteX51" fmla="*/ 1082968 w 5428673"/>
                <a:gd name="connsiteY51" fmla="*/ 8881312 h 10754714"/>
                <a:gd name="connsiteX52" fmla="*/ 1015572 w 5428673"/>
                <a:gd name="connsiteY52" fmla="*/ 8555355 h 10754714"/>
                <a:gd name="connsiteX53" fmla="*/ 950398 w 5428673"/>
                <a:gd name="connsiteY53" fmla="*/ 8128400 h 10754714"/>
                <a:gd name="connsiteX54" fmla="*/ 1422138 w 5428673"/>
                <a:gd name="connsiteY54" fmla="*/ 6406581 h 10754714"/>
                <a:gd name="connsiteX55" fmla="*/ 1515161 w 5428673"/>
                <a:gd name="connsiteY55" fmla="*/ 5523365 h 10754714"/>
                <a:gd name="connsiteX56" fmla="*/ 1541754 w 5428673"/>
                <a:gd name="connsiteY56" fmla="*/ 5025719 h 10754714"/>
                <a:gd name="connsiteX57" fmla="*/ 1577871 w 5428673"/>
                <a:gd name="connsiteY57" fmla="*/ 5097781 h 10754714"/>
                <a:gd name="connsiteX58" fmla="*/ 1655179 w 5428673"/>
                <a:gd name="connsiteY58" fmla="*/ 5550695 h 10754714"/>
                <a:gd name="connsiteX59" fmla="*/ 1772992 w 5428673"/>
                <a:gd name="connsiteY59" fmla="*/ 6216246 h 10754714"/>
                <a:gd name="connsiteX60" fmla="*/ 1640842 w 5428673"/>
                <a:gd name="connsiteY60" fmla="*/ 6648629 h 10754714"/>
                <a:gd name="connsiteX61" fmla="*/ 1270271 w 5428673"/>
                <a:gd name="connsiteY61" fmla="*/ 7682873 h 10754714"/>
                <a:gd name="connsiteX62" fmla="*/ 1146062 w 5428673"/>
                <a:gd name="connsiteY62" fmla="*/ 8704786 h 10754714"/>
                <a:gd name="connsiteX63" fmla="*/ 1309627 w 5428673"/>
                <a:gd name="connsiteY63" fmla="*/ 9773818 h 10754714"/>
                <a:gd name="connsiteX64" fmla="*/ 1467889 w 5428673"/>
                <a:gd name="connsiteY64" fmla="*/ 10512372 h 10754714"/>
                <a:gd name="connsiteX65" fmla="*/ 1538227 w 5428673"/>
                <a:gd name="connsiteY65" fmla="*/ 10723388 h 10754714"/>
                <a:gd name="connsiteX66" fmla="*/ 1626150 w 5428673"/>
                <a:gd name="connsiteY66" fmla="*/ 10723388 h 10754714"/>
                <a:gd name="connsiteX67" fmla="*/ 2396454 w 5428673"/>
                <a:gd name="connsiteY67" fmla="*/ 10748788 h 10754714"/>
                <a:gd name="connsiteX68" fmla="*/ 2786735 w 5428673"/>
                <a:gd name="connsiteY68" fmla="*/ 10731203 h 10754714"/>
                <a:gd name="connsiteX69" fmla="*/ 2804319 w 5428673"/>
                <a:gd name="connsiteY69" fmla="*/ 9914495 h 10754714"/>
                <a:gd name="connsiteX70" fmla="*/ 2786735 w 5428673"/>
                <a:gd name="connsiteY70" fmla="*/ 9351788 h 10754714"/>
                <a:gd name="connsiteX71" fmla="*/ 2757916 w 5428673"/>
                <a:gd name="connsiteY71" fmla="*/ 8936107 h 10754714"/>
                <a:gd name="connsiteX72" fmla="*/ 2927412 w 5428673"/>
                <a:gd name="connsiteY72" fmla="*/ 8947341 h 10754714"/>
                <a:gd name="connsiteX73" fmla="*/ 2997750 w 5428673"/>
                <a:gd name="connsiteY73" fmla="*/ 8964926 h 10754714"/>
                <a:gd name="connsiteX74" fmla="*/ 2980166 w 5428673"/>
                <a:gd name="connsiteY74" fmla="*/ 9175941 h 10754714"/>
                <a:gd name="connsiteX75" fmla="*/ 2944996 w 5428673"/>
                <a:gd name="connsiteY75" fmla="*/ 9685895 h 10754714"/>
                <a:gd name="connsiteX76" fmla="*/ 2962581 w 5428673"/>
                <a:gd name="connsiteY76" fmla="*/ 10740972 h 10754714"/>
                <a:gd name="connsiteX77" fmla="*/ 3205346 w 5428673"/>
                <a:gd name="connsiteY77" fmla="*/ 10742438 h 10754714"/>
                <a:gd name="connsiteX78" fmla="*/ 3947319 w 5428673"/>
                <a:gd name="connsiteY78" fmla="*/ 10740972 h 10754714"/>
                <a:gd name="connsiteX79" fmla="*/ 4268239 w 5428673"/>
                <a:gd name="connsiteY79" fmla="*/ 10724853 h 10754714"/>
                <a:gd name="connsiteX80" fmla="*/ 4311223 w 5428673"/>
                <a:gd name="connsiteY80" fmla="*/ 10651095 h 10754714"/>
                <a:gd name="connsiteX81" fmla="*/ 4362512 w 5428673"/>
                <a:gd name="connsiteY81" fmla="*/ 10276934 h 10754714"/>
                <a:gd name="connsiteX82" fmla="*/ 4565712 w 5428673"/>
                <a:gd name="connsiteY82" fmla="*/ 9082645 h 10754714"/>
                <a:gd name="connsiteX83" fmla="*/ 4617767 w 5428673"/>
                <a:gd name="connsiteY83" fmla="*/ 8647566 h 10754714"/>
                <a:gd name="connsiteX84" fmla="*/ 4609242 w 5428673"/>
                <a:gd name="connsiteY84" fmla="*/ 7988815 h 10754714"/>
                <a:gd name="connsiteX85" fmla="*/ 4496096 w 5428673"/>
                <a:gd name="connsiteY85" fmla="*/ 7278630 h 10754714"/>
                <a:gd name="connsiteX86" fmla="*/ 4200203 w 5428673"/>
                <a:gd name="connsiteY86" fmla="*/ 6620032 h 10754714"/>
                <a:gd name="connsiteX87" fmla="*/ 4024053 w 5428673"/>
                <a:gd name="connsiteY87" fmla="*/ 6197379 h 10754714"/>
                <a:gd name="connsiteX88" fmla="*/ 4070412 w 5428673"/>
                <a:gd name="connsiteY88" fmla="*/ 5799695 h 10754714"/>
                <a:gd name="connsiteX89" fmla="*/ 4140750 w 5428673"/>
                <a:gd name="connsiteY89" fmla="*/ 5307326 h 10754714"/>
                <a:gd name="connsiteX90" fmla="*/ 4158335 w 5428673"/>
                <a:gd name="connsiteY90" fmla="*/ 5025972 h 10754714"/>
                <a:gd name="connsiteX91" fmla="*/ 4182060 w 5428673"/>
                <a:gd name="connsiteY91" fmla="*/ 5274111 h 10754714"/>
                <a:gd name="connsiteX92" fmla="*/ 4214508 w 5428673"/>
                <a:gd name="connsiteY92" fmla="*/ 5969680 h 10754714"/>
                <a:gd name="connsiteX93" fmla="*/ 4227208 w 5428673"/>
                <a:gd name="connsiteY93" fmla="*/ 6297438 h 10754714"/>
                <a:gd name="connsiteX94" fmla="*/ 4369350 w 5428673"/>
                <a:gd name="connsiteY94" fmla="*/ 6889941 h 10754714"/>
                <a:gd name="connsiteX95" fmla="*/ 4527612 w 5428673"/>
                <a:gd name="connsiteY95" fmla="*/ 7452649 h 10754714"/>
                <a:gd name="connsiteX96" fmla="*/ 4865347 w 5428673"/>
                <a:gd name="connsiteY96" fmla="*/ 8224698 h 10754714"/>
                <a:gd name="connsiteX97" fmla="*/ 4785691 w 5428673"/>
                <a:gd name="connsiteY97" fmla="*/ 8527032 h 10754714"/>
                <a:gd name="connsiteX98" fmla="*/ 4717933 w 5428673"/>
                <a:gd name="connsiteY98" fmla="*/ 8711945 h 10754714"/>
                <a:gd name="connsiteX99" fmla="*/ 4710432 w 5428673"/>
                <a:gd name="connsiteY99" fmla="*/ 8835424 h 10754714"/>
                <a:gd name="connsiteX100" fmla="*/ 4733465 w 5428673"/>
                <a:gd name="connsiteY100" fmla="*/ 8999839 h 10754714"/>
                <a:gd name="connsiteX101" fmla="*/ 4723386 w 5428673"/>
                <a:gd name="connsiteY101" fmla="*/ 9161008 h 10754714"/>
                <a:gd name="connsiteX102" fmla="*/ 4707906 w 5428673"/>
                <a:gd name="connsiteY102" fmla="*/ 9258595 h 10754714"/>
                <a:gd name="connsiteX103" fmla="*/ 4762806 w 5428673"/>
                <a:gd name="connsiteY103" fmla="*/ 9296877 h 10754714"/>
                <a:gd name="connsiteX104" fmla="*/ 4818711 w 5428673"/>
                <a:gd name="connsiteY104" fmla="*/ 9254814 h 10754714"/>
                <a:gd name="connsiteX105" fmla="*/ 4869487 w 5428673"/>
                <a:gd name="connsiteY105" fmla="*/ 9156124 h 10754714"/>
                <a:gd name="connsiteX106" fmla="*/ 4880024 w 5428673"/>
                <a:gd name="connsiteY106" fmla="*/ 9009063 h 10754714"/>
                <a:gd name="connsiteX107" fmla="*/ 4920186 w 5428673"/>
                <a:gd name="connsiteY107" fmla="*/ 8881777 h 10754714"/>
                <a:gd name="connsiteX108" fmla="*/ 5016468 w 5428673"/>
                <a:gd name="connsiteY108" fmla="*/ 8803648 h 10754714"/>
                <a:gd name="connsiteX109" fmla="*/ 5169568 w 5428673"/>
                <a:gd name="connsiteY109" fmla="*/ 8944534 h 10754714"/>
                <a:gd name="connsiteX110" fmla="*/ 5176805 w 5428673"/>
                <a:gd name="connsiteY110" fmla="*/ 9142266 h 10754714"/>
                <a:gd name="connsiteX111" fmla="*/ 5096783 w 5428673"/>
                <a:gd name="connsiteY111" fmla="*/ 9309649 h 10754714"/>
                <a:gd name="connsiteX112" fmla="*/ 5008549 w 5428673"/>
                <a:gd name="connsiteY112" fmla="*/ 9458822 h 10754714"/>
                <a:gd name="connsiteX113" fmla="*/ 4936794 w 5428673"/>
                <a:gd name="connsiteY113" fmla="*/ 9577347 h 10754714"/>
                <a:gd name="connsiteX114" fmla="*/ 5051085 w 5428673"/>
                <a:gd name="connsiteY114" fmla="*/ 9586989 h 10754714"/>
                <a:gd name="connsiteX115" fmla="*/ 5146878 w 5428673"/>
                <a:gd name="connsiteY115" fmla="*/ 9510952 h 10754714"/>
                <a:gd name="connsiteX116" fmla="*/ 5274527 w 5428673"/>
                <a:gd name="connsiteY116" fmla="*/ 9384704 h 10754714"/>
                <a:gd name="connsiteX117" fmla="*/ 5407317 w 5428673"/>
                <a:gd name="connsiteY117" fmla="*/ 9172350 h 10754714"/>
                <a:gd name="connsiteX118" fmla="*/ 5427827 w 5428673"/>
                <a:gd name="connsiteY118" fmla="*/ 8971549 h 10754714"/>
                <a:gd name="connsiteX119" fmla="*/ 5401244 w 5428673"/>
                <a:gd name="connsiteY119" fmla="*/ 8787763 h 10754714"/>
                <a:gd name="connsiteX120" fmla="*/ 5271957 w 5428673"/>
                <a:gd name="connsiteY120" fmla="*/ 8405010 h 10754714"/>
                <a:gd name="connsiteX121" fmla="*/ 5168194 w 5428673"/>
                <a:gd name="connsiteY121" fmla="*/ 7442321 h 10754714"/>
                <a:gd name="connsiteX122" fmla="*/ 5152842 w 5428673"/>
                <a:gd name="connsiteY122" fmla="*/ 6839978 h 10754714"/>
                <a:gd name="connsiteX123" fmla="*/ 5080900 w 5428673"/>
                <a:gd name="connsiteY123" fmla="*/ 6291786 h 10754714"/>
                <a:gd name="connsiteX124" fmla="*/ 4957179 w 5428673"/>
                <a:gd name="connsiteY124" fmla="*/ 5707864 h 10754714"/>
                <a:gd name="connsiteX125" fmla="*/ 4916706 w 5428673"/>
                <a:gd name="connsiteY125" fmla="*/ 4447075 h 10754714"/>
                <a:gd name="connsiteX126" fmla="*/ 4934090 w 5428673"/>
                <a:gd name="connsiteY126" fmla="*/ 3700756 h 10754714"/>
                <a:gd name="connsiteX127" fmla="*/ 4696835 w 5428673"/>
                <a:gd name="connsiteY127" fmla="*/ 3250383 h 10754714"/>
                <a:gd name="connsiteX128" fmla="*/ 4447076 w 5428673"/>
                <a:gd name="connsiteY128" fmla="*/ 3044455 h 10754714"/>
                <a:gd name="connsiteX129" fmla="*/ 4126080 w 5428673"/>
                <a:gd name="connsiteY129" fmla="*/ 2912933 h 10754714"/>
                <a:gd name="connsiteX130" fmla="*/ 3850185 w 5428673"/>
                <a:gd name="connsiteY130" fmla="*/ 2746113 h 10754714"/>
                <a:gd name="connsiteX131" fmla="*/ 3472535 w 5428673"/>
                <a:gd name="connsiteY131" fmla="*/ 2528957 h 10754714"/>
                <a:gd name="connsiteX132" fmla="*/ 3380322 w 5428673"/>
                <a:gd name="connsiteY132" fmla="*/ 2231809 h 10754714"/>
                <a:gd name="connsiteX133" fmla="*/ 3388182 w 5428673"/>
                <a:gd name="connsiteY133" fmla="*/ 1958709 h 10754714"/>
                <a:gd name="connsiteX134" fmla="*/ 3535387 w 5428673"/>
                <a:gd name="connsiteY134" fmla="*/ 1962420 h 10754714"/>
                <a:gd name="connsiteX135" fmla="*/ 3756168 w 5428673"/>
                <a:gd name="connsiteY135" fmla="*/ 2007437 h 10754714"/>
                <a:gd name="connsiteX136" fmla="*/ 3828390 w 5428673"/>
                <a:gd name="connsiteY136" fmla="*/ 1815438 h 10754714"/>
                <a:gd name="connsiteX137" fmla="*/ 3880116 w 5428673"/>
                <a:gd name="connsiteY137" fmla="*/ 1750548 h 10754714"/>
                <a:gd name="connsiteX138" fmla="*/ 3933540 w 5428673"/>
                <a:gd name="connsiteY138" fmla="*/ 1690329 h 10754714"/>
                <a:gd name="connsiteX139" fmla="*/ 3886760 w 5428673"/>
                <a:gd name="connsiteY139" fmla="*/ 1631133 h 10754714"/>
                <a:gd name="connsiteX140" fmla="*/ 3813694 w 5428673"/>
                <a:gd name="connsiteY140" fmla="*/ 1619405 h 10754714"/>
                <a:gd name="connsiteX141" fmla="*/ 3925688 w 5428673"/>
                <a:gd name="connsiteY141" fmla="*/ 1610647 h 10754714"/>
                <a:gd name="connsiteX142" fmla="*/ 3966105 w 5428673"/>
                <a:gd name="connsiteY142" fmla="*/ 1565149 h 10754714"/>
                <a:gd name="connsiteX143" fmla="*/ 3951330 w 5428673"/>
                <a:gd name="connsiteY143" fmla="*/ 1494543 h 10754714"/>
                <a:gd name="connsiteX144" fmla="*/ 3947901 w 5428673"/>
                <a:gd name="connsiteY144" fmla="*/ 1378545 h 10754714"/>
                <a:gd name="connsiteX145" fmla="*/ 4050917 w 5428673"/>
                <a:gd name="connsiteY145" fmla="*/ 1363631 h 10754714"/>
                <a:gd name="connsiteX146" fmla="*/ 4123660 w 5428673"/>
                <a:gd name="connsiteY146" fmla="*/ 1325671 h 10754714"/>
                <a:gd name="connsiteX147" fmla="*/ 4159890 w 5428673"/>
                <a:gd name="connsiteY147" fmla="*/ 1250378 h 10754714"/>
                <a:gd name="connsiteX148" fmla="*/ 4089102 w 5428673"/>
                <a:gd name="connsiteY148" fmla="*/ 1169402 h 10754714"/>
                <a:gd name="connsiteX149" fmla="*/ 4019050 w 5428673"/>
                <a:gd name="connsiteY149" fmla="*/ 1072201 h 10754714"/>
                <a:gd name="connsiteX150" fmla="*/ 3945740 w 5428673"/>
                <a:gd name="connsiteY150" fmla="*/ 916919 h 10754714"/>
                <a:gd name="connsiteX151" fmla="*/ 3983448 w 5428673"/>
                <a:gd name="connsiteY151" fmla="*/ 753285 h 10754714"/>
                <a:gd name="connsiteX152" fmla="*/ 3987872 w 5428673"/>
                <a:gd name="connsiteY152" fmla="*/ 414462 h 10754714"/>
                <a:gd name="connsiteX153" fmla="*/ 3678236 w 5428673"/>
                <a:gd name="connsiteY153" fmla="*/ 125796 h 10754714"/>
                <a:gd name="connsiteX154" fmla="*/ 3178906 w 5428673"/>
                <a:gd name="connsiteY154" fmla="*/ 9659 h 10754714"/>
                <a:gd name="connsiteX155" fmla="*/ 2575608 w 5428673"/>
                <a:gd name="connsiteY155" fmla="*/ 37014 h 10754714"/>
                <a:gd name="connsiteX156" fmla="*/ 2224027 w 5428673"/>
                <a:gd name="connsiteY156" fmla="*/ 278126 h 10754714"/>
                <a:gd name="connsiteX157" fmla="*/ 2087013 w 5428673"/>
                <a:gd name="connsiteY157" fmla="*/ 602343 h 10754714"/>
                <a:gd name="connsiteX158" fmla="*/ 2076390 w 5428673"/>
                <a:gd name="connsiteY158" fmla="*/ 1121429 h 10754714"/>
                <a:gd name="connsiteX159" fmla="*/ 2300486 w 5428673"/>
                <a:gd name="connsiteY159" fmla="*/ 1530531 h 10754714"/>
                <a:gd name="connsiteX160" fmla="*/ 2508987 w 5428673"/>
                <a:gd name="connsiteY160" fmla="*/ 1763495 h 10754714"/>
                <a:gd name="connsiteX161" fmla="*/ 2530296 w 5428673"/>
                <a:gd name="connsiteY161" fmla="*/ 2078352 h 10754714"/>
                <a:gd name="connsiteX162" fmla="*/ 2452627 w 5428673"/>
                <a:gd name="connsiteY162" fmla="*/ 2423449 h 10754714"/>
                <a:gd name="connsiteX163" fmla="*/ 2009941 w 5428673"/>
                <a:gd name="connsiteY163" fmla="*/ 2723226 h 10754714"/>
                <a:gd name="connsiteX164" fmla="*/ 1587073 w 5428673"/>
                <a:gd name="connsiteY164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02649 w 5428673"/>
                <a:gd name="connsiteY51" fmla="*/ 9141920 h 10754714"/>
                <a:gd name="connsiteX52" fmla="*/ 1082968 w 5428673"/>
                <a:gd name="connsiteY52" fmla="*/ 8881312 h 10754714"/>
                <a:gd name="connsiteX53" fmla="*/ 1015572 w 5428673"/>
                <a:gd name="connsiteY53" fmla="*/ 8555355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82968 w 5428673"/>
                <a:gd name="connsiteY52" fmla="*/ 8881312 h 10754714"/>
                <a:gd name="connsiteX53" fmla="*/ 1015572 w 5428673"/>
                <a:gd name="connsiteY53" fmla="*/ 8555355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82968 w 5428673"/>
                <a:gd name="connsiteY52" fmla="*/ 8778833 h 10754714"/>
                <a:gd name="connsiteX53" fmla="*/ 1015572 w 5428673"/>
                <a:gd name="connsiteY53" fmla="*/ 8555355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60990 w 5428673"/>
                <a:gd name="connsiteY52" fmla="*/ 8736910 h 10754714"/>
                <a:gd name="connsiteX53" fmla="*/ 1015572 w 5428673"/>
                <a:gd name="connsiteY53" fmla="*/ 8555355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80526 w 5428673"/>
                <a:gd name="connsiteY52" fmla="*/ 8715948 h 10754714"/>
                <a:gd name="connsiteX53" fmla="*/ 1015572 w 5428673"/>
                <a:gd name="connsiteY53" fmla="*/ 8555355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80526 w 5428673"/>
                <a:gd name="connsiteY52" fmla="*/ 8715948 h 10754714"/>
                <a:gd name="connsiteX53" fmla="*/ 1015572 w 5428673"/>
                <a:gd name="connsiteY53" fmla="*/ 8555355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80526 w 5428673"/>
                <a:gd name="connsiteY52" fmla="*/ 8715948 h 10754714"/>
                <a:gd name="connsiteX53" fmla="*/ 1000920 w 5428673"/>
                <a:gd name="connsiteY53" fmla="*/ 8571657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0758 w 5428673"/>
                <a:gd name="connsiteY52" fmla="*/ 8771846 h 10754714"/>
                <a:gd name="connsiteX53" fmla="*/ 1000920 w 5428673"/>
                <a:gd name="connsiteY53" fmla="*/ 8571657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0758 w 5428673"/>
                <a:gd name="connsiteY52" fmla="*/ 8771846 h 10754714"/>
                <a:gd name="connsiteX53" fmla="*/ 983826 w 5428673"/>
                <a:gd name="connsiteY53" fmla="*/ 8578644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0758 w 5428673"/>
                <a:gd name="connsiteY52" fmla="*/ 8771846 h 10754714"/>
                <a:gd name="connsiteX53" fmla="*/ 983826 w 5428673"/>
                <a:gd name="connsiteY53" fmla="*/ 8578644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0758 w 5428673"/>
                <a:gd name="connsiteY52" fmla="*/ 8771846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5394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5394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53196 w 5428673"/>
                <a:gd name="connsiteY26" fmla="*/ 9088350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53196 w 5428673"/>
                <a:gd name="connsiteY26" fmla="*/ 9088350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53196 w 5428673"/>
                <a:gd name="connsiteY26" fmla="*/ 9088350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38666 w 5428673"/>
                <a:gd name="connsiteY33" fmla="*/ 9675275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38666 w 5428673"/>
                <a:gd name="connsiteY33" fmla="*/ 9675275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38666 w 5428673"/>
                <a:gd name="connsiteY33" fmla="*/ 9675275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7629 w 5428673"/>
                <a:gd name="connsiteY36" fmla="*/ 9153565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7629 w 5428673"/>
                <a:gd name="connsiteY36" fmla="*/ 9153565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7629 w 5428673"/>
                <a:gd name="connsiteY36" fmla="*/ 9153565 h 10754714"/>
                <a:gd name="connsiteX37" fmla="*/ 838912 w 5428673"/>
                <a:gd name="connsiteY37" fmla="*/ 9190831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7629 w 5428673"/>
                <a:gd name="connsiteY36" fmla="*/ 9153565 h 10754714"/>
                <a:gd name="connsiteX37" fmla="*/ 838912 w 5428673"/>
                <a:gd name="connsiteY37" fmla="*/ 9190831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7629 w 5428673"/>
                <a:gd name="connsiteY36" fmla="*/ 9153565 h 10754714"/>
                <a:gd name="connsiteX37" fmla="*/ 838912 w 5428673"/>
                <a:gd name="connsiteY37" fmla="*/ 9190831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38912 w 5428673"/>
                <a:gd name="connsiteY37" fmla="*/ 9190831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38912 w 5428673"/>
                <a:gd name="connsiteY37" fmla="*/ 9190831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38912 w 5428673"/>
                <a:gd name="connsiteY37" fmla="*/ 9190831 h 10754714"/>
                <a:gd name="connsiteX38" fmla="*/ 831585 w 5428673"/>
                <a:gd name="connsiteY38" fmla="*/ 9316600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38912 w 5428673"/>
                <a:gd name="connsiteY37" fmla="*/ 9190831 h 10754714"/>
                <a:gd name="connsiteX38" fmla="*/ 831585 w 5428673"/>
                <a:gd name="connsiteY38" fmla="*/ 9316600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38912 w 5428673"/>
                <a:gd name="connsiteY37" fmla="*/ 9190831 h 10754714"/>
                <a:gd name="connsiteX38" fmla="*/ 831585 w 5428673"/>
                <a:gd name="connsiteY38" fmla="*/ 9316600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38912 w 5428673"/>
                <a:gd name="connsiteY37" fmla="*/ 9190831 h 10754714"/>
                <a:gd name="connsiteX38" fmla="*/ 831585 w 5428673"/>
                <a:gd name="connsiteY38" fmla="*/ 9316600 h 10754714"/>
                <a:gd name="connsiteX39" fmla="*/ 804579 w 5428673"/>
                <a:gd name="connsiteY39" fmla="*/ 9543822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31585 w 5428673"/>
                <a:gd name="connsiteY38" fmla="*/ 9316600 h 10754714"/>
                <a:gd name="connsiteX39" fmla="*/ 804579 w 5428673"/>
                <a:gd name="connsiteY39" fmla="*/ 9543822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804579 w 5428673"/>
                <a:gd name="connsiteY39" fmla="*/ 9543822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5275 w 5428673"/>
                <a:gd name="connsiteY39" fmla="*/ 9532177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5275 w 5428673"/>
                <a:gd name="connsiteY39" fmla="*/ 9532177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5275 w 5428673"/>
                <a:gd name="connsiteY39" fmla="*/ 9532177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5275 w 5428673"/>
                <a:gd name="connsiteY39" fmla="*/ 9532177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5275 w 5428673"/>
                <a:gd name="connsiteY39" fmla="*/ 9532177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5275 w 5428673"/>
                <a:gd name="connsiteY39" fmla="*/ 9532177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5275 w 5428673"/>
                <a:gd name="connsiteY39" fmla="*/ 9532177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871974 w 5428673"/>
                <a:gd name="connsiteY43" fmla="*/ 9516111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97521 w 5428673"/>
                <a:gd name="connsiteY42" fmla="*/ 9770766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41354 w 5428673"/>
                <a:gd name="connsiteY42" fmla="*/ 9733501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794955 w 5428673"/>
                <a:gd name="connsiteY38" fmla="*/ 932358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794955 w 5428673"/>
                <a:gd name="connsiteY38" fmla="*/ 932358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78107 w 5428673"/>
                <a:gd name="connsiteY47" fmla="*/ 945168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78107 w 5428673"/>
                <a:gd name="connsiteY47" fmla="*/ 9451684 h 10754714"/>
                <a:gd name="connsiteX48" fmla="*/ 961013 w 5428673"/>
                <a:gd name="connsiteY48" fmla="*/ 9582112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61013 w 5428673"/>
                <a:gd name="connsiteY48" fmla="*/ 9582112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31696 w 5428673"/>
                <a:gd name="connsiteY49" fmla="*/ 9592033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31696 w 5428673"/>
                <a:gd name="connsiteY49" fmla="*/ 9592033 h 10754714"/>
                <a:gd name="connsiteX50" fmla="*/ 1049761 w 5428673"/>
                <a:gd name="connsiteY50" fmla="*/ 9426665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75643 w 5428673"/>
                <a:gd name="connsiteY52" fmla="*/ 8811440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47688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47688 w 5428673"/>
                <a:gd name="connsiteY141" fmla="*/ 1631133 h 10754714"/>
                <a:gd name="connsiteX142" fmla="*/ 3813694 w 5428673"/>
                <a:gd name="connsiteY142" fmla="*/ 1619405 h 10754714"/>
                <a:gd name="connsiteX143" fmla="*/ 3925688 w 5428673"/>
                <a:gd name="connsiteY143" fmla="*/ 1610647 h 10754714"/>
                <a:gd name="connsiteX144" fmla="*/ 3966105 w 5428673"/>
                <a:gd name="connsiteY144" fmla="*/ 1565149 h 10754714"/>
                <a:gd name="connsiteX145" fmla="*/ 3951330 w 5428673"/>
                <a:gd name="connsiteY145" fmla="*/ 1494543 h 10754714"/>
                <a:gd name="connsiteX146" fmla="*/ 3947901 w 5428673"/>
                <a:gd name="connsiteY146" fmla="*/ 1378545 h 10754714"/>
                <a:gd name="connsiteX147" fmla="*/ 4050917 w 5428673"/>
                <a:gd name="connsiteY147" fmla="*/ 1363631 h 10754714"/>
                <a:gd name="connsiteX148" fmla="*/ 4123660 w 5428673"/>
                <a:gd name="connsiteY148" fmla="*/ 1325671 h 10754714"/>
                <a:gd name="connsiteX149" fmla="*/ 4159890 w 5428673"/>
                <a:gd name="connsiteY149" fmla="*/ 1250378 h 10754714"/>
                <a:gd name="connsiteX150" fmla="*/ 4089102 w 5428673"/>
                <a:gd name="connsiteY150" fmla="*/ 1169402 h 10754714"/>
                <a:gd name="connsiteX151" fmla="*/ 4019050 w 5428673"/>
                <a:gd name="connsiteY151" fmla="*/ 1072201 h 10754714"/>
                <a:gd name="connsiteX152" fmla="*/ 3945740 w 5428673"/>
                <a:gd name="connsiteY152" fmla="*/ 916919 h 10754714"/>
                <a:gd name="connsiteX153" fmla="*/ 3983448 w 5428673"/>
                <a:gd name="connsiteY153" fmla="*/ 753285 h 10754714"/>
                <a:gd name="connsiteX154" fmla="*/ 3987872 w 5428673"/>
                <a:gd name="connsiteY154" fmla="*/ 414462 h 10754714"/>
                <a:gd name="connsiteX155" fmla="*/ 3678236 w 5428673"/>
                <a:gd name="connsiteY155" fmla="*/ 125796 h 10754714"/>
                <a:gd name="connsiteX156" fmla="*/ 3178906 w 5428673"/>
                <a:gd name="connsiteY156" fmla="*/ 9659 h 10754714"/>
                <a:gd name="connsiteX157" fmla="*/ 2575608 w 5428673"/>
                <a:gd name="connsiteY157" fmla="*/ 37014 h 10754714"/>
                <a:gd name="connsiteX158" fmla="*/ 2224027 w 5428673"/>
                <a:gd name="connsiteY158" fmla="*/ 278126 h 10754714"/>
                <a:gd name="connsiteX159" fmla="*/ 2087013 w 5428673"/>
                <a:gd name="connsiteY159" fmla="*/ 602343 h 10754714"/>
                <a:gd name="connsiteX160" fmla="*/ 2076390 w 5428673"/>
                <a:gd name="connsiteY160" fmla="*/ 1121429 h 10754714"/>
                <a:gd name="connsiteX161" fmla="*/ 2300486 w 5428673"/>
                <a:gd name="connsiteY161" fmla="*/ 1530531 h 10754714"/>
                <a:gd name="connsiteX162" fmla="*/ 2508987 w 5428673"/>
                <a:gd name="connsiteY162" fmla="*/ 1763495 h 10754714"/>
                <a:gd name="connsiteX163" fmla="*/ 2530296 w 5428673"/>
                <a:gd name="connsiteY163" fmla="*/ 2078352 h 10754714"/>
                <a:gd name="connsiteX164" fmla="*/ 2452627 w 5428673"/>
                <a:gd name="connsiteY164" fmla="*/ 2423449 h 10754714"/>
                <a:gd name="connsiteX165" fmla="*/ 2009941 w 5428673"/>
                <a:gd name="connsiteY165" fmla="*/ 2723226 h 10754714"/>
                <a:gd name="connsiteX166" fmla="*/ 1587073 w 5428673"/>
                <a:gd name="connsiteY166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47688 w 5428673"/>
                <a:gd name="connsiteY141" fmla="*/ 1631133 h 10754714"/>
                <a:gd name="connsiteX142" fmla="*/ 3813694 w 5428673"/>
                <a:gd name="connsiteY142" fmla="*/ 1619405 h 10754714"/>
                <a:gd name="connsiteX143" fmla="*/ 3925688 w 5428673"/>
                <a:gd name="connsiteY143" fmla="*/ 1610647 h 10754714"/>
                <a:gd name="connsiteX144" fmla="*/ 3966105 w 5428673"/>
                <a:gd name="connsiteY144" fmla="*/ 1565149 h 10754714"/>
                <a:gd name="connsiteX145" fmla="*/ 3951330 w 5428673"/>
                <a:gd name="connsiteY145" fmla="*/ 1494543 h 10754714"/>
                <a:gd name="connsiteX146" fmla="*/ 3947901 w 5428673"/>
                <a:gd name="connsiteY146" fmla="*/ 1378545 h 10754714"/>
                <a:gd name="connsiteX147" fmla="*/ 4050917 w 5428673"/>
                <a:gd name="connsiteY147" fmla="*/ 1363631 h 10754714"/>
                <a:gd name="connsiteX148" fmla="*/ 4123660 w 5428673"/>
                <a:gd name="connsiteY148" fmla="*/ 1325671 h 10754714"/>
                <a:gd name="connsiteX149" fmla="*/ 4159890 w 5428673"/>
                <a:gd name="connsiteY149" fmla="*/ 1250378 h 10754714"/>
                <a:gd name="connsiteX150" fmla="*/ 4089102 w 5428673"/>
                <a:gd name="connsiteY150" fmla="*/ 1169402 h 10754714"/>
                <a:gd name="connsiteX151" fmla="*/ 4019050 w 5428673"/>
                <a:gd name="connsiteY151" fmla="*/ 1072201 h 10754714"/>
                <a:gd name="connsiteX152" fmla="*/ 3945740 w 5428673"/>
                <a:gd name="connsiteY152" fmla="*/ 916919 h 10754714"/>
                <a:gd name="connsiteX153" fmla="*/ 3983448 w 5428673"/>
                <a:gd name="connsiteY153" fmla="*/ 753285 h 10754714"/>
                <a:gd name="connsiteX154" fmla="*/ 3987872 w 5428673"/>
                <a:gd name="connsiteY154" fmla="*/ 414462 h 10754714"/>
                <a:gd name="connsiteX155" fmla="*/ 3678236 w 5428673"/>
                <a:gd name="connsiteY155" fmla="*/ 125796 h 10754714"/>
                <a:gd name="connsiteX156" fmla="*/ 3178906 w 5428673"/>
                <a:gd name="connsiteY156" fmla="*/ 9659 h 10754714"/>
                <a:gd name="connsiteX157" fmla="*/ 2575608 w 5428673"/>
                <a:gd name="connsiteY157" fmla="*/ 37014 h 10754714"/>
                <a:gd name="connsiteX158" fmla="*/ 2224027 w 5428673"/>
                <a:gd name="connsiteY158" fmla="*/ 278126 h 10754714"/>
                <a:gd name="connsiteX159" fmla="*/ 2087013 w 5428673"/>
                <a:gd name="connsiteY159" fmla="*/ 602343 h 10754714"/>
                <a:gd name="connsiteX160" fmla="*/ 2076390 w 5428673"/>
                <a:gd name="connsiteY160" fmla="*/ 1121429 h 10754714"/>
                <a:gd name="connsiteX161" fmla="*/ 2300486 w 5428673"/>
                <a:gd name="connsiteY161" fmla="*/ 1530531 h 10754714"/>
                <a:gd name="connsiteX162" fmla="*/ 2508987 w 5428673"/>
                <a:gd name="connsiteY162" fmla="*/ 1763495 h 10754714"/>
                <a:gd name="connsiteX163" fmla="*/ 2530296 w 5428673"/>
                <a:gd name="connsiteY163" fmla="*/ 2078352 h 10754714"/>
                <a:gd name="connsiteX164" fmla="*/ 2452627 w 5428673"/>
                <a:gd name="connsiteY164" fmla="*/ 2423449 h 10754714"/>
                <a:gd name="connsiteX165" fmla="*/ 2009941 w 5428673"/>
                <a:gd name="connsiteY165" fmla="*/ 2723226 h 10754714"/>
                <a:gd name="connsiteX166" fmla="*/ 1587073 w 5428673"/>
                <a:gd name="connsiteY166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80044 h 10754714"/>
                <a:gd name="connsiteX142" fmla="*/ 3813694 w 5428673"/>
                <a:gd name="connsiteY142" fmla="*/ 1619405 h 10754714"/>
                <a:gd name="connsiteX143" fmla="*/ 3925688 w 5428673"/>
                <a:gd name="connsiteY143" fmla="*/ 1610647 h 10754714"/>
                <a:gd name="connsiteX144" fmla="*/ 3966105 w 5428673"/>
                <a:gd name="connsiteY144" fmla="*/ 1565149 h 10754714"/>
                <a:gd name="connsiteX145" fmla="*/ 3951330 w 5428673"/>
                <a:gd name="connsiteY145" fmla="*/ 1494543 h 10754714"/>
                <a:gd name="connsiteX146" fmla="*/ 3947901 w 5428673"/>
                <a:gd name="connsiteY146" fmla="*/ 1378545 h 10754714"/>
                <a:gd name="connsiteX147" fmla="*/ 4050917 w 5428673"/>
                <a:gd name="connsiteY147" fmla="*/ 1363631 h 10754714"/>
                <a:gd name="connsiteX148" fmla="*/ 4123660 w 5428673"/>
                <a:gd name="connsiteY148" fmla="*/ 1325671 h 10754714"/>
                <a:gd name="connsiteX149" fmla="*/ 4159890 w 5428673"/>
                <a:gd name="connsiteY149" fmla="*/ 1250378 h 10754714"/>
                <a:gd name="connsiteX150" fmla="*/ 4089102 w 5428673"/>
                <a:gd name="connsiteY150" fmla="*/ 1169402 h 10754714"/>
                <a:gd name="connsiteX151" fmla="*/ 4019050 w 5428673"/>
                <a:gd name="connsiteY151" fmla="*/ 1072201 h 10754714"/>
                <a:gd name="connsiteX152" fmla="*/ 3945740 w 5428673"/>
                <a:gd name="connsiteY152" fmla="*/ 916919 h 10754714"/>
                <a:gd name="connsiteX153" fmla="*/ 3983448 w 5428673"/>
                <a:gd name="connsiteY153" fmla="*/ 753285 h 10754714"/>
                <a:gd name="connsiteX154" fmla="*/ 3987872 w 5428673"/>
                <a:gd name="connsiteY154" fmla="*/ 414462 h 10754714"/>
                <a:gd name="connsiteX155" fmla="*/ 3678236 w 5428673"/>
                <a:gd name="connsiteY155" fmla="*/ 125796 h 10754714"/>
                <a:gd name="connsiteX156" fmla="*/ 3178906 w 5428673"/>
                <a:gd name="connsiteY156" fmla="*/ 9659 h 10754714"/>
                <a:gd name="connsiteX157" fmla="*/ 2575608 w 5428673"/>
                <a:gd name="connsiteY157" fmla="*/ 37014 h 10754714"/>
                <a:gd name="connsiteX158" fmla="*/ 2224027 w 5428673"/>
                <a:gd name="connsiteY158" fmla="*/ 278126 h 10754714"/>
                <a:gd name="connsiteX159" fmla="*/ 2087013 w 5428673"/>
                <a:gd name="connsiteY159" fmla="*/ 602343 h 10754714"/>
                <a:gd name="connsiteX160" fmla="*/ 2076390 w 5428673"/>
                <a:gd name="connsiteY160" fmla="*/ 1121429 h 10754714"/>
                <a:gd name="connsiteX161" fmla="*/ 2300486 w 5428673"/>
                <a:gd name="connsiteY161" fmla="*/ 1530531 h 10754714"/>
                <a:gd name="connsiteX162" fmla="*/ 2508987 w 5428673"/>
                <a:gd name="connsiteY162" fmla="*/ 1763495 h 10754714"/>
                <a:gd name="connsiteX163" fmla="*/ 2530296 w 5428673"/>
                <a:gd name="connsiteY163" fmla="*/ 2078352 h 10754714"/>
                <a:gd name="connsiteX164" fmla="*/ 2452627 w 5428673"/>
                <a:gd name="connsiteY164" fmla="*/ 2423449 h 10754714"/>
                <a:gd name="connsiteX165" fmla="*/ 2009941 w 5428673"/>
                <a:gd name="connsiteY165" fmla="*/ 2723226 h 10754714"/>
                <a:gd name="connsiteX166" fmla="*/ 1587073 w 5428673"/>
                <a:gd name="connsiteY166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80044 h 10754714"/>
                <a:gd name="connsiteX142" fmla="*/ 3832818 w 5428673"/>
                <a:gd name="connsiteY142" fmla="*/ 1637678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7456 w 5428673"/>
                <a:gd name="connsiteY141" fmla="*/ 1638121 h 10754714"/>
                <a:gd name="connsiteX142" fmla="*/ 3832818 w 5428673"/>
                <a:gd name="connsiteY142" fmla="*/ 1637678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32818 w 5428673"/>
                <a:gd name="connsiteY142" fmla="*/ 1637678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27933 w 5428673"/>
                <a:gd name="connsiteY142" fmla="*/ 1628362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35258 w 5428673"/>
                <a:gd name="connsiteY142" fmla="*/ 1658639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35258 w 5428673"/>
                <a:gd name="connsiteY142" fmla="*/ 1658639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35258 w 5428673"/>
                <a:gd name="connsiteY142" fmla="*/ 1658639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35258 w 5428673"/>
                <a:gd name="connsiteY142" fmla="*/ 1658639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35258 w 5428673"/>
                <a:gd name="connsiteY142" fmla="*/ 1633019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13694 w 5428673"/>
                <a:gd name="connsiteY142" fmla="*/ 1619405 h 10754714"/>
                <a:gd name="connsiteX143" fmla="*/ 3925688 w 5428673"/>
                <a:gd name="connsiteY143" fmla="*/ 1610647 h 10754714"/>
                <a:gd name="connsiteX144" fmla="*/ 3966105 w 5428673"/>
                <a:gd name="connsiteY144" fmla="*/ 1565149 h 10754714"/>
                <a:gd name="connsiteX145" fmla="*/ 3951330 w 5428673"/>
                <a:gd name="connsiteY145" fmla="*/ 1494543 h 10754714"/>
                <a:gd name="connsiteX146" fmla="*/ 3947901 w 5428673"/>
                <a:gd name="connsiteY146" fmla="*/ 1378545 h 10754714"/>
                <a:gd name="connsiteX147" fmla="*/ 4050917 w 5428673"/>
                <a:gd name="connsiteY147" fmla="*/ 1363631 h 10754714"/>
                <a:gd name="connsiteX148" fmla="*/ 4123660 w 5428673"/>
                <a:gd name="connsiteY148" fmla="*/ 1325671 h 10754714"/>
                <a:gd name="connsiteX149" fmla="*/ 4159890 w 5428673"/>
                <a:gd name="connsiteY149" fmla="*/ 1250378 h 10754714"/>
                <a:gd name="connsiteX150" fmla="*/ 4089102 w 5428673"/>
                <a:gd name="connsiteY150" fmla="*/ 1169402 h 10754714"/>
                <a:gd name="connsiteX151" fmla="*/ 4019050 w 5428673"/>
                <a:gd name="connsiteY151" fmla="*/ 1072201 h 10754714"/>
                <a:gd name="connsiteX152" fmla="*/ 3945740 w 5428673"/>
                <a:gd name="connsiteY152" fmla="*/ 916919 h 10754714"/>
                <a:gd name="connsiteX153" fmla="*/ 3983448 w 5428673"/>
                <a:gd name="connsiteY153" fmla="*/ 753285 h 10754714"/>
                <a:gd name="connsiteX154" fmla="*/ 3987872 w 5428673"/>
                <a:gd name="connsiteY154" fmla="*/ 414462 h 10754714"/>
                <a:gd name="connsiteX155" fmla="*/ 3678236 w 5428673"/>
                <a:gd name="connsiteY155" fmla="*/ 125796 h 10754714"/>
                <a:gd name="connsiteX156" fmla="*/ 3178906 w 5428673"/>
                <a:gd name="connsiteY156" fmla="*/ 9659 h 10754714"/>
                <a:gd name="connsiteX157" fmla="*/ 2575608 w 5428673"/>
                <a:gd name="connsiteY157" fmla="*/ 37014 h 10754714"/>
                <a:gd name="connsiteX158" fmla="*/ 2224027 w 5428673"/>
                <a:gd name="connsiteY158" fmla="*/ 278126 h 10754714"/>
                <a:gd name="connsiteX159" fmla="*/ 2087013 w 5428673"/>
                <a:gd name="connsiteY159" fmla="*/ 602343 h 10754714"/>
                <a:gd name="connsiteX160" fmla="*/ 2076390 w 5428673"/>
                <a:gd name="connsiteY160" fmla="*/ 1121429 h 10754714"/>
                <a:gd name="connsiteX161" fmla="*/ 2300486 w 5428673"/>
                <a:gd name="connsiteY161" fmla="*/ 1530531 h 10754714"/>
                <a:gd name="connsiteX162" fmla="*/ 2508987 w 5428673"/>
                <a:gd name="connsiteY162" fmla="*/ 1763495 h 10754714"/>
                <a:gd name="connsiteX163" fmla="*/ 2530296 w 5428673"/>
                <a:gd name="connsiteY163" fmla="*/ 2078352 h 10754714"/>
                <a:gd name="connsiteX164" fmla="*/ 2452627 w 5428673"/>
                <a:gd name="connsiteY164" fmla="*/ 2423449 h 10754714"/>
                <a:gd name="connsiteX165" fmla="*/ 2009941 w 5428673"/>
                <a:gd name="connsiteY165" fmla="*/ 2723226 h 10754714"/>
                <a:gd name="connsiteX166" fmla="*/ 1587073 w 5428673"/>
                <a:gd name="connsiteY166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64976 w 5428673"/>
                <a:gd name="connsiteY142" fmla="*/ 1619405 h 10754714"/>
                <a:gd name="connsiteX143" fmla="*/ 3925688 w 5428673"/>
                <a:gd name="connsiteY143" fmla="*/ 1610647 h 10754714"/>
                <a:gd name="connsiteX144" fmla="*/ 3966105 w 5428673"/>
                <a:gd name="connsiteY144" fmla="*/ 1565149 h 10754714"/>
                <a:gd name="connsiteX145" fmla="*/ 3951330 w 5428673"/>
                <a:gd name="connsiteY145" fmla="*/ 1494543 h 10754714"/>
                <a:gd name="connsiteX146" fmla="*/ 3947901 w 5428673"/>
                <a:gd name="connsiteY146" fmla="*/ 1378545 h 10754714"/>
                <a:gd name="connsiteX147" fmla="*/ 4050917 w 5428673"/>
                <a:gd name="connsiteY147" fmla="*/ 1363631 h 10754714"/>
                <a:gd name="connsiteX148" fmla="*/ 4123660 w 5428673"/>
                <a:gd name="connsiteY148" fmla="*/ 1325671 h 10754714"/>
                <a:gd name="connsiteX149" fmla="*/ 4159890 w 5428673"/>
                <a:gd name="connsiteY149" fmla="*/ 1250378 h 10754714"/>
                <a:gd name="connsiteX150" fmla="*/ 4089102 w 5428673"/>
                <a:gd name="connsiteY150" fmla="*/ 1169402 h 10754714"/>
                <a:gd name="connsiteX151" fmla="*/ 4019050 w 5428673"/>
                <a:gd name="connsiteY151" fmla="*/ 1072201 h 10754714"/>
                <a:gd name="connsiteX152" fmla="*/ 3945740 w 5428673"/>
                <a:gd name="connsiteY152" fmla="*/ 916919 h 10754714"/>
                <a:gd name="connsiteX153" fmla="*/ 3983448 w 5428673"/>
                <a:gd name="connsiteY153" fmla="*/ 753285 h 10754714"/>
                <a:gd name="connsiteX154" fmla="*/ 3987872 w 5428673"/>
                <a:gd name="connsiteY154" fmla="*/ 414462 h 10754714"/>
                <a:gd name="connsiteX155" fmla="*/ 3678236 w 5428673"/>
                <a:gd name="connsiteY155" fmla="*/ 125796 h 10754714"/>
                <a:gd name="connsiteX156" fmla="*/ 3178906 w 5428673"/>
                <a:gd name="connsiteY156" fmla="*/ 9659 h 10754714"/>
                <a:gd name="connsiteX157" fmla="*/ 2575608 w 5428673"/>
                <a:gd name="connsiteY157" fmla="*/ 37014 h 10754714"/>
                <a:gd name="connsiteX158" fmla="*/ 2224027 w 5428673"/>
                <a:gd name="connsiteY158" fmla="*/ 278126 h 10754714"/>
                <a:gd name="connsiteX159" fmla="*/ 2087013 w 5428673"/>
                <a:gd name="connsiteY159" fmla="*/ 602343 h 10754714"/>
                <a:gd name="connsiteX160" fmla="*/ 2076390 w 5428673"/>
                <a:gd name="connsiteY160" fmla="*/ 1121429 h 10754714"/>
                <a:gd name="connsiteX161" fmla="*/ 2300486 w 5428673"/>
                <a:gd name="connsiteY161" fmla="*/ 1530531 h 10754714"/>
                <a:gd name="connsiteX162" fmla="*/ 2508987 w 5428673"/>
                <a:gd name="connsiteY162" fmla="*/ 1763495 h 10754714"/>
                <a:gd name="connsiteX163" fmla="*/ 2530296 w 5428673"/>
                <a:gd name="connsiteY163" fmla="*/ 2078352 h 10754714"/>
                <a:gd name="connsiteX164" fmla="*/ 2452627 w 5428673"/>
                <a:gd name="connsiteY164" fmla="*/ 2423449 h 10754714"/>
                <a:gd name="connsiteX165" fmla="*/ 2009941 w 5428673"/>
                <a:gd name="connsiteY165" fmla="*/ 2723226 h 10754714"/>
                <a:gd name="connsiteX166" fmla="*/ 1587073 w 5428673"/>
                <a:gd name="connsiteY166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25615 w 5428673"/>
                <a:gd name="connsiteY140" fmla="*/ 1637678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35384 w 5428673"/>
                <a:gd name="connsiteY140" fmla="*/ 1653982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8522 w 5428673"/>
                <a:gd name="connsiteY140" fmla="*/ 1640008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8522 w 5428673"/>
                <a:gd name="connsiteY140" fmla="*/ 1640008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28058 w 5428673"/>
                <a:gd name="connsiteY140" fmla="*/ 1640008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8522 w 5428673"/>
                <a:gd name="connsiteY140" fmla="*/ 166329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6 w 5428673"/>
                <a:gd name="connsiteY140" fmla="*/ 1628363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8522 w 5428673"/>
                <a:gd name="connsiteY140" fmla="*/ 163767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59897 w 5428673"/>
                <a:gd name="connsiteY140" fmla="*/ 1626476 h 10754714"/>
                <a:gd name="connsiteX141" fmla="*/ 3925688 w 5428673"/>
                <a:gd name="connsiteY141" fmla="*/ 1610647 h 10754714"/>
                <a:gd name="connsiteX142" fmla="*/ 3966105 w 5428673"/>
                <a:gd name="connsiteY142" fmla="*/ 1565149 h 10754714"/>
                <a:gd name="connsiteX143" fmla="*/ 3951330 w 5428673"/>
                <a:gd name="connsiteY143" fmla="*/ 1494543 h 10754714"/>
                <a:gd name="connsiteX144" fmla="*/ 3947901 w 5428673"/>
                <a:gd name="connsiteY144" fmla="*/ 1378545 h 10754714"/>
                <a:gd name="connsiteX145" fmla="*/ 4050917 w 5428673"/>
                <a:gd name="connsiteY145" fmla="*/ 1363631 h 10754714"/>
                <a:gd name="connsiteX146" fmla="*/ 4123660 w 5428673"/>
                <a:gd name="connsiteY146" fmla="*/ 1325671 h 10754714"/>
                <a:gd name="connsiteX147" fmla="*/ 4159890 w 5428673"/>
                <a:gd name="connsiteY147" fmla="*/ 1250378 h 10754714"/>
                <a:gd name="connsiteX148" fmla="*/ 4089102 w 5428673"/>
                <a:gd name="connsiteY148" fmla="*/ 1169402 h 10754714"/>
                <a:gd name="connsiteX149" fmla="*/ 4019050 w 5428673"/>
                <a:gd name="connsiteY149" fmla="*/ 1072201 h 10754714"/>
                <a:gd name="connsiteX150" fmla="*/ 3945740 w 5428673"/>
                <a:gd name="connsiteY150" fmla="*/ 916919 h 10754714"/>
                <a:gd name="connsiteX151" fmla="*/ 3983448 w 5428673"/>
                <a:gd name="connsiteY151" fmla="*/ 753285 h 10754714"/>
                <a:gd name="connsiteX152" fmla="*/ 3987872 w 5428673"/>
                <a:gd name="connsiteY152" fmla="*/ 414462 h 10754714"/>
                <a:gd name="connsiteX153" fmla="*/ 3678236 w 5428673"/>
                <a:gd name="connsiteY153" fmla="*/ 125796 h 10754714"/>
                <a:gd name="connsiteX154" fmla="*/ 3178906 w 5428673"/>
                <a:gd name="connsiteY154" fmla="*/ 9659 h 10754714"/>
                <a:gd name="connsiteX155" fmla="*/ 2575608 w 5428673"/>
                <a:gd name="connsiteY155" fmla="*/ 37014 h 10754714"/>
                <a:gd name="connsiteX156" fmla="*/ 2224027 w 5428673"/>
                <a:gd name="connsiteY156" fmla="*/ 278126 h 10754714"/>
                <a:gd name="connsiteX157" fmla="*/ 2087013 w 5428673"/>
                <a:gd name="connsiteY157" fmla="*/ 602343 h 10754714"/>
                <a:gd name="connsiteX158" fmla="*/ 2076390 w 5428673"/>
                <a:gd name="connsiteY158" fmla="*/ 1121429 h 10754714"/>
                <a:gd name="connsiteX159" fmla="*/ 2300486 w 5428673"/>
                <a:gd name="connsiteY159" fmla="*/ 1530531 h 10754714"/>
                <a:gd name="connsiteX160" fmla="*/ 2508987 w 5428673"/>
                <a:gd name="connsiteY160" fmla="*/ 1763495 h 10754714"/>
                <a:gd name="connsiteX161" fmla="*/ 2530296 w 5428673"/>
                <a:gd name="connsiteY161" fmla="*/ 2078352 h 10754714"/>
                <a:gd name="connsiteX162" fmla="*/ 2452627 w 5428673"/>
                <a:gd name="connsiteY162" fmla="*/ 2423449 h 10754714"/>
                <a:gd name="connsiteX163" fmla="*/ 2009941 w 5428673"/>
                <a:gd name="connsiteY163" fmla="*/ 2723226 h 10754714"/>
                <a:gd name="connsiteX164" fmla="*/ 1587073 w 5428673"/>
                <a:gd name="connsiteY164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59897 w 5428673"/>
                <a:gd name="connsiteY140" fmla="*/ 1626476 h 10754714"/>
                <a:gd name="connsiteX141" fmla="*/ 3925688 w 5428673"/>
                <a:gd name="connsiteY141" fmla="*/ 1610647 h 10754714"/>
                <a:gd name="connsiteX142" fmla="*/ 3966105 w 5428673"/>
                <a:gd name="connsiteY142" fmla="*/ 1565149 h 10754714"/>
                <a:gd name="connsiteX143" fmla="*/ 3951330 w 5428673"/>
                <a:gd name="connsiteY143" fmla="*/ 1494543 h 10754714"/>
                <a:gd name="connsiteX144" fmla="*/ 3947901 w 5428673"/>
                <a:gd name="connsiteY144" fmla="*/ 1378545 h 10754714"/>
                <a:gd name="connsiteX145" fmla="*/ 4050917 w 5428673"/>
                <a:gd name="connsiteY145" fmla="*/ 1363631 h 10754714"/>
                <a:gd name="connsiteX146" fmla="*/ 4123660 w 5428673"/>
                <a:gd name="connsiteY146" fmla="*/ 1325671 h 10754714"/>
                <a:gd name="connsiteX147" fmla="*/ 4159890 w 5428673"/>
                <a:gd name="connsiteY147" fmla="*/ 1250378 h 10754714"/>
                <a:gd name="connsiteX148" fmla="*/ 4089102 w 5428673"/>
                <a:gd name="connsiteY148" fmla="*/ 1169402 h 10754714"/>
                <a:gd name="connsiteX149" fmla="*/ 4019050 w 5428673"/>
                <a:gd name="connsiteY149" fmla="*/ 1072201 h 10754714"/>
                <a:gd name="connsiteX150" fmla="*/ 3945740 w 5428673"/>
                <a:gd name="connsiteY150" fmla="*/ 916919 h 10754714"/>
                <a:gd name="connsiteX151" fmla="*/ 3983448 w 5428673"/>
                <a:gd name="connsiteY151" fmla="*/ 753285 h 10754714"/>
                <a:gd name="connsiteX152" fmla="*/ 3987872 w 5428673"/>
                <a:gd name="connsiteY152" fmla="*/ 414462 h 10754714"/>
                <a:gd name="connsiteX153" fmla="*/ 3678236 w 5428673"/>
                <a:gd name="connsiteY153" fmla="*/ 125796 h 10754714"/>
                <a:gd name="connsiteX154" fmla="*/ 3178906 w 5428673"/>
                <a:gd name="connsiteY154" fmla="*/ 9659 h 10754714"/>
                <a:gd name="connsiteX155" fmla="*/ 2575608 w 5428673"/>
                <a:gd name="connsiteY155" fmla="*/ 37014 h 10754714"/>
                <a:gd name="connsiteX156" fmla="*/ 2224027 w 5428673"/>
                <a:gd name="connsiteY156" fmla="*/ 278126 h 10754714"/>
                <a:gd name="connsiteX157" fmla="*/ 2087013 w 5428673"/>
                <a:gd name="connsiteY157" fmla="*/ 602343 h 10754714"/>
                <a:gd name="connsiteX158" fmla="*/ 2076390 w 5428673"/>
                <a:gd name="connsiteY158" fmla="*/ 1121429 h 10754714"/>
                <a:gd name="connsiteX159" fmla="*/ 2300486 w 5428673"/>
                <a:gd name="connsiteY159" fmla="*/ 1530531 h 10754714"/>
                <a:gd name="connsiteX160" fmla="*/ 2508987 w 5428673"/>
                <a:gd name="connsiteY160" fmla="*/ 1763495 h 10754714"/>
                <a:gd name="connsiteX161" fmla="*/ 2530296 w 5428673"/>
                <a:gd name="connsiteY161" fmla="*/ 2078352 h 10754714"/>
                <a:gd name="connsiteX162" fmla="*/ 2452627 w 5428673"/>
                <a:gd name="connsiteY162" fmla="*/ 2423449 h 10754714"/>
                <a:gd name="connsiteX163" fmla="*/ 2009941 w 5428673"/>
                <a:gd name="connsiteY163" fmla="*/ 2723226 h 10754714"/>
                <a:gd name="connsiteX164" fmla="*/ 1587073 w 5428673"/>
                <a:gd name="connsiteY164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79855 w 5428673"/>
                <a:gd name="connsiteY2" fmla="*/ 4073332 h 10754714"/>
                <a:gd name="connsiteX3" fmla="*/ 762695 w 5428673"/>
                <a:gd name="connsiteY3" fmla="*/ 5055892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45667 w 5428673"/>
                <a:gd name="connsiteY2" fmla="*/ 4017435 h 10754714"/>
                <a:gd name="connsiteX3" fmla="*/ 762695 w 5428673"/>
                <a:gd name="connsiteY3" fmla="*/ 5055892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45667 w 5428673"/>
                <a:gd name="connsiteY2" fmla="*/ 4017435 h 10754714"/>
                <a:gd name="connsiteX3" fmla="*/ 762695 w 5428673"/>
                <a:gd name="connsiteY3" fmla="*/ 5055892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45667 w 5428673"/>
                <a:gd name="connsiteY2" fmla="*/ 4017435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26131 w 5428673"/>
                <a:gd name="connsiteY2" fmla="*/ 3975511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26131 w 5428673"/>
                <a:gd name="connsiteY2" fmla="*/ 3975511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51522 w 5428673"/>
                <a:gd name="connsiteY57" fmla="*/ 5142172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26131 w 5428673"/>
                <a:gd name="connsiteY2" fmla="*/ 3975511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51522 w 5428673"/>
                <a:gd name="connsiteY57" fmla="*/ 5142172 h 10754714"/>
                <a:gd name="connsiteX58" fmla="*/ 1592522 w 5428673"/>
                <a:gd name="connsiteY58" fmla="*/ 5153678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26131 w 5428673"/>
                <a:gd name="connsiteY2" fmla="*/ 3975511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51522 w 5428673"/>
                <a:gd name="connsiteY57" fmla="*/ 5142172 h 10754714"/>
                <a:gd name="connsiteX58" fmla="*/ 1592522 w 5428673"/>
                <a:gd name="connsiteY58" fmla="*/ 5153678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26131 w 5428673"/>
                <a:gd name="connsiteY2" fmla="*/ 3975511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51522 w 5428673"/>
                <a:gd name="connsiteY57" fmla="*/ 5142172 h 10754714"/>
                <a:gd name="connsiteX58" fmla="*/ 1592522 w 5428673"/>
                <a:gd name="connsiteY58" fmla="*/ 5153678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26131 w 5428673"/>
                <a:gd name="connsiteY2" fmla="*/ 3975511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51522 w 5428673"/>
                <a:gd name="connsiteY57" fmla="*/ 5142172 h 10754714"/>
                <a:gd name="connsiteX58" fmla="*/ 1592522 w 5428673"/>
                <a:gd name="connsiteY58" fmla="*/ 5153678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26131 w 5428673"/>
                <a:gd name="connsiteY2" fmla="*/ 3975511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51522 w 5428673"/>
                <a:gd name="connsiteY57" fmla="*/ 5142172 h 10754714"/>
                <a:gd name="connsiteX58" fmla="*/ 1592522 w 5428673"/>
                <a:gd name="connsiteY58" fmla="*/ 5153678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5288 h 10758832"/>
                <a:gd name="connsiteX1" fmla="*/ 920108 w 5428673"/>
                <a:gd name="connsiteY1" fmla="*/ 3281482 h 10758832"/>
                <a:gd name="connsiteX2" fmla="*/ 726131 w 5428673"/>
                <a:gd name="connsiteY2" fmla="*/ 3979629 h 10758832"/>
                <a:gd name="connsiteX3" fmla="*/ 757811 w 5428673"/>
                <a:gd name="connsiteY3" fmla="*/ 5018088 h 10758832"/>
                <a:gd name="connsiteX4" fmla="*/ 728920 w 5428673"/>
                <a:gd name="connsiteY4" fmla="*/ 5665215 h 10758832"/>
                <a:gd name="connsiteX5" fmla="*/ 593054 w 5428673"/>
                <a:gd name="connsiteY5" fmla="*/ 6484100 h 10758832"/>
                <a:gd name="connsiteX6" fmla="*/ 543580 w 5428673"/>
                <a:gd name="connsiteY6" fmla="*/ 7347352 h 10758832"/>
                <a:gd name="connsiteX7" fmla="*/ 531438 w 5428673"/>
                <a:gd name="connsiteY7" fmla="*/ 7978723 h 10758832"/>
                <a:gd name="connsiteX8" fmla="*/ 499339 w 5428673"/>
                <a:gd name="connsiteY8" fmla="*/ 8245842 h 10758832"/>
                <a:gd name="connsiteX9" fmla="*/ 413869 w 5428673"/>
                <a:gd name="connsiteY9" fmla="*/ 8462184 h 10758832"/>
                <a:gd name="connsiteX10" fmla="*/ 209166 w 5428673"/>
                <a:gd name="connsiteY10" fmla="*/ 8613392 h 10758832"/>
                <a:gd name="connsiteX11" fmla="*/ 140492 w 5428673"/>
                <a:gd name="connsiteY11" fmla="*/ 8710503 h 10758832"/>
                <a:gd name="connsiteX12" fmla="*/ 28457 w 5428673"/>
                <a:gd name="connsiteY12" fmla="*/ 8952393 h 10758832"/>
                <a:gd name="connsiteX13" fmla="*/ 19659 w 5428673"/>
                <a:gd name="connsiteY13" fmla="*/ 9044278 h 10758832"/>
                <a:gd name="connsiteX14" fmla="*/ 3536 w 5428673"/>
                <a:gd name="connsiteY14" fmla="*/ 9154329 h 10758832"/>
                <a:gd name="connsiteX15" fmla="*/ 94871 w 5428673"/>
                <a:gd name="connsiteY15" fmla="*/ 9119044 h 10758832"/>
                <a:gd name="connsiteX16" fmla="*/ 156901 w 5428673"/>
                <a:gd name="connsiteY16" fmla="*/ 9023438 h 10758832"/>
                <a:gd name="connsiteX17" fmla="*/ 227251 w 5428673"/>
                <a:gd name="connsiteY17" fmla="*/ 8862037 h 10758832"/>
                <a:gd name="connsiteX18" fmla="*/ 323002 w 5428673"/>
                <a:gd name="connsiteY18" fmla="*/ 8802649 h 10758832"/>
                <a:gd name="connsiteX19" fmla="*/ 384698 w 5428673"/>
                <a:gd name="connsiteY19" fmla="*/ 8829285 h 10758832"/>
                <a:gd name="connsiteX20" fmla="*/ 343183 w 5428673"/>
                <a:gd name="connsiteY20" fmla="*/ 9164670 h 10758832"/>
                <a:gd name="connsiteX21" fmla="*/ 328388 w 5428673"/>
                <a:gd name="connsiteY21" fmla="*/ 9432777 h 10758832"/>
                <a:gd name="connsiteX22" fmla="*/ 309832 w 5428673"/>
                <a:gd name="connsiteY22" fmla="*/ 9692350 h 10758832"/>
                <a:gd name="connsiteX23" fmla="*/ 386505 w 5428673"/>
                <a:gd name="connsiteY23" fmla="*/ 9692699 h 10758832"/>
                <a:gd name="connsiteX24" fmla="*/ 433872 w 5428673"/>
                <a:gd name="connsiteY24" fmla="*/ 9463983 h 10758832"/>
                <a:gd name="connsiteX25" fmla="*/ 487586 w 5428673"/>
                <a:gd name="connsiteY25" fmla="*/ 9175527 h 10758832"/>
                <a:gd name="connsiteX26" fmla="*/ 536102 w 5428673"/>
                <a:gd name="connsiteY26" fmla="*/ 9108771 h 10758832"/>
                <a:gd name="connsiteX27" fmla="*/ 587385 w 5428673"/>
                <a:gd name="connsiteY27" fmla="*/ 9134391 h 10758832"/>
                <a:gd name="connsiteX28" fmla="*/ 592103 w 5428673"/>
                <a:gd name="connsiteY28" fmla="*/ 9203706 h 10758832"/>
                <a:gd name="connsiteX29" fmla="*/ 562964 w 5428673"/>
                <a:gd name="connsiteY29" fmla="*/ 9504713 h 10758832"/>
                <a:gd name="connsiteX30" fmla="*/ 543428 w 5428673"/>
                <a:gd name="connsiteY30" fmla="*/ 9670078 h 10758832"/>
                <a:gd name="connsiteX31" fmla="*/ 543429 w 5428673"/>
                <a:gd name="connsiteY31" fmla="*/ 9788859 h 10758832"/>
                <a:gd name="connsiteX32" fmla="*/ 604479 w 5428673"/>
                <a:gd name="connsiteY32" fmla="*/ 9812150 h 10758832"/>
                <a:gd name="connsiteX33" fmla="*/ 663086 w 5428673"/>
                <a:gd name="connsiteY33" fmla="*/ 9677064 h 10758832"/>
                <a:gd name="connsiteX34" fmla="*/ 689303 w 5428673"/>
                <a:gd name="connsiteY34" fmla="*/ 9529655 h 10758832"/>
                <a:gd name="connsiteX35" fmla="*/ 738143 w 5428673"/>
                <a:gd name="connsiteY35" fmla="*/ 9226645 h 10758832"/>
                <a:gd name="connsiteX36" fmla="*/ 780304 w 5428673"/>
                <a:gd name="connsiteY36" fmla="*/ 9164670 h 10758832"/>
                <a:gd name="connsiteX37" fmla="*/ 809608 w 5428673"/>
                <a:gd name="connsiteY37" fmla="*/ 9201936 h 10758832"/>
                <a:gd name="connsiteX38" fmla="*/ 802280 w 5428673"/>
                <a:gd name="connsiteY38" fmla="*/ 9325375 h 10758832"/>
                <a:gd name="connsiteX39" fmla="*/ 772833 w 5428673"/>
                <a:gd name="connsiteY39" fmla="*/ 9508346 h 10758832"/>
                <a:gd name="connsiteX40" fmla="*/ 747922 w 5428673"/>
                <a:gd name="connsiteY40" fmla="*/ 9715518 h 10758832"/>
                <a:gd name="connsiteX41" fmla="*/ 781620 w 5428673"/>
                <a:gd name="connsiteY41" fmla="*/ 9780617 h 10758832"/>
                <a:gd name="connsiteX42" fmla="*/ 829144 w 5428673"/>
                <a:gd name="connsiteY42" fmla="*/ 9718987 h 10758832"/>
                <a:gd name="connsiteX43" fmla="*/ 871974 w 5428673"/>
                <a:gd name="connsiteY43" fmla="*/ 9520229 h 10758832"/>
                <a:gd name="connsiteX44" fmla="*/ 900798 w 5428673"/>
                <a:gd name="connsiteY44" fmla="*/ 9321209 h 10758832"/>
                <a:gd name="connsiteX45" fmla="*/ 929132 w 5428673"/>
                <a:gd name="connsiteY45" fmla="*/ 9165858 h 10758832"/>
                <a:gd name="connsiteX46" fmla="*/ 970781 w 5428673"/>
                <a:gd name="connsiteY46" fmla="*/ 9183303 h 10758832"/>
                <a:gd name="connsiteX47" fmla="*/ 961013 w 5428673"/>
                <a:gd name="connsiteY47" fmla="*/ 9441827 h 10758832"/>
                <a:gd name="connsiteX48" fmla="*/ 956129 w 5428673"/>
                <a:gd name="connsiteY48" fmla="*/ 9581573 h 10758832"/>
                <a:gd name="connsiteX49" fmla="*/ 1012160 w 5428673"/>
                <a:gd name="connsiteY49" fmla="*/ 9586835 h 10758832"/>
                <a:gd name="connsiteX50" fmla="*/ 1049761 w 5428673"/>
                <a:gd name="connsiteY50" fmla="*/ 9430783 h 10758832"/>
                <a:gd name="connsiteX51" fmla="*/ 1075785 w 5428673"/>
                <a:gd name="connsiteY51" fmla="*/ 9073836 h 10758832"/>
                <a:gd name="connsiteX52" fmla="*/ 1065875 w 5428673"/>
                <a:gd name="connsiteY52" fmla="*/ 8694446 h 10758832"/>
                <a:gd name="connsiteX53" fmla="*/ 993594 w 5428673"/>
                <a:gd name="connsiteY53" fmla="*/ 8480283 h 10758832"/>
                <a:gd name="connsiteX54" fmla="*/ 1038311 w 5428673"/>
                <a:gd name="connsiteY54" fmla="*/ 8160467 h 10758832"/>
                <a:gd name="connsiteX55" fmla="*/ 1422138 w 5428673"/>
                <a:gd name="connsiteY55" fmla="*/ 6410699 h 10758832"/>
                <a:gd name="connsiteX56" fmla="*/ 1515161 w 5428673"/>
                <a:gd name="connsiteY56" fmla="*/ 5527483 h 10758832"/>
                <a:gd name="connsiteX57" fmla="*/ 1551522 w 5428673"/>
                <a:gd name="connsiteY57" fmla="*/ 5146290 h 10758832"/>
                <a:gd name="connsiteX58" fmla="*/ 1592522 w 5428673"/>
                <a:gd name="connsiteY58" fmla="*/ 5157796 h 10758832"/>
                <a:gd name="connsiteX59" fmla="*/ 1655179 w 5428673"/>
                <a:gd name="connsiteY59" fmla="*/ 5554813 h 10758832"/>
                <a:gd name="connsiteX60" fmla="*/ 1772992 w 5428673"/>
                <a:gd name="connsiteY60" fmla="*/ 6220364 h 10758832"/>
                <a:gd name="connsiteX61" fmla="*/ 1640842 w 5428673"/>
                <a:gd name="connsiteY61" fmla="*/ 6652747 h 10758832"/>
                <a:gd name="connsiteX62" fmla="*/ 1270271 w 5428673"/>
                <a:gd name="connsiteY62" fmla="*/ 7686991 h 10758832"/>
                <a:gd name="connsiteX63" fmla="*/ 1146062 w 5428673"/>
                <a:gd name="connsiteY63" fmla="*/ 8708904 h 10758832"/>
                <a:gd name="connsiteX64" fmla="*/ 1309627 w 5428673"/>
                <a:gd name="connsiteY64" fmla="*/ 9777936 h 10758832"/>
                <a:gd name="connsiteX65" fmla="*/ 1467889 w 5428673"/>
                <a:gd name="connsiteY65" fmla="*/ 10516490 h 10758832"/>
                <a:gd name="connsiteX66" fmla="*/ 1538227 w 5428673"/>
                <a:gd name="connsiteY66" fmla="*/ 10727506 h 10758832"/>
                <a:gd name="connsiteX67" fmla="*/ 1626150 w 5428673"/>
                <a:gd name="connsiteY67" fmla="*/ 10727506 h 10758832"/>
                <a:gd name="connsiteX68" fmla="*/ 2396454 w 5428673"/>
                <a:gd name="connsiteY68" fmla="*/ 10752906 h 10758832"/>
                <a:gd name="connsiteX69" fmla="*/ 2786735 w 5428673"/>
                <a:gd name="connsiteY69" fmla="*/ 10735321 h 10758832"/>
                <a:gd name="connsiteX70" fmla="*/ 2804319 w 5428673"/>
                <a:gd name="connsiteY70" fmla="*/ 9918613 h 10758832"/>
                <a:gd name="connsiteX71" fmla="*/ 2786735 w 5428673"/>
                <a:gd name="connsiteY71" fmla="*/ 9355906 h 10758832"/>
                <a:gd name="connsiteX72" fmla="*/ 2757916 w 5428673"/>
                <a:gd name="connsiteY72" fmla="*/ 8940225 h 10758832"/>
                <a:gd name="connsiteX73" fmla="*/ 2927412 w 5428673"/>
                <a:gd name="connsiteY73" fmla="*/ 8951459 h 10758832"/>
                <a:gd name="connsiteX74" fmla="*/ 2997750 w 5428673"/>
                <a:gd name="connsiteY74" fmla="*/ 8969044 h 10758832"/>
                <a:gd name="connsiteX75" fmla="*/ 2980166 w 5428673"/>
                <a:gd name="connsiteY75" fmla="*/ 9180059 h 10758832"/>
                <a:gd name="connsiteX76" fmla="*/ 2944996 w 5428673"/>
                <a:gd name="connsiteY76" fmla="*/ 9690013 h 10758832"/>
                <a:gd name="connsiteX77" fmla="*/ 2962581 w 5428673"/>
                <a:gd name="connsiteY77" fmla="*/ 10745090 h 10758832"/>
                <a:gd name="connsiteX78" fmla="*/ 3205346 w 5428673"/>
                <a:gd name="connsiteY78" fmla="*/ 10746556 h 10758832"/>
                <a:gd name="connsiteX79" fmla="*/ 3947319 w 5428673"/>
                <a:gd name="connsiteY79" fmla="*/ 10745090 h 10758832"/>
                <a:gd name="connsiteX80" fmla="*/ 4268239 w 5428673"/>
                <a:gd name="connsiteY80" fmla="*/ 10728971 h 10758832"/>
                <a:gd name="connsiteX81" fmla="*/ 4311223 w 5428673"/>
                <a:gd name="connsiteY81" fmla="*/ 10655213 h 10758832"/>
                <a:gd name="connsiteX82" fmla="*/ 4362512 w 5428673"/>
                <a:gd name="connsiteY82" fmla="*/ 10281052 h 10758832"/>
                <a:gd name="connsiteX83" fmla="*/ 4565712 w 5428673"/>
                <a:gd name="connsiteY83" fmla="*/ 9086763 h 10758832"/>
                <a:gd name="connsiteX84" fmla="*/ 4617767 w 5428673"/>
                <a:gd name="connsiteY84" fmla="*/ 8651684 h 10758832"/>
                <a:gd name="connsiteX85" fmla="*/ 4609242 w 5428673"/>
                <a:gd name="connsiteY85" fmla="*/ 7992933 h 10758832"/>
                <a:gd name="connsiteX86" fmla="*/ 4496096 w 5428673"/>
                <a:gd name="connsiteY86" fmla="*/ 7282748 h 10758832"/>
                <a:gd name="connsiteX87" fmla="*/ 4200203 w 5428673"/>
                <a:gd name="connsiteY87" fmla="*/ 6624150 h 10758832"/>
                <a:gd name="connsiteX88" fmla="*/ 4024053 w 5428673"/>
                <a:gd name="connsiteY88" fmla="*/ 6201497 h 10758832"/>
                <a:gd name="connsiteX89" fmla="*/ 4070412 w 5428673"/>
                <a:gd name="connsiteY89" fmla="*/ 5803813 h 10758832"/>
                <a:gd name="connsiteX90" fmla="*/ 4140750 w 5428673"/>
                <a:gd name="connsiteY90" fmla="*/ 5311444 h 10758832"/>
                <a:gd name="connsiteX91" fmla="*/ 4158335 w 5428673"/>
                <a:gd name="connsiteY91" fmla="*/ 5030090 h 10758832"/>
                <a:gd name="connsiteX92" fmla="*/ 4182060 w 5428673"/>
                <a:gd name="connsiteY92" fmla="*/ 5278229 h 10758832"/>
                <a:gd name="connsiteX93" fmla="*/ 4214508 w 5428673"/>
                <a:gd name="connsiteY93" fmla="*/ 5973798 h 10758832"/>
                <a:gd name="connsiteX94" fmla="*/ 4227208 w 5428673"/>
                <a:gd name="connsiteY94" fmla="*/ 6301556 h 10758832"/>
                <a:gd name="connsiteX95" fmla="*/ 4369350 w 5428673"/>
                <a:gd name="connsiteY95" fmla="*/ 6894059 h 10758832"/>
                <a:gd name="connsiteX96" fmla="*/ 4527612 w 5428673"/>
                <a:gd name="connsiteY96" fmla="*/ 7456767 h 10758832"/>
                <a:gd name="connsiteX97" fmla="*/ 4865347 w 5428673"/>
                <a:gd name="connsiteY97" fmla="*/ 8228816 h 10758832"/>
                <a:gd name="connsiteX98" fmla="*/ 4785691 w 5428673"/>
                <a:gd name="connsiteY98" fmla="*/ 8531150 h 10758832"/>
                <a:gd name="connsiteX99" fmla="*/ 4717933 w 5428673"/>
                <a:gd name="connsiteY99" fmla="*/ 8716063 h 10758832"/>
                <a:gd name="connsiteX100" fmla="*/ 4710432 w 5428673"/>
                <a:gd name="connsiteY100" fmla="*/ 8839542 h 10758832"/>
                <a:gd name="connsiteX101" fmla="*/ 4733465 w 5428673"/>
                <a:gd name="connsiteY101" fmla="*/ 9003957 h 10758832"/>
                <a:gd name="connsiteX102" fmla="*/ 4723386 w 5428673"/>
                <a:gd name="connsiteY102" fmla="*/ 9165126 h 10758832"/>
                <a:gd name="connsiteX103" fmla="*/ 4707906 w 5428673"/>
                <a:gd name="connsiteY103" fmla="*/ 9262713 h 10758832"/>
                <a:gd name="connsiteX104" fmla="*/ 4762806 w 5428673"/>
                <a:gd name="connsiteY104" fmla="*/ 9300995 h 10758832"/>
                <a:gd name="connsiteX105" fmla="*/ 4818711 w 5428673"/>
                <a:gd name="connsiteY105" fmla="*/ 9258932 h 10758832"/>
                <a:gd name="connsiteX106" fmla="*/ 4869487 w 5428673"/>
                <a:gd name="connsiteY106" fmla="*/ 9160242 h 10758832"/>
                <a:gd name="connsiteX107" fmla="*/ 4880024 w 5428673"/>
                <a:gd name="connsiteY107" fmla="*/ 9013181 h 10758832"/>
                <a:gd name="connsiteX108" fmla="*/ 4920186 w 5428673"/>
                <a:gd name="connsiteY108" fmla="*/ 8885895 h 10758832"/>
                <a:gd name="connsiteX109" fmla="*/ 5016468 w 5428673"/>
                <a:gd name="connsiteY109" fmla="*/ 8807766 h 10758832"/>
                <a:gd name="connsiteX110" fmla="*/ 5169568 w 5428673"/>
                <a:gd name="connsiteY110" fmla="*/ 8948652 h 10758832"/>
                <a:gd name="connsiteX111" fmla="*/ 5176805 w 5428673"/>
                <a:gd name="connsiteY111" fmla="*/ 9146384 h 10758832"/>
                <a:gd name="connsiteX112" fmla="*/ 5096783 w 5428673"/>
                <a:gd name="connsiteY112" fmla="*/ 9313767 h 10758832"/>
                <a:gd name="connsiteX113" fmla="*/ 5008549 w 5428673"/>
                <a:gd name="connsiteY113" fmla="*/ 9462940 h 10758832"/>
                <a:gd name="connsiteX114" fmla="*/ 4936794 w 5428673"/>
                <a:gd name="connsiteY114" fmla="*/ 9581465 h 10758832"/>
                <a:gd name="connsiteX115" fmla="*/ 5051085 w 5428673"/>
                <a:gd name="connsiteY115" fmla="*/ 9591107 h 10758832"/>
                <a:gd name="connsiteX116" fmla="*/ 5146878 w 5428673"/>
                <a:gd name="connsiteY116" fmla="*/ 9515070 h 10758832"/>
                <a:gd name="connsiteX117" fmla="*/ 5274527 w 5428673"/>
                <a:gd name="connsiteY117" fmla="*/ 9388822 h 10758832"/>
                <a:gd name="connsiteX118" fmla="*/ 5407317 w 5428673"/>
                <a:gd name="connsiteY118" fmla="*/ 9176468 h 10758832"/>
                <a:gd name="connsiteX119" fmla="*/ 5427827 w 5428673"/>
                <a:gd name="connsiteY119" fmla="*/ 8975667 h 10758832"/>
                <a:gd name="connsiteX120" fmla="*/ 5401244 w 5428673"/>
                <a:gd name="connsiteY120" fmla="*/ 8791881 h 10758832"/>
                <a:gd name="connsiteX121" fmla="*/ 5271957 w 5428673"/>
                <a:gd name="connsiteY121" fmla="*/ 8409128 h 10758832"/>
                <a:gd name="connsiteX122" fmla="*/ 5168194 w 5428673"/>
                <a:gd name="connsiteY122" fmla="*/ 7446439 h 10758832"/>
                <a:gd name="connsiteX123" fmla="*/ 5152842 w 5428673"/>
                <a:gd name="connsiteY123" fmla="*/ 6844096 h 10758832"/>
                <a:gd name="connsiteX124" fmla="*/ 5080900 w 5428673"/>
                <a:gd name="connsiteY124" fmla="*/ 6295904 h 10758832"/>
                <a:gd name="connsiteX125" fmla="*/ 4957179 w 5428673"/>
                <a:gd name="connsiteY125" fmla="*/ 5711982 h 10758832"/>
                <a:gd name="connsiteX126" fmla="*/ 4916706 w 5428673"/>
                <a:gd name="connsiteY126" fmla="*/ 4451193 h 10758832"/>
                <a:gd name="connsiteX127" fmla="*/ 4934090 w 5428673"/>
                <a:gd name="connsiteY127" fmla="*/ 3704874 h 10758832"/>
                <a:gd name="connsiteX128" fmla="*/ 4696835 w 5428673"/>
                <a:gd name="connsiteY128" fmla="*/ 3254501 h 10758832"/>
                <a:gd name="connsiteX129" fmla="*/ 4447076 w 5428673"/>
                <a:gd name="connsiteY129" fmla="*/ 3048573 h 10758832"/>
                <a:gd name="connsiteX130" fmla="*/ 4126080 w 5428673"/>
                <a:gd name="connsiteY130" fmla="*/ 2917051 h 10758832"/>
                <a:gd name="connsiteX131" fmla="*/ 3850185 w 5428673"/>
                <a:gd name="connsiteY131" fmla="*/ 2750231 h 10758832"/>
                <a:gd name="connsiteX132" fmla="*/ 3472535 w 5428673"/>
                <a:gd name="connsiteY132" fmla="*/ 2533075 h 10758832"/>
                <a:gd name="connsiteX133" fmla="*/ 3380322 w 5428673"/>
                <a:gd name="connsiteY133" fmla="*/ 2235927 h 10758832"/>
                <a:gd name="connsiteX134" fmla="*/ 3388182 w 5428673"/>
                <a:gd name="connsiteY134" fmla="*/ 1962827 h 10758832"/>
                <a:gd name="connsiteX135" fmla="*/ 3535387 w 5428673"/>
                <a:gd name="connsiteY135" fmla="*/ 1966538 h 10758832"/>
                <a:gd name="connsiteX136" fmla="*/ 3756168 w 5428673"/>
                <a:gd name="connsiteY136" fmla="*/ 2011555 h 10758832"/>
                <a:gd name="connsiteX137" fmla="*/ 3828390 w 5428673"/>
                <a:gd name="connsiteY137" fmla="*/ 1819556 h 10758832"/>
                <a:gd name="connsiteX138" fmla="*/ 3880116 w 5428673"/>
                <a:gd name="connsiteY138" fmla="*/ 1754666 h 10758832"/>
                <a:gd name="connsiteX139" fmla="*/ 3933540 w 5428673"/>
                <a:gd name="connsiteY139" fmla="*/ 1694447 h 10758832"/>
                <a:gd name="connsiteX140" fmla="*/ 3903636 w 5428673"/>
                <a:gd name="connsiteY140" fmla="*/ 1653442 h 10758832"/>
                <a:gd name="connsiteX141" fmla="*/ 3859897 w 5428673"/>
                <a:gd name="connsiteY141" fmla="*/ 1630594 h 10758832"/>
                <a:gd name="connsiteX142" fmla="*/ 3925688 w 5428673"/>
                <a:gd name="connsiteY142" fmla="*/ 1614765 h 10758832"/>
                <a:gd name="connsiteX143" fmla="*/ 3966105 w 5428673"/>
                <a:gd name="connsiteY143" fmla="*/ 1569267 h 10758832"/>
                <a:gd name="connsiteX144" fmla="*/ 3951330 w 5428673"/>
                <a:gd name="connsiteY144" fmla="*/ 1498661 h 10758832"/>
                <a:gd name="connsiteX145" fmla="*/ 3947901 w 5428673"/>
                <a:gd name="connsiteY145" fmla="*/ 1382663 h 10758832"/>
                <a:gd name="connsiteX146" fmla="*/ 4050917 w 5428673"/>
                <a:gd name="connsiteY146" fmla="*/ 1367749 h 10758832"/>
                <a:gd name="connsiteX147" fmla="*/ 4123660 w 5428673"/>
                <a:gd name="connsiteY147" fmla="*/ 1329789 h 10758832"/>
                <a:gd name="connsiteX148" fmla="*/ 4159890 w 5428673"/>
                <a:gd name="connsiteY148" fmla="*/ 1254496 h 10758832"/>
                <a:gd name="connsiteX149" fmla="*/ 4089102 w 5428673"/>
                <a:gd name="connsiteY149" fmla="*/ 1173520 h 10758832"/>
                <a:gd name="connsiteX150" fmla="*/ 4019050 w 5428673"/>
                <a:gd name="connsiteY150" fmla="*/ 1076319 h 10758832"/>
                <a:gd name="connsiteX151" fmla="*/ 3945740 w 5428673"/>
                <a:gd name="connsiteY151" fmla="*/ 921037 h 10758832"/>
                <a:gd name="connsiteX152" fmla="*/ 3983448 w 5428673"/>
                <a:gd name="connsiteY152" fmla="*/ 757403 h 10758832"/>
                <a:gd name="connsiteX153" fmla="*/ 3987872 w 5428673"/>
                <a:gd name="connsiteY153" fmla="*/ 418580 h 10758832"/>
                <a:gd name="connsiteX154" fmla="*/ 3678236 w 5428673"/>
                <a:gd name="connsiteY154" fmla="*/ 129914 h 10758832"/>
                <a:gd name="connsiteX155" fmla="*/ 3178906 w 5428673"/>
                <a:gd name="connsiteY155" fmla="*/ 13777 h 10758832"/>
                <a:gd name="connsiteX156" fmla="*/ 2575608 w 5428673"/>
                <a:gd name="connsiteY156" fmla="*/ 41132 h 10758832"/>
                <a:gd name="connsiteX157" fmla="*/ 2248448 w 5428673"/>
                <a:gd name="connsiteY157" fmla="*/ 361433 h 10758832"/>
                <a:gd name="connsiteX158" fmla="*/ 2087013 w 5428673"/>
                <a:gd name="connsiteY158" fmla="*/ 606461 h 10758832"/>
                <a:gd name="connsiteX159" fmla="*/ 2076390 w 5428673"/>
                <a:gd name="connsiteY159" fmla="*/ 1125547 h 10758832"/>
                <a:gd name="connsiteX160" fmla="*/ 2300486 w 5428673"/>
                <a:gd name="connsiteY160" fmla="*/ 1534649 h 10758832"/>
                <a:gd name="connsiteX161" fmla="*/ 2508987 w 5428673"/>
                <a:gd name="connsiteY161" fmla="*/ 1767613 h 10758832"/>
                <a:gd name="connsiteX162" fmla="*/ 2530296 w 5428673"/>
                <a:gd name="connsiteY162" fmla="*/ 2082470 h 10758832"/>
                <a:gd name="connsiteX163" fmla="*/ 2452627 w 5428673"/>
                <a:gd name="connsiteY163" fmla="*/ 2427567 h 10758832"/>
                <a:gd name="connsiteX164" fmla="*/ 2009941 w 5428673"/>
                <a:gd name="connsiteY164" fmla="*/ 2727344 h 10758832"/>
                <a:gd name="connsiteX165" fmla="*/ 1587073 w 5428673"/>
                <a:gd name="connsiteY165" fmla="*/ 2935288 h 10758832"/>
                <a:gd name="connsiteX0" fmla="*/ 1587073 w 5428673"/>
                <a:gd name="connsiteY0" fmla="*/ 2922738 h 10746282"/>
                <a:gd name="connsiteX1" fmla="*/ 920108 w 5428673"/>
                <a:gd name="connsiteY1" fmla="*/ 3268932 h 10746282"/>
                <a:gd name="connsiteX2" fmla="*/ 726131 w 5428673"/>
                <a:gd name="connsiteY2" fmla="*/ 3967079 h 10746282"/>
                <a:gd name="connsiteX3" fmla="*/ 757811 w 5428673"/>
                <a:gd name="connsiteY3" fmla="*/ 5005538 h 10746282"/>
                <a:gd name="connsiteX4" fmla="*/ 728920 w 5428673"/>
                <a:gd name="connsiteY4" fmla="*/ 5652665 h 10746282"/>
                <a:gd name="connsiteX5" fmla="*/ 593054 w 5428673"/>
                <a:gd name="connsiteY5" fmla="*/ 6471550 h 10746282"/>
                <a:gd name="connsiteX6" fmla="*/ 543580 w 5428673"/>
                <a:gd name="connsiteY6" fmla="*/ 7334802 h 10746282"/>
                <a:gd name="connsiteX7" fmla="*/ 531438 w 5428673"/>
                <a:gd name="connsiteY7" fmla="*/ 7966173 h 10746282"/>
                <a:gd name="connsiteX8" fmla="*/ 499339 w 5428673"/>
                <a:gd name="connsiteY8" fmla="*/ 8233292 h 10746282"/>
                <a:gd name="connsiteX9" fmla="*/ 413869 w 5428673"/>
                <a:gd name="connsiteY9" fmla="*/ 8449634 h 10746282"/>
                <a:gd name="connsiteX10" fmla="*/ 209166 w 5428673"/>
                <a:gd name="connsiteY10" fmla="*/ 8600842 h 10746282"/>
                <a:gd name="connsiteX11" fmla="*/ 140492 w 5428673"/>
                <a:gd name="connsiteY11" fmla="*/ 8697953 h 10746282"/>
                <a:gd name="connsiteX12" fmla="*/ 28457 w 5428673"/>
                <a:gd name="connsiteY12" fmla="*/ 8939843 h 10746282"/>
                <a:gd name="connsiteX13" fmla="*/ 19659 w 5428673"/>
                <a:gd name="connsiteY13" fmla="*/ 9031728 h 10746282"/>
                <a:gd name="connsiteX14" fmla="*/ 3536 w 5428673"/>
                <a:gd name="connsiteY14" fmla="*/ 9141779 h 10746282"/>
                <a:gd name="connsiteX15" fmla="*/ 94871 w 5428673"/>
                <a:gd name="connsiteY15" fmla="*/ 9106494 h 10746282"/>
                <a:gd name="connsiteX16" fmla="*/ 156901 w 5428673"/>
                <a:gd name="connsiteY16" fmla="*/ 9010888 h 10746282"/>
                <a:gd name="connsiteX17" fmla="*/ 227251 w 5428673"/>
                <a:gd name="connsiteY17" fmla="*/ 8849487 h 10746282"/>
                <a:gd name="connsiteX18" fmla="*/ 323002 w 5428673"/>
                <a:gd name="connsiteY18" fmla="*/ 8790099 h 10746282"/>
                <a:gd name="connsiteX19" fmla="*/ 384698 w 5428673"/>
                <a:gd name="connsiteY19" fmla="*/ 8816735 h 10746282"/>
                <a:gd name="connsiteX20" fmla="*/ 343183 w 5428673"/>
                <a:gd name="connsiteY20" fmla="*/ 9152120 h 10746282"/>
                <a:gd name="connsiteX21" fmla="*/ 328388 w 5428673"/>
                <a:gd name="connsiteY21" fmla="*/ 9420227 h 10746282"/>
                <a:gd name="connsiteX22" fmla="*/ 309832 w 5428673"/>
                <a:gd name="connsiteY22" fmla="*/ 9679800 h 10746282"/>
                <a:gd name="connsiteX23" fmla="*/ 386505 w 5428673"/>
                <a:gd name="connsiteY23" fmla="*/ 9680149 h 10746282"/>
                <a:gd name="connsiteX24" fmla="*/ 433872 w 5428673"/>
                <a:gd name="connsiteY24" fmla="*/ 9451433 h 10746282"/>
                <a:gd name="connsiteX25" fmla="*/ 487586 w 5428673"/>
                <a:gd name="connsiteY25" fmla="*/ 9162977 h 10746282"/>
                <a:gd name="connsiteX26" fmla="*/ 536102 w 5428673"/>
                <a:gd name="connsiteY26" fmla="*/ 9096221 h 10746282"/>
                <a:gd name="connsiteX27" fmla="*/ 587385 w 5428673"/>
                <a:gd name="connsiteY27" fmla="*/ 9121841 h 10746282"/>
                <a:gd name="connsiteX28" fmla="*/ 592103 w 5428673"/>
                <a:gd name="connsiteY28" fmla="*/ 9191156 h 10746282"/>
                <a:gd name="connsiteX29" fmla="*/ 562964 w 5428673"/>
                <a:gd name="connsiteY29" fmla="*/ 9492163 h 10746282"/>
                <a:gd name="connsiteX30" fmla="*/ 543428 w 5428673"/>
                <a:gd name="connsiteY30" fmla="*/ 9657528 h 10746282"/>
                <a:gd name="connsiteX31" fmla="*/ 543429 w 5428673"/>
                <a:gd name="connsiteY31" fmla="*/ 9776309 h 10746282"/>
                <a:gd name="connsiteX32" fmla="*/ 604479 w 5428673"/>
                <a:gd name="connsiteY32" fmla="*/ 9799600 h 10746282"/>
                <a:gd name="connsiteX33" fmla="*/ 663086 w 5428673"/>
                <a:gd name="connsiteY33" fmla="*/ 9664514 h 10746282"/>
                <a:gd name="connsiteX34" fmla="*/ 689303 w 5428673"/>
                <a:gd name="connsiteY34" fmla="*/ 9517105 h 10746282"/>
                <a:gd name="connsiteX35" fmla="*/ 738143 w 5428673"/>
                <a:gd name="connsiteY35" fmla="*/ 9214095 h 10746282"/>
                <a:gd name="connsiteX36" fmla="*/ 780304 w 5428673"/>
                <a:gd name="connsiteY36" fmla="*/ 9152120 h 10746282"/>
                <a:gd name="connsiteX37" fmla="*/ 809608 w 5428673"/>
                <a:gd name="connsiteY37" fmla="*/ 9189386 h 10746282"/>
                <a:gd name="connsiteX38" fmla="*/ 802280 w 5428673"/>
                <a:gd name="connsiteY38" fmla="*/ 9312825 h 10746282"/>
                <a:gd name="connsiteX39" fmla="*/ 772833 w 5428673"/>
                <a:gd name="connsiteY39" fmla="*/ 9495796 h 10746282"/>
                <a:gd name="connsiteX40" fmla="*/ 747922 w 5428673"/>
                <a:gd name="connsiteY40" fmla="*/ 9702968 h 10746282"/>
                <a:gd name="connsiteX41" fmla="*/ 781620 w 5428673"/>
                <a:gd name="connsiteY41" fmla="*/ 9768067 h 10746282"/>
                <a:gd name="connsiteX42" fmla="*/ 829144 w 5428673"/>
                <a:gd name="connsiteY42" fmla="*/ 9706437 h 10746282"/>
                <a:gd name="connsiteX43" fmla="*/ 871974 w 5428673"/>
                <a:gd name="connsiteY43" fmla="*/ 9507679 h 10746282"/>
                <a:gd name="connsiteX44" fmla="*/ 900798 w 5428673"/>
                <a:gd name="connsiteY44" fmla="*/ 9308659 h 10746282"/>
                <a:gd name="connsiteX45" fmla="*/ 929132 w 5428673"/>
                <a:gd name="connsiteY45" fmla="*/ 9153308 h 10746282"/>
                <a:gd name="connsiteX46" fmla="*/ 970781 w 5428673"/>
                <a:gd name="connsiteY46" fmla="*/ 9170753 h 10746282"/>
                <a:gd name="connsiteX47" fmla="*/ 961013 w 5428673"/>
                <a:gd name="connsiteY47" fmla="*/ 9429277 h 10746282"/>
                <a:gd name="connsiteX48" fmla="*/ 956129 w 5428673"/>
                <a:gd name="connsiteY48" fmla="*/ 9569023 h 10746282"/>
                <a:gd name="connsiteX49" fmla="*/ 1012160 w 5428673"/>
                <a:gd name="connsiteY49" fmla="*/ 9574285 h 10746282"/>
                <a:gd name="connsiteX50" fmla="*/ 1049761 w 5428673"/>
                <a:gd name="connsiteY50" fmla="*/ 9418233 h 10746282"/>
                <a:gd name="connsiteX51" fmla="*/ 1075785 w 5428673"/>
                <a:gd name="connsiteY51" fmla="*/ 9061286 h 10746282"/>
                <a:gd name="connsiteX52" fmla="*/ 1065875 w 5428673"/>
                <a:gd name="connsiteY52" fmla="*/ 8681896 h 10746282"/>
                <a:gd name="connsiteX53" fmla="*/ 993594 w 5428673"/>
                <a:gd name="connsiteY53" fmla="*/ 8467733 h 10746282"/>
                <a:gd name="connsiteX54" fmla="*/ 1038311 w 5428673"/>
                <a:gd name="connsiteY54" fmla="*/ 8147917 h 10746282"/>
                <a:gd name="connsiteX55" fmla="*/ 1422138 w 5428673"/>
                <a:gd name="connsiteY55" fmla="*/ 6398149 h 10746282"/>
                <a:gd name="connsiteX56" fmla="*/ 1515161 w 5428673"/>
                <a:gd name="connsiteY56" fmla="*/ 5514933 h 10746282"/>
                <a:gd name="connsiteX57" fmla="*/ 1551522 w 5428673"/>
                <a:gd name="connsiteY57" fmla="*/ 5133740 h 10746282"/>
                <a:gd name="connsiteX58" fmla="*/ 1592522 w 5428673"/>
                <a:gd name="connsiteY58" fmla="*/ 5145246 h 10746282"/>
                <a:gd name="connsiteX59" fmla="*/ 1655179 w 5428673"/>
                <a:gd name="connsiteY59" fmla="*/ 5542263 h 10746282"/>
                <a:gd name="connsiteX60" fmla="*/ 1772992 w 5428673"/>
                <a:gd name="connsiteY60" fmla="*/ 6207814 h 10746282"/>
                <a:gd name="connsiteX61" fmla="*/ 1640842 w 5428673"/>
                <a:gd name="connsiteY61" fmla="*/ 6640197 h 10746282"/>
                <a:gd name="connsiteX62" fmla="*/ 1270271 w 5428673"/>
                <a:gd name="connsiteY62" fmla="*/ 7674441 h 10746282"/>
                <a:gd name="connsiteX63" fmla="*/ 1146062 w 5428673"/>
                <a:gd name="connsiteY63" fmla="*/ 8696354 h 10746282"/>
                <a:gd name="connsiteX64" fmla="*/ 1309627 w 5428673"/>
                <a:gd name="connsiteY64" fmla="*/ 9765386 h 10746282"/>
                <a:gd name="connsiteX65" fmla="*/ 1467889 w 5428673"/>
                <a:gd name="connsiteY65" fmla="*/ 10503940 h 10746282"/>
                <a:gd name="connsiteX66" fmla="*/ 1538227 w 5428673"/>
                <a:gd name="connsiteY66" fmla="*/ 10714956 h 10746282"/>
                <a:gd name="connsiteX67" fmla="*/ 1626150 w 5428673"/>
                <a:gd name="connsiteY67" fmla="*/ 10714956 h 10746282"/>
                <a:gd name="connsiteX68" fmla="*/ 2396454 w 5428673"/>
                <a:gd name="connsiteY68" fmla="*/ 10740356 h 10746282"/>
                <a:gd name="connsiteX69" fmla="*/ 2786735 w 5428673"/>
                <a:gd name="connsiteY69" fmla="*/ 10722771 h 10746282"/>
                <a:gd name="connsiteX70" fmla="*/ 2804319 w 5428673"/>
                <a:gd name="connsiteY70" fmla="*/ 9906063 h 10746282"/>
                <a:gd name="connsiteX71" fmla="*/ 2786735 w 5428673"/>
                <a:gd name="connsiteY71" fmla="*/ 9343356 h 10746282"/>
                <a:gd name="connsiteX72" fmla="*/ 2757916 w 5428673"/>
                <a:gd name="connsiteY72" fmla="*/ 8927675 h 10746282"/>
                <a:gd name="connsiteX73" fmla="*/ 2927412 w 5428673"/>
                <a:gd name="connsiteY73" fmla="*/ 8938909 h 10746282"/>
                <a:gd name="connsiteX74" fmla="*/ 2997750 w 5428673"/>
                <a:gd name="connsiteY74" fmla="*/ 8956494 h 10746282"/>
                <a:gd name="connsiteX75" fmla="*/ 2980166 w 5428673"/>
                <a:gd name="connsiteY75" fmla="*/ 9167509 h 10746282"/>
                <a:gd name="connsiteX76" fmla="*/ 2944996 w 5428673"/>
                <a:gd name="connsiteY76" fmla="*/ 9677463 h 10746282"/>
                <a:gd name="connsiteX77" fmla="*/ 2962581 w 5428673"/>
                <a:gd name="connsiteY77" fmla="*/ 10732540 h 10746282"/>
                <a:gd name="connsiteX78" fmla="*/ 3205346 w 5428673"/>
                <a:gd name="connsiteY78" fmla="*/ 10734006 h 10746282"/>
                <a:gd name="connsiteX79" fmla="*/ 3947319 w 5428673"/>
                <a:gd name="connsiteY79" fmla="*/ 10732540 h 10746282"/>
                <a:gd name="connsiteX80" fmla="*/ 4268239 w 5428673"/>
                <a:gd name="connsiteY80" fmla="*/ 10716421 h 10746282"/>
                <a:gd name="connsiteX81" fmla="*/ 4311223 w 5428673"/>
                <a:gd name="connsiteY81" fmla="*/ 10642663 h 10746282"/>
                <a:gd name="connsiteX82" fmla="*/ 4362512 w 5428673"/>
                <a:gd name="connsiteY82" fmla="*/ 10268502 h 10746282"/>
                <a:gd name="connsiteX83" fmla="*/ 4565712 w 5428673"/>
                <a:gd name="connsiteY83" fmla="*/ 9074213 h 10746282"/>
                <a:gd name="connsiteX84" fmla="*/ 4617767 w 5428673"/>
                <a:gd name="connsiteY84" fmla="*/ 8639134 h 10746282"/>
                <a:gd name="connsiteX85" fmla="*/ 4609242 w 5428673"/>
                <a:gd name="connsiteY85" fmla="*/ 7980383 h 10746282"/>
                <a:gd name="connsiteX86" fmla="*/ 4496096 w 5428673"/>
                <a:gd name="connsiteY86" fmla="*/ 7270198 h 10746282"/>
                <a:gd name="connsiteX87" fmla="*/ 4200203 w 5428673"/>
                <a:gd name="connsiteY87" fmla="*/ 6611600 h 10746282"/>
                <a:gd name="connsiteX88" fmla="*/ 4024053 w 5428673"/>
                <a:gd name="connsiteY88" fmla="*/ 6188947 h 10746282"/>
                <a:gd name="connsiteX89" fmla="*/ 4070412 w 5428673"/>
                <a:gd name="connsiteY89" fmla="*/ 5791263 h 10746282"/>
                <a:gd name="connsiteX90" fmla="*/ 4140750 w 5428673"/>
                <a:gd name="connsiteY90" fmla="*/ 5298894 h 10746282"/>
                <a:gd name="connsiteX91" fmla="*/ 4158335 w 5428673"/>
                <a:gd name="connsiteY91" fmla="*/ 5017540 h 10746282"/>
                <a:gd name="connsiteX92" fmla="*/ 4182060 w 5428673"/>
                <a:gd name="connsiteY92" fmla="*/ 5265679 h 10746282"/>
                <a:gd name="connsiteX93" fmla="*/ 4214508 w 5428673"/>
                <a:gd name="connsiteY93" fmla="*/ 5961248 h 10746282"/>
                <a:gd name="connsiteX94" fmla="*/ 4227208 w 5428673"/>
                <a:gd name="connsiteY94" fmla="*/ 6289006 h 10746282"/>
                <a:gd name="connsiteX95" fmla="*/ 4369350 w 5428673"/>
                <a:gd name="connsiteY95" fmla="*/ 6881509 h 10746282"/>
                <a:gd name="connsiteX96" fmla="*/ 4527612 w 5428673"/>
                <a:gd name="connsiteY96" fmla="*/ 7444217 h 10746282"/>
                <a:gd name="connsiteX97" fmla="*/ 4865347 w 5428673"/>
                <a:gd name="connsiteY97" fmla="*/ 8216266 h 10746282"/>
                <a:gd name="connsiteX98" fmla="*/ 4785691 w 5428673"/>
                <a:gd name="connsiteY98" fmla="*/ 8518600 h 10746282"/>
                <a:gd name="connsiteX99" fmla="*/ 4717933 w 5428673"/>
                <a:gd name="connsiteY99" fmla="*/ 8703513 h 10746282"/>
                <a:gd name="connsiteX100" fmla="*/ 4710432 w 5428673"/>
                <a:gd name="connsiteY100" fmla="*/ 8826992 h 10746282"/>
                <a:gd name="connsiteX101" fmla="*/ 4733465 w 5428673"/>
                <a:gd name="connsiteY101" fmla="*/ 8991407 h 10746282"/>
                <a:gd name="connsiteX102" fmla="*/ 4723386 w 5428673"/>
                <a:gd name="connsiteY102" fmla="*/ 9152576 h 10746282"/>
                <a:gd name="connsiteX103" fmla="*/ 4707906 w 5428673"/>
                <a:gd name="connsiteY103" fmla="*/ 9250163 h 10746282"/>
                <a:gd name="connsiteX104" fmla="*/ 4762806 w 5428673"/>
                <a:gd name="connsiteY104" fmla="*/ 9288445 h 10746282"/>
                <a:gd name="connsiteX105" fmla="*/ 4818711 w 5428673"/>
                <a:gd name="connsiteY105" fmla="*/ 9246382 h 10746282"/>
                <a:gd name="connsiteX106" fmla="*/ 4869487 w 5428673"/>
                <a:gd name="connsiteY106" fmla="*/ 9147692 h 10746282"/>
                <a:gd name="connsiteX107" fmla="*/ 4880024 w 5428673"/>
                <a:gd name="connsiteY107" fmla="*/ 9000631 h 10746282"/>
                <a:gd name="connsiteX108" fmla="*/ 4920186 w 5428673"/>
                <a:gd name="connsiteY108" fmla="*/ 8873345 h 10746282"/>
                <a:gd name="connsiteX109" fmla="*/ 5016468 w 5428673"/>
                <a:gd name="connsiteY109" fmla="*/ 8795216 h 10746282"/>
                <a:gd name="connsiteX110" fmla="*/ 5169568 w 5428673"/>
                <a:gd name="connsiteY110" fmla="*/ 8936102 h 10746282"/>
                <a:gd name="connsiteX111" fmla="*/ 5176805 w 5428673"/>
                <a:gd name="connsiteY111" fmla="*/ 9133834 h 10746282"/>
                <a:gd name="connsiteX112" fmla="*/ 5096783 w 5428673"/>
                <a:gd name="connsiteY112" fmla="*/ 9301217 h 10746282"/>
                <a:gd name="connsiteX113" fmla="*/ 5008549 w 5428673"/>
                <a:gd name="connsiteY113" fmla="*/ 9450390 h 10746282"/>
                <a:gd name="connsiteX114" fmla="*/ 4936794 w 5428673"/>
                <a:gd name="connsiteY114" fmla="*/ 9568915 h 10746282"/>
                <a:gd name="connsiteX115" fmla="*/ 5051085 w 5428673"/>
                <a:gd name="connsiteY115" fmla="*/ 9578557 h 10746282"/>
                <a:gd name="connsiteX116" fmla="*/ 5146878 w 5428673"/>
                <a:gd name="connsiteY116" fmla="*/ 9502520 h 10746282"/>
                <a:gd name="connsiteX117" fmla="*/ 5274527 w 5428673"/>
                <a:gd name="connsiteY117" fmla="*/ 9376272 h 10746282"/>
                <a:gd name="connsiteX118" fmla="*/ 5407317 w 5428673"/>
                <a:gd name="connsiteY118" fmla="*/ 9163918 h 10746282"/>
                <a:gd name="connsiteX119" fmla="*/ 5427827 w 5428673"/>
                <a:gd name="connsiteY119" fmla="*/ 8963117 h 10746282"/>
                <a:gd name="connsiteX120" fmla="*/ 5401244 w 5428673"/>
                <a:gd name="connsiteY120" fmla="*/ 8779331 h 10746282"/>
                <a:gd name="connsiteX121" fmla="*/ 5271957 w 5428673"/>
                <a:gd name="connsiteY121" fmla="*/ 8396578 h 10746282"/>
                <a:gd name="connsiteX122" fmla="*/ 5168194 w 5428673"/>
                <a:gd name="connsiteY122" fmla="*/ 7433889 h 10746282"/>
                <a:gd name="connsiteX123" fmla="*/ 5152842 w 5428673"/>
                <a:gd name="connsiteY123" fmla="*/ 6831546 h 10746282"/>
                <a:gd name="connsiteX124" fmla="*/ 5080900 w 5428673"/>
                <a:gd name="connsiteY124" fmla="*/ 6283354 h 10746282"/>
                <a:gd name="connsiteX125" fmla="*/ 4957179 w 5428673"/>
                <a:gd name="connsiteY125" fmla="*/ 5699432 h 10746282"/>
                <a:gd name="connsiteX126" fmla="*/ 4916706 w 5428673"/>
                <a:gd name="connsiteY126" fmla="*/ 4438643 h 10746282"/>
                <a:gd name="connsiteX127" fmla="*/ 4934090 w 5428673"/>
                <a:gd name="connsiteY127" fmla="*/ 3692324 h 10746282"/>
                <a:gd name="connsiteX128" fmla="*/ 4696835 w 5428673"/>
                <a:gd name="connsiteY128" fmla="*/ 3241951 h 10746282"/>
                <a:gd name="connsiteX129" fmla="*/ 4447076 w 5428673"/>
                <a:gd name="connsiteY129" fmla="*/ 3036023 h 10746282"/>
                <a:gd name="connsiteX130" fmla="*/ 4126080 w 5428673"/>
                <a:gd name="connsiteY130" fmla="*/ 2904501 h 10746282"/>
                <a:gd name="connsiteX131" fmla="*/ 3850185 w 5428673"/>
                <a:gd name="connsiteY131" fmla="*/ 2737681 h 10746282"/>
                <a:gd name="connsiteX132" fmla="*/ 3472535 w 5428673"/>
                <a:gd name="connsiteY132" fmla="*/ 2520525 h 10746282"/>
                <a:gd name="connsiteX133" fmla="*/ 3380322 w 5428673"/>
                <a:gd name="connsiteY133" fmla="*/ 2223377 h 10746282"/>
                <a:gd name="connsiteX134" fmla="*/ 3388182 w 5428673"/>
                <a:gd name="connsiteY134" fmla="*/ 1950277 h 10746282"/>
                <a:gd name="connsiteX135" fmla="*/ 3535387 w 5428673"/>
                <a:gd name="connsiteY135" fmla="*/ 1953988 h 10746282"/>
                <a:gd name="connsiteX136" fmla="*/ 3756168 w 5428673"/>
                <a:gd name="connsiteY136" fmla="*/ 1999005 h 10746282"/>
                <a:gd name="connsiteX137" fmla="*/ 3828390 w 5428673"/>
                <a:gd name="connsiteY137" fmla="*/ 1807006 h 10746282"/>
                <a:gd name="connsiteX138" fmla="*/ 3880116 w 5428673"/>
                <a:gd name="connsiteY138" fmla="*/ 1742116 h 10746282"/>
                <a:gd name="connsiteX139" fmla="*/ 3933540 w 5428673"/>
                <a:gd name="connsiteY139" fmla="*/ 1681897 h 10746282"/>
                <a:gd name="connsiteX140" fmla="*/ 3903636 w 5428673"/>
                <a:gd name="connsiteY140" fmla="*/ 1640892 h 10746282"/>
                <a:gd name="connsiteX141" fmla="*/ 3859897 w 5428673"/>
                <a:gd name="connsiteY141" fmla="*/ 1618044 h 10746282"/>
                <a:gd name="connsiteX142" fmla="*/ 3925688 w 5428673"/>
                <a:gd name="connsiteY142" fmla="*/ 1602215 h 10746282"/>
                <a:gd name="connsiteX143" fmla="*/ 3966105 w 5428673"/>
                <a:gd name="connsiteY143" fmla="*/ 1556717 h 10746282"/>
                <a:gd name="connsiteX144" fmla="*/ 3951330 w 5428673"/>
                <a:gd name="connsiteY144" fmla="*/ 1486111 h 10746282"/>
                <a:gd name="connsiteX145" fmla="*/ 3947901 w 5428673"/>
                <a:gd name="connsiteY145" fmla="*/ 1370113 h 10746282"/>
                <a:gd name="connsiteX146" fmla="*/ 4050917 w 5428673"/>
                <a:gd name="connsiteY146" fmla="*/ 1355199 h 10746282"/>
                <a:gd name="connsiteX147" fmla="*/ 4123660 w 5428673"/>
                <a:gd name="connsiteY147" fmla="*/ 1317239 h 10746282"/>
                <a:gd name="connsiteX148" fmla="*/ 4159890 w 5428673"/>
                <a:gd name="connsiteY148" fmla="*/ 1241946 h 10746282"/>
                <a:gd name="connsiteX149" fmla="*/ 4089102 w 5428673"/>
                <a:gd name="connsiteY149" fmla="*/ 1160970 h 10746282"/>
                <a:gd name="connsiteX150" fmla="*/ 4019050 w 5428673"/>
                <a:gd name="connsiteY150" fmla="*/ 1063769 h 10746282"/>
                <a:gd name="connsiteX151" fmla="*/ 3945740 w 5428673"/>
                <a:gd name="connsiteY151" fmla="*/ 908487 h 10746282"/>
                <a:gd name="connsiteX152" fmla="*/ 3983448 w 5428673"/>
                <a:gd name="connsiteY152" fmla="*/ 744853 h 10746282"/>
                <a:gd name="connsiteX153" fmla="*/ 3987872 w 5428673"/>
                <a:gd name="connsiteY153" fmla="*/ 406030 h 10746282"/>
                <a:gd name="connsiteX154" fmla="*/ 3678236 w 5428673"/>
                <a:gd name="connsiteY154" fmla="*/ 117364 h 10746282"/>
                <a:gd name="connsiteX155" fmla="*/ 3178906 w 5428673"/>
                <a:gd name="connsiteY155" fmla="*/ 1227 h 10746282"/>
                <a:gd name="connsiteX156" fmla="*/ 2731897 w 5428673"/>
                <a:gd name="connsiteY156" fmla="*/ 75164 h 10746282"/>
                <a:gd name="connsiteX157" fmla="*/ 2248448 w 5428673"/>
                <a:gd name="connsiteY157" fmla="*/ 348883 h 10746282"/>
                <a:gd name="connsiteX158" fmla="*/ 2087013 w 5428673"/>
                <a:gd name="connsiteY158" fmla="*/ 593911 h 10746282"/>
                <a:gd name="connsiteX159" fmla="*/ 2076390 w 5428673"/>
                <a:gd name="connsiteY159" fmla="*/ 1112997 h 10746282"/>
                <a:gd name="connsiteX160" fmla="*/ 2300486 w 5428673"/>
                <a:gd name="connsiteY160" fmla="*/ 1522099 h 10746282"/>
                <a:gd name="connsiteX161" fmla="*/ 2508987 w 5428673"/>
                <a:gd name="connsiteY161" fmla="*/ 1755063 h 10746282"/>
                <a:gd name="connsiteX162" fmla="*/ 2530296 w 5428673"/>
                <a:gd name="connsiteY162" fmla="*/ 2069920 h 10746282"/>
                <a:gd name="connsiteX163" fmla="*/ 2452627 w 5428673"/>
                <a:gd name="connsiteY163" fmla="*/ 2415017 h 10746282"/>
                <a:gd name="connsiteX164" fmla="*/ 2009941 w 5428673"/>
                <a:gd name="connsiteY164" fmla="*/ 2714794 h 10746282"/>
                <a:gd name="connsiteX165" fmla="*/ 1587073 w 5428673"/>
                <a:gd name="connsiteY165" fmla="*/ 2922738 h 10746282"/>
                <a:gd name="connsiteX0" fmla="*/ 1587073 w 5428673"/>
                <a:gd name="connsiteY0" fmla="*/ 2893011 h 10716555"/>
                <a:gd name="connsiteX1" fmla="*/ 920108 w 5428673"/>
                <a:gd name="connsiteY1" fmla="*/ 3239205 h 10716555"/>
                <a:gd name="connsiteX2" fmla="*/ 726131 w 5428673"/>
                <a:gd name="connsiteY2" fmla="*/ 3937352 h 10716555"/>
                <a:gd name="connsiteX3" fmla="*/ 757811 w 5428673"/>
                <a:gd name="connsiteY3" fmla="*/ 4975811 h 10716555"/>
                <a:gd name="connsiteX4" fmla="*/ 728920 w 5428673"/>
                <a:gd name="connsiteY4" fmla="*/ 5622938 h 10716555"/>
                <a:gd name="connsiteX5" fmla="*/ 593054 w 5428673"/>
                <a:gd name="connsiteY5" fmla="*/ 6441823 h 10716555"/>
                <a:gd name="connsiteX6" fmla="*/ 543580 w 5428673"/>
                <a:gd name="connsiteY6" fmla="*/ 7305075 h 10716555"/>
                <a:gd name="connsiteX7" fmla="*/ 531438 w 5428673"/>
                <a:gd name="connsiteY7" fmla="*/ 7936446 h 10716555"/>
                <a:gd name="connsiteX8" fmla="*/ 499339 w 5428673"/>
                <a:gd name="connsiteY8" fmla="*/ 8203565 h 10716555"/>
                <a:gd name="connsiteX9" fmla="*/ 413869 w 5428673"/>
                <a:gd name="connsiteY9" fmla="*/ 8419907 h 10716555"/>
                <a:gd name="connsiteX10" fmla="*/ 209166 w 5428673"/>
                <a:gd name="connsiteY10" fmla="*/ 8571115 h 10716555"/>
                <a:gd name="connsiteX11" fmla="*/ 140492 w 5428673"/>
                <a:gd name="connsiteY11" fmla="*/ 8668226 h 10716555"/>
                <a:gd name="connsiteX12" fmla="*/ 28457 w 5428673"/>
                <a:gd name="connsiteY12" fmla="*/ 8910116 h 10716555"/>
                <a:gd name="connsiteX13" fmla="*/ 19659 w 5428673"/>
                <a:gd name="connsiteY13" fmla="*/ 9002001 h 10716555"/>
                <a:gd name="connsiteX14" fmla="*/ 3536 w 5428673"/>
                <a:gd name="connsiteY14" fmla="*/ 9112052 h 10716555"/>
                <a:gd name="connsiteX15" fmla="*/ 94871 w 5428673"/>
                <a:gd name="connsiteY15" fmla="*/ 9076767 h 10716555"/>
                <a:gd name="connsiteX16" fmla="*/ 156901 w 5428673"/>
                <a:gd name="connsiteY16" fmla="*/ 8981161 h 10716555"/>
                <a:gd name="connsiteX17" fmla="*/ 227251 w 5428673"/>
                <a:gd name="connsiteY17" fmla="*/ 8819760 h 10716555"/>
                <a:gd name="connsiteX18" fmla="*/ 323002 w 5428673"/>
                <a:gd name="connsiteY18" fmla="*/ 8760372 h 10716555"/>
                <a:gd name="connsiteX19" fmla="*/ 384698 w 5428673"/>
                <a:gd name="connsiteY19" fmla="*/ 8787008 h 10716555"/>
                <a:gd name="connsiteX20" fmla="*/ 343183 w 5428673"/>
                <a:gd name="connsiteY20" fmla="*/ 9122393 h 10716555"/>
                <a:gd name="connsiteX21" fmla="*/ 328388 w 5428673"/>
                <a:gd name="connsiteY21" fmla="*/ 9390500 h 10716555"/>
                <a:gd name="connsiteX22" fmla="*/ 309832 w 5428673"/>
                <a:gd name="connsiteY22" fmla="*/ 9650073 h 10716555"/>
                <a:gd name="connsiteX23" fmla="*/ 386505 w 5428673"/>
                <a:gd name="connsiteY23" fmla="*/ 9650422 h 10716555"/>
                <a:gd name="connsiteX24" fmla="*/ 433872 w 5428673"/>
                <a:gd name="connsiteY24" fmla="*/ 9421706 h 10716555"/>
                <a:gd name="connsiteX25" fmla="*/ 487586 w 5428673"/>
                <a:gd name="connsiteY25" fmla="*/ 9133250 h 10716555"/>
                <a:gd name="connsiteX26" fmla="*/ 536102 w 5428673"/>
                <a:gd name="connsiteY26" fmla="*/ 9066494 h 10716555"/>
                <a:gd name="connsiteX27" fmla="*/ 587385 w 5428673"/>
                <a:gd name="connsiteY27" fmla="*/ 9092114 h 10716555"/>
                <a:gd name="connsiteX28" fmla="*/ 592103 w 5428673"/>
                <a:gd name="connsiteY28" fmla="*/ 9161429 h 10716555"/>
                <a:gd name="connsiteX29" fmla="*/ 562964 w 5428673"/>
                <a:gd name="connsiteY29" fmla="*/ 9462436 h 10716555"/>
                <a:gd name="connsiteX30" fmla="*/ 543428 w 5428673"/>
                <a:gd name="connsiteY30" fmla="*/ 9627801 h 10716555"/>
                <a:gd name="connsiteX31" fmla="*/ 543429 w 5428673"/>
                <a:gd name="connsiteY31" fmla="*/ 9746582 h 10716555"/>
                <a:gd name="connsiteX32" fmla="*/ 604479 w 5428673"/>
                <a:gd name="connsiteY32" fmla="*/ 9769873 h 10716555"/>
                <a:gd name="connsiteX33" fmla="*/ 663086 w 5428673"/>
                <a:gd name="connsiteY33" fmla="*/ 9634787 h 10716555"/>
                <a:gd name="connsiteX34" fmla="*/ 689303 w 5428673"/>
                <a:gd name="connsiteY34" fmla="*/ 9487378 h 10716555"/>
                <a:gd name="connsiteX35" fmla="*/ 738143 w 5428673"/>
                <a:gd name="connsiteY35" fmla="*/ 9184368 h 10716555"/>
                <a:gd name="connsiteX36" fmla="*/ 780304 w 5428673"/>
                <a:gd name="connsiteY36" fmla="*/ 9122393 h 10716555"/>
                <a:gd name="connsiteX37" fmla="*/ 809608 w 5428673"/>
                <a:gd name="connsiteY37" fmla="*/ 9159659 h 10716555"/>
                <a:gd name="connsiteX38" fmla="*/ 802280 w 5428673"/>
                <a:gd name="connsiteY38" fmla="*/ 9283098 h 10716555"/>
                <a:gd name="connsiteX39" fmla="*/ 772833 w 5428673"/>
                <a:gd name="connsiteY39" fmla="*/ 9466069 h 10716555"/>
                <a:gd name="connsiteX40" fmla="*/ 747922 w 5428673"/>
                <a:gd name="connsiteY40" fmla="*/ 9673241 h 10716555"/>
                <a:gd name="connsiteX41" fmla="*/ 781620 w 5428673"/>
                <a:gd name="connsiteY41" fmla="*/ 9738340 h 10716555"/>
                <a:gd name="connsiteX42" fmla="*/ 829144 w 5428673"/>
                <a:gd name="connsiteY42" fmla="*/ 9676710 h 10716555"/>
                <a:gd name="connsiteX43" fmla="*/ 871974 w 5428673"/>
                <a:gd name="connsiteY43" fmla="*/ 9477952 h 10716555"/>
                <a:gd name="connsiteX44" fmla="*/ 900798 w 5428673"/>
                <a:gd name="connsiteY44" fmla="*/ 9278932 h 10716555"/>
                <a:gd name="connsiteX45" fmla="*/ 929132 w 5428673"/>
                <a:gd name="connsiteY45" fmla="*/ 9123581 h 10716555"/>
                <a:gd name="connsiteX46" fmla="*/ 970781 w 5428673"/>
                <a:gd name="connsiteY46" fmla="*/ 9141026 h 10716555"/>
                <a:gd name="connsiteX47" fmla="*/ 961013 w 5428673"/>
                <a:gd name="connsiteY47" fmla="*/ 9399550 h 10716555"/>
                <a:gd name="connsiteX48" fmla="*/ 956129 w 5428673"/>
                <a:gd name="connsiteY48" fmla="*/ 9539296 h 10716555"/>
                <a:gd name="connsiteX49" fmla="*/ 1012160 w 5428673"/>
                <a:gd name="connsiteY49" fmla="*/ 9544558 h 10716555"/>
                <a:gd name="connsiteX50" fmla="*/ 1049761 w 5428673"/>
                <a:gd name="connsiteY50" fmla="*/ 9388506 h 10716555"/>
                <a:gd name="connsiteX51" fmla="*/ 1075785 w 5428673"/>
                <a:gd name="connsiteY51" fmla="*/ 9031559 h 10716555"/>
                <a:gd name="connsiteX52" fmla="*/ 1065875 w 5428673"/>
                <a:gd name="connsiteY52" fmla="*/ 8652169 h 10716555"/>
                <a:gd name="connsiteX53" fmla="*/ 993594 w 5428673"/>
                <a:gd name="connsiteY53" fmla="*/ 8438006 h 10716555"/>
                <a:gd name="connsiteX54" fmla="*/ 1038311 w 5428673"/>
                <a:gd name="connsiteY54" fmla="*/ 8118190 h 10716555"/>
                <a:gd name="connsiteX55" fmla="*/ 1422138 w 5428673"/>
                <a:gd name="connsiteY55" fmla="*/ 6368422 h 10716555"/>
                <a:gd name="connsiteX56" fmla="*/ 1515161 w 5428673"/>
                <a:gd name="connsiteY56" fmla="*/ 5485206 h 10716555"/>
                <a:gd name="connsiteX57" fmla="*/ 1551522 w 5428673"/>
                <a:gd name="connsiteY57" fmla="*/ 5104013 h 10716555"/>
                <a:gd name="connsiteX58" fmla="*/ 1592522 w 5428673"/>
                <a:gd name="connsiteY58" fmla="*/ 5115519 h 10716555"/>
                <a:gd name="connsiteX59" fmla="*/ 1655179 w 5428673"/>
                <a:gd name="connsiteY59" fmla="*/ 5512536 h 10716555"/>
                <a:gd name="connsiteX60" fmla="*/ 1772992 w 5428673"/>
                <a:gd name="connsiteY60" fmla="*/ 6178087 h 10716555"/>
                <a:gd name="connsiteX61" fmla="*/ 1640842 w 5428673"/>
                <a:gd name="connsiteY61" fmla="*/ 6610470 h 10716555"/>
                <a:gd name="connsiteX62" fmla="*/ 1270271 w 5428673"/>
                <a:gd name="connsiteY62" fmla="*/ 7644714 h 10716555"/>
                <a:gd name="connsiteX63" fmla="*/ 1146062 w 5428673"/>
                <a:gd name="connsiteY63" fmla="*/ 8666627 h 10716555"/>
                <a:gd name="connsiteX64" fmla="*/ 1309627 w 5428673"/>
                <a:gd name="connsiteY64" fmla="*/ 9735659 h 10716555"/>
                <a:gd name="connsiteX65" fmla="*/ 1467889 w 5428673"/>
                <a:gd name="connsiteY65" fmla="*/ 10474213 h 10716555"/>
                <a:gd name="connsiteX66" fmla="*/ 1538227 w 5428673"/>
                <a:gd name="connsiteY66" fmla="*/ 10685229 h 10716555"/>
                <a:gd name="connsiteX67" fmla="*/ 1626150 w 5428673"/>
                <a:gd name="connsiteY67" fmla="*/ 10685229 h 10716555"/>
                <a:gd name="connsiteX68" fmla="*/ 2396454 w 5428673"/>
                <a:gd name="connsiteY68" fmla="*/ 10710629 h 10716555"/>
                <a:gd name="connsiteX69" fmla="*/ 2786735 w 5428673"/>
                <a:gd name="connsiteY69" fmla="*/ 10693044 h 10716555"/>
                <a:gd name="connsiteX70" fmla="*/ 2804319 w 5428673"/>
                <a:gd name="connsiteY70" fmla="*/ 9876336 h 10716555"/>
                <a:gd name="connsiteX71" fmla="*/ 2786735 w 5428673"/>
                <a:gd name="connsiteY71" fmla="*/ 9313629 h 10716555"/>
                <a:gd name="connsiteX72" fmla="*/ 2757916 w 5428673"/>
                <a:gd name="connsiteY72" fmla="*/ 8897948 h 10716555"/>
                <a:gd name="connsiteX73" fmla="*/ 2927412 w 5428673"/>
                <a:gd name="connsiteY73" fmla="*/ 8909182 h 10716555"/>
                <a:gd name="connsiteX74" fmla="*/ 2997750 w 5428673"/>
                <a:gd name="connsiteY74" fmla="*/ 8926767 h 10716555"/>
                <a:gd name="connsiteX75" fmla="*/ 2980166 w 5428673"/>
                <a:gd name="connsiteY75" fmla="*/ 9137782 h 10716555"/>
                <a:gd name="connsiteX76" fmla="*/ 2944996 w 5428673"/>
                <a:gd name="connsiteY76" fmla="*/ 9647736 h 10716555"/>
                <a:gd name="connsiteX77" fmla="*/ 2962581 w 5428673"/>
                <a:gd name="connsiteY77" fmla="*/ 10702813 h 10716555"/>
                <a:gd name="connsiteX78" fmla="*/ 3205346 w 5428673"/>
                <a:gd name="connsiteY78" fmla="*/ 10704279 h 10716555"/>
                <a:gd name="connsiteX79" fmla="*/ 3947319 w 5428673"/>
                <a:gd name="connsiteY79" fmla="*/ 10702813 h 10716555"/>
                <a:gd name="connsiteX80" fmla="*/ 4268239 w 5428673"/>
                <a:gd name="connsiteY80" fmla="*/ 10686694 h 10716555"/>
                <a:gd name="connsiteX81" fmla="*/ 4311223 w 5428673"/>
                <a:gd name="connsiteY81" fmla="*/ 10612936 h 10716555"/>
                <a:gd name="connsiteX82" fmla="*/ 4362512 w 5428673"/>
                <a:gd name="connsiteY82" fmla="*/ 10238775 h 10716555"/>
                <a:gd name="connsiteX83" fmla="*/ 4565712 w 5428673"/>
                <a:gd name="connsiteY83" fmla="*/ 9044486 h 10716555"/>
                <a:gd name="connsiteX84" fmla="*/ 4617767 w 5428673"/>
                <a:gd name="connsiteY84" fmla="*/ 8609407 h 10716555"/>
                <a:gd name="connsiteX85" fmla="*/ 4609242 w 5428673"/>
                <a:gd name="connsiteY85" fmla="*/ 7950656 h 10716555"/>
                <a:gd name="connsiteX86" fmla="*/ 4496096 w 5428673"/>
                <a:gd name="connsiteY86" fmla="*/ 7240471 h 10716555"/>
                <a:gd name="connsiteX87" fmla="*/ 4200203 w 5428673"/>
                <a:gd name="connsiteY87" fmla="*/ 6581873 h 10716555"/>
                <a:gd name="connsiteX88" fmla="*/ 4024053 w 5428673"/>
                <a:gd name="connsiteY88" fmla="*/ 6159220 h 10716555"/>
                <a:gd name="connsiteX89" fmla="*/ 4070412 w 5428673"/>
                <a:gd name="connsiteY89" fmla="*/ 5761536 h 10716555"/>
                <a:gd name="connsiteX90" fmla="*/ 4140750 w 5428673"/>
                <a:gd name="connsiteY90" fmla="*/ 5269167 h 10716555"/>
                <a:gd name="connsiteX91" fmla="*/ 4158335 w 5428673"/>
                <a:gd name="connsiteY91" fmla="*/ 4987813 h 10716555"/>
                <a:gd name="connsiteX92" fmla="*/ 4182060 w 5428673"/>
                <a:gd name="connsiteY92" fmla="*/ 5235952 h 10716555"/>
                <a:gd name="connsiteX93" fmla="*/ 4214508 w 5428673"/>
                <a:gd name="connsiteY93" fmla="*/ 5931521 h 10716555"/>
                <a:gd name="connsiteX94" fmla="*/ 4227208 w 5428673"/>
                <a:gd name="connsiteY94" fmla="*/ 6259279 h 10716555"/>
                <a:gd name="connsiteX95" fmla="*/ 4369350 w 5428673"/>
                <a:gd name="connsiteY95" fmla="*/ 6851782 h 10716555"/>
                <a:gd name="connsiteX96" fmla="*/ 4527612 w 5428673"/>
                <a:gd name="connsiteY96" fmla="*/ 7414490 h 10716555"/>
                <a:gd name="connsiteX97" fmla="*/ 4865347 w 5428673"/>
                <a:gd name="connsiteY97" fmla="*/ 8186539 h 10716555"/>
                <a:gd name="connsiteX98" fmla="*/ 4785691 w 5428673"/>
                <a:gd name="connsiteY98" fmla="*/ 8488873 h 10716555"/>
                <a:gd name="connsiteX99" fmla="*/ 4717933 w 5428673"/>
                <a:gd name="connsiteY99" fmla="*/ 8673786 h 10716555"/>
                <a:gd name="connsiteX100" fmla="*/ 4710432 w 5428673"/>
                <a:gd name="connsiteY100" fmla="*/ 8797265 h 10716555"/>
                <a:gd name="connsiteX101" fmla="*/ 4733465 w 5428673"/>
                <a:gd name="connsiteY101" fmla="*/ 8961680 h 10716555"/>
                <a:gd name="connsiteX102" fmla="*/ 4723386 w 5428673"/>
                <a:gd name="connsiteY102" fmla="*/ 9122849 h 10716555"/>
                <a:gd name="connsiteX103" fmla="*/ 4707906 w 5428673"/>
                <a:gd name="connsiteY103" fmla="*/ 9220436 h 10716555"/>
                <a:gd name="connsiteX104" fmla="*/ 4762806 w 5428673"/>
                <a:gd name="connsiteY104" fmla="*/ 9258718 h 10716555"/>
                <a:gd name="connsiteX105" fmla="*/ 4818711 w 5428673"/>
                <a:gd name="connsiteY105" fmla="*/ 9216655 h 10716555"/>
                <a:gd name="connsiteX106" fmla="*/ 4869487 w 5428673"/>
                <a:gd name="connsiteY106" fmla="*/ 9117965 h 10716555"/>
                <a:gd name="connsiteX107" fmla="*/ 4880024 w 5428673"/>
                <a:gd name="connsiteY107" fmla="*/ 8970904 h 10716555"/>
                <a:gd name="connsiteX108" fmla="*/ 4920186 w 5428673"/>
                <a:gd name="connsiteY108" fmla="*/ 8843618 h 10716555"/>
                <a:gd name="connsiteX109" fmla="*/ 5016468 w 5428673"/>
                <a:gd name="connsiteY109" fmla="*/ 8765489 h 10716555"/>
                <a:gd name="connsiteX110" fmla="*/ 5169568 w 5428673"/>
                <a:gd name="connsiteY110" fmla="*/ 8906375 h 10716555"/>
                <a:gd name="connsiteX111" fmla="*/ 5176805 w 5428673"/>
                <a:gd name="connsiteY111" fmla="*/ 9104107 h 10716555"/>
                <a:gd name="connsiteX112" fmla="*/ 5096783 w 5428673"/>
                <a:gd name="connsiteY112" fmla="*/ 9271490 h 10716555"/>
                <a:gd name="connsiteX113" fmla="*/ 5008549 w 5428673"/>
                <a:gd name="connsiteY113" fmla="*/ 9420663 h 10716555"/>
                <a:gd name="connsiteX114" fmla="*/ 4936794 w 5428673"/>
                <a:gd name="connsiteY114" fmla="*/ 9539188 h 10716555"/>
                <a:gd name="connsiteX115" fmla="*/ 5051085 w 5428673"/>
                <a:gd name="connsiteY115" fmla="*/ 9548830 h 10716555"/>
                <a:gd name="connsiteX116" fmla="*/ 5146878 w 5428673"/>
                <a:gd name="connsiteY116" fmla="*/ 9472793 h 10716555"/>
                <a:gd name="connsiteX117" fmla="*/ 5274527 w 5428673"/>
                <a:gd name="connsiteY117" fmla="*/ 9346545 h 10716555"/>
                <a:gd name="connsiteX118" fmla="*/ 5407317 w 5428673"/>
                <a:gd name="connsiteY118" fmla="*/ 9134191 h 10716555"/>
                <a:gd name="connsiteX119" fmla="*/ 5427827 w 5428673"/>
                <a:gd name="connsiteY119" fmla="*/ 8933390 h 10716555"/>
                <a:gd name="connsiteX120" fmla="*/ 5401244 w 5428673"/>
                <a:gd name="connsiteY120" fmla="*/ 8749604 h 10716555"/>
                <a:gd name="connsiteX121" fmla="*/ 5271957 w 5428673"/>
                <a:gd name="connsiteY121" fmla="*/ 8366851 h 10716555"/>
                <a:gd name="connsiteX122" fmla="*/ 5168194 w 5428673"/>
                <a:gd name="connsiteY122" fmla="*/ 7404162 h 10716555"/>
                <a:gd name="connsiteX123" fmla="*/ 5152842 w 5428673"/>
                <a:gd name="connsiteY123" fmla="*/ 6801819 h 10716555"/>
                <a:gd name="connsiteX124" fmla="*/ 5080900 w 5428673"/>
                <a:gd name="connsiteY124" fmla="*/ 6253627 h 10716555"/>
                <a:gd name="connsiteX125" fmla="*/ 4957179 w 5428673"/>
                <a:gd name="connsiteY125" fmla="*/ 5669705 h 10716555"/>
                <a:gd name="connsiteX126" fmla="*/ 4916706 w 5428673"/>
                <a:gd name="connsiteY126" fmla="*/ 4408916 h 10716555"/>
                <a:gd name="connsiteX127" fmla="*/ 4934090 w 5428673"/>
                <a:gd name="connsiteY127" fmla="*/ 3662597 h 10716555"/>
                <a:gd name="connsiteX128" fmla="*/ 4696835 w 5428673"/>
                <a:gd name="connsiteY128" fmla="*/ 3212224 h 10716555"/>
                <a:gd name="connsiteX129" fmla="*/ 4447076 w 5428673"/>
                <a:gd name="connsiteY129" fmla="*/ 3006296 h 10716555"/>
                <a:gd name="connsiteX130" fmla="*/ 4126080 w 5428673"/>
                <a:gd name="connsiteY130" fmla="*/ 2874774 h 10716555"/>
                <a:gd name="connsiteX131" fmla="*/ 3850185 w 5428673"/>
                <a:gd name="connsiteY131" fmla="*/ 2707954 h 10716555"/>
                <a:gd name="connsiteX132" fmla="*/ 3472535 w 5428673"/>
                <a:gd name="connsiteY132" fmla="*/ 2490798 h 10716555"/>
                <a:gd name="connsiteX133" fmla="*/ 3380322 w 5428673"/>
                <a:gd name="connsiteY133" fmla="*/ 2193650 h 10716555"/>
                <a:gd name="connsiteX134" fmla="*/ 3388182 w 5428673"/>
                <a:gd name="connsiteY134" fmla="*/ 1920550 h 10716555"/>
                <a:gd name="connsiteX135" fmla="*/ 3535387 w 5428673"/>
                <a:gd name="connsiteY135" fmla="*/ 1924261 h 10716555"/>
                <a:gd name="connsiteX136" fmla="*/ 3756168 w 5428673"/>
                <a:gd name="connsiteY136" fmla="*/ 1969278 h 10716555"/>
                <a:gd name="connsiteX137" fmla="*/ 3828390 w 5428673"/>
                <a:gd name="connsiteY137" fmla="*/ 1777279 h 10716555"/>
                <a:gd name="connsiteX138" fmla="*/ 3880116 w 5428673"/>
                <a:gd name="connsiteY138" fmla="*/ 1712389 h 10716555"/>
                <a:gd name="connsiteX139" fmla="*/ 3933540 w 5428673"/>
                <a:gd name="connsiteY139" fmla="*/ 1652170 h 10716555"/>
                <a:gd name="connsiteX140" fmla="*/ 3903636 w 5428673"/>
                <a:gd name="connsiteY140" fmla="*/ 1611165 h 10716555"/>
                <a:gd name="connsiteX141" fmla="*/ 3859897 w 5428673"/>
                <a:gd name="connsiteY141" fmla="*/ 1588317 h 10716555"/>
                <a:gd name="connsiteX142" fmla="*/ 3925688 w 5428673"/>
                <a:gd name="connsiteY142" fmla="*/ 1572488 h 10716555"/>
                <a:gd name="connsiteX143" fmla="*/ 3966105 w 5428673"/>
                <a:gd name="connsiteY143" fmla="*/ 1526990 h 10716555"/>
                <a:gd name="connsiteX144" fmla="*/ 3951330 w 5428673"/>
                <a:gd name="connsiteY144" fmla="*/ 1456384 h 10716555"/>
                <a:gd name="connsiteX145" fmla="*/ 3947901 w 5428673"/>
                <a:gd name="connsiteY145" fmla="*/ 1340386 h 10716555"/>
                <a:gd name="connsiteX146" fmla="*/ 4050917 w 5428673"/>
                <a:gd name="connsiteY146" fmla="*/ 1325472 h 10716555"/>
                <a:gd name="connsiteX147" fmla="*/ 4123660 w 5428673"/>
                <a:gd name="connsiteY147" fmla="*/ 1287512 h 10716555"/>
                <a:gd name="connsiteX148" fmla="*/ 4159890 w 5428673"/>
                <a:gd name="connsiteY148" fmla="*/ 1212219 h 10716555"/>
                <a:gd name="connsiteX149" fmla="*/ 4089102 w 5428673"/>
                <a:gd name="connsiteY149" fmla="*/ 1131243 h 10716555"/>
                <a:gd name="connsiteX150" fmla="*/ 4019050 w 5428673"/>
                <a:gd name="connsiteY150" fmla="*/ 1034042 h 10716555"/>
                <a:gd name="connsiteX151" fmla="*/ 3945740 w 5428673"/>
                <a:gd name="connsiteY151" fmla="*/ 878760 h 10716555"/>
                <a:gd name="connsiteX152" fmla="*/ 3983448 w 5428673"/>
                <a:gd name="connsiteY152" fmla="*/ 715126 h 10716555"/>
                <a:gd name="connsiteX153" fmla="*/ 3987872 w 5428673"/>
                <a:gd name="connsiteY153" fmla="*/ 376303 h 10716555"/>
                <a:gd name="connsiteX154" fmla="*/ 3678236 w 5428673"/>
                <a:gd name="connsiteY154" fmla="*/ 87637 h 10716555"/>
                <a:gd name="connsiteX155" fmla="*/ 3291239 w 5428673"/>
                <a:gd name="connsiteY155" fmla="*/ 4107 h 10716555"/>
                <a:gd name="connsiteX156" fmla="*/ 2731897 w 5428673"/>
                <a:gd name="connsiteY156" fmla="*/ 45437 h 10716555"/>
                <a:gd name="connsiteX157" fmla="*/ 2248448 w 5428673"/>
                <a:gd name="connsiteY157" fmla="*/ 319156 h 10716555"/>
                <a:gd name="connsiteX158" fmla="*/ 2087013 w 5428673"/>
                <a:gd name="connsiteY158" fmla="*/ 564184 h 10716555"/>
                <a:gd name="connsiteX159" fmla="*/ 2076390 w 5428673"/>
                <a:gd name="connsiteY159" fmla="*/ 1083270 h 10716555"/>
                <a:gd name="connsiteX160" fmla="*/ 2300486 w 5428673"/>
                <a:gd name="connsiteY160" fmla="*/ 1492372 h 10716555"/>
                <a:gd name="connsiteX161" fmla="*/ 2508987 w 5428673"/>
                <a:gd name="connsiteY161" fmla="*/ 1725336 h 10716555"/>
                <a:gd name="connsiteX162" fmla="*/ 2530296 w 5428673"/>
                <a:gd name="connsiteY162" fmla="*/ 2040193 h 10716555"/>
                <a:gd name="connsiteX163" fmla="*/ 2452627 w 5428673"/>
                <a:gd name="connsiteY163" fmla="*/ 2385290 h 10716555"/>
                <a:gd name="connsiteX164" fmla="*/ 2009941 w 5428673"/>
                <a:gd name="connsiteY164" fmla="*/ 2685067 h 10716555"/>
                <a:gd name="connsiteX165" fmla="*/ 1587073 w 5428673"/>
                <a:gd name="connsiteY165" fmla="*/ 2893011 h 10716555"/>
                <a:gd name="connsiteX0" fmla="*/ 1587073 w 5428673"/>
                <a:gd name="connsiteY0" fmla="*/ 2861351 h 10684895"/>
                <a:gd name="connsiteX1" fmla="*/ 920108 w 5428673"/>
                <a:gd name="connsiteY1" fmla="*/ 3207545 h 10684895"/>
                <a:gd name="connsiteX2" fmla="*/ 726131 w 5428673"/>
                <a:gd name="connsiteY2" fmla="*/ 3905692 h 10684895"/>
                <a:gd name="connsiteX3" fmla="*/ 757811 w 5428673"/>
                <a:gd name="connsiteY3" fmla="*/ 4944151 h 10684895"/>
                <a:gd name="connsiteX4" fmla="*/ 728920 w 5428673"/>
                <a:gd name="connsiteY4" fmla="*/ 5591278 h 10684895"/>
                <a:gd name="connsiteX5" fmla="*/ 593054 w 5428673"/>
                <a:gd name="connsiteY5" fmla="*/ 6410163 h 10684895"/>
                <a:gd name="connsiteX6" fmla="*/ 543580 w 5428673"/>
                <a:gd name="connsiteY6" fmla="*/ 7273415 h 10684895"/>
                <a:gd name="connsiteX7" fmla="*/ 531438 w 5428673"/>
                <a:gd name="connsiteY7" fmla="*/ 7904786 h 10684895"/>
                <a:gd name="connsiteX8" fmla="*/ 499339 w 5428673"/>
                <a:gd name="connsiteY8" fmla="*/ 8171905 h 10684895"/>
                <a:gd name="connsiteX9" fmla="*/ 413869 w 5428673"/>
                <a:gd name="connsiteY9" fmla="*/ 8388247 h 10684895"/>
                <a:gd name="connsiteX10" fmla="*/ 209166 w 5428673"/>
                <a:gd name="connsiteY10" fmla="*/ 8539455 h 10684895"/>
                <a:gd name="connsiteX11" fmla="*/ 140492 w 5428673"/>
                <a:gd name="connsiteY11" fmla="*/ 8636566 h 10684895"/>
                <a:gd name="connsiteX12" fmla="*/ 28457 w 5428673"/>
                <a:gd name="connsiteY12" fmla="*/ 8878456 h 10684895"/>
                <a:gd name="connsiteX13" fmla="*/ 19659 w 5428673"/>
                <a:gd name="connsiteY13" fmla="*/ 8970341 h 10684895"/>
                <a:gd name="connsiteX14" fmla="*/ 3536 w 5428673"/>
                <a:gd name="connsiteY14" fmla="*/ 9080392 h 10684895"/>
                <a:gd name="connsiteX15" fmla="*/ 94871 w 5428673"/>
                <a:gd name="connsiteY15" fmla="*/ 9045107 h 10684895"/>
                <a:gd name="connsiteX16" fmla="*/ 156901 w 5428673"/>
                <a:gd name="connsiteY16" fmla="*/ 8949501 h 10684895"/>
                <a:gd name="connsiteX17" fmla="*/ 227251 w 5428673"/>
                <a:gd name="connsiteY17" fmla="*/ 8788100 h 10684895"/>
                <a:gd name="connsiteX18" fmla="*/ 323002 w 5428673"/>
                <a:gd name="connsiteY18" fmla="*/ 8728712 h 10684895"/>
                <a:gd name="connsiteX19" fmla="*/ 384698 w 5428673"/>
                <a:gd name="connsiteY19" fmla="*/ 8755348 h 10684895"/>
                <a:gd name="connsiteX20" fmla="*/ 343183 w 5428673"/>
                <a:gd name="connsiteY20" fmla="*/ 9090733 h 10684895"/>
                <a:gd name="connsiteX21" fmla="*/ 328388 w 5428673"/>
                <a:gd name="connsiteY21" fmla="*/ 9358840 h 10684895"/>
                <a:gd name="connsiteX22" fmla="*/ 309832 w 5428673"/>
                <a:gd name="connsiteY22" fmla="*/ 9618413 h 10684895"/>
                <a:gd name="connsiteX23" fmla="*/ 386505 w 5428673"/>
                <a:gd name="connsiteY23" fmla="*/ 9618762 h 10684895"/>
                <a:gd name="connsiteX24" fmla="*/ 433872 w 5428673"/>
                <a:gd name="connsiteY24" fmla="*/ 9390046 h 10684895"/>
                <a:gd name="connsiteX25" fmla="*/ 487586 w 5428673"/>
                <a:gd name="connsiteY25" fmla="*/ 9101590 h 10684895"/>
                <a:gd name="connsiteX26" fmla="*/ 536102 w 5428673"/>
                <a:gd name="connsiteY26" fmla="*/ 9034834 h 10684895"/>
                <a:gd name="connsiteX27" fmla="*/ 587385 w 5428673"/>
                <a:gd name="connsiteY27" fmla="*/ 9060454 h 10684895"/>
                <a:gd name="connsiteX28" fmla="*/ 592103 w 5428673"/>
                <a:gd name="connsiteY28" fmla="*/ 9129769 h 10684895"/>
                <a:gd name="connsiteX29" fmla="*/ 562964 w 5428673"/>
                <a:gd name="connsiteY29" fmla="*/ 9430776 h 10684895"/>
                <a:gd name="connsiteX30" fmla="*/ 543428 w 5428673"/>
                <a:gd name="connsiteY30" fmla="*/ 9596141 h 10684895"/>
                <a:gd name="connsiteX31" fmla="*/ 543429 w 5428673"/>
                <a:gd name="connsiteY31" fmla="*/ 9714922 h 10684895"/>
                <a:gd name="connsiteX32" fmla="*/ 604479 w 5428673"/>
                <a:gd name="connsiteY32" fmla="*/ 9738213 h 10684895"/>
                <a:gd name="connsiteX33" fmla="*/ 663086 w 5428673"/>
                <a:gd name="connsiteY33" fmla="*/ 9603127 h 10684895"/>
                <a:gd name="connsiteX34" fmla="*/ 689303 w 5428673"/>
                <a:gd name="connsiteY34" fmla="*/ 9455718 h 10684895"/>
                <a:gd name="connsiteX35" fmla="*/ 738143 w 5428673"/>
                <a:gd name="connsiteY35" fmla="*/ 9152708 h 10684895"/>
                <a:gd name="connsiteX36" fmla="*/ 780304 w 5428673"/>
                <a:gd name="connsiteY36" fmla="*/ 9090733 h 10684895"/>
                <a:gd name="connsiteX37" fmla="*/ 809608 w 5428673"/>
                <a:gd name="connsiteY37" fmla="*/ 9127999 h 10684895"/>
                <a:gd name="connsiteX38" fmla="*/ 802280 w 5428673"/>
                <a:gd name="connsiteY38" fmla="*/ 9251438 h 10684895"/>
                <a:gd name="connsiteX39" fmla="*/ 772833 w 5428673"/>
                <a:gd name="connsiteY39" fmla="*/ 9434409 h 10684895"/>
                <a:gd name="connsiteX40" fmla="*/ 747922 w 5428673"/>
                <a:gd name="connsiteY40" fmla="*/ 9641581 h 10684895"/>
                <a:gd name="connsiteX41" fmla="*/ 781620 w 5428673"/>
                <a:gd name="connsiteY41" fmla="*/ 9706680 h 10684895"/>
                <a:gd name="connsiteX42" fmla="*/ 829144 w 5428673"/>
                <a:gd name="connsiteY42" fmla="*/ 9645050 h 10684895"/>
                <a:gd name="connsiteX43" fmla="*/ 871974 w 5428673"/>
                <a:gd name="connsiteY43" fmla="*/ 9446292 h 10684895"/>
                <a:gd name="connsiteX44" fmla="*/ 900798 w 5428673"/>
                <a:gd name="connsiteY44" fmla="*/ 9247272 h 10684895"/>
                <a:gd name="connsiteX45" fmla="*/ 929132 w 5428673"/>
                <a:gd name="connsiteY45" fmla="*/ 9091921 h 10684895"/>
                <a:gd name="connsiteX46" fmla="*/ 970781 w 5428673"/>
                <a:gd name="connsiteY46" fmla="*/ 9109366 h 10684895"/>
                <a:gd name="connsiteX47" fmla="*/ 961013 w 5428673"/>
                <a:gd name="connsiteY47" fmla="*/ 9367890 h 10684895"/>
                <a:gd name="connsiteX48" fmla="*/ 956129 w 5428673"/>
                <a:gd name="connsiteY48" fmla="*/ 9507636 h 10684895"/>
                <a:gd name="connsiteX49" fmla="*/ 1012160 w 5428673"/>
                <a:gd name="connsiteY49" fmla="*/ 9512898 h 10684895"/>
                <a:gd name="connsiteX50" fmla="*/ 1049761 w 5428673"/>
                <a:gd name="connsiteY50" fmla="*/ 9356846 h 10684895"/>
                <a:gd name="connsiteX51" fmla="*/ 1075785 w 5428673"/>
                <a:gd name="connsiteY51" fmla="*/ 8999899 h 10684895"/>
                <a:gd name="connsiteX52" fmla="*/ 1065875 w 5428673"/>
                <a:gd name="connsiteY52" fmla="*/ 8620509 h 10684895"/>
                <a:gd name="connsiteX53" fmla="*/ 993594 w 5428673"/>
                <a:gd name="connsiteY53" fmla="*/ 8406346 h 10684895"/>
                <a:gd name="connsiteX54" fmla="*/ 1038311 w 5428673"/>
                <a:gd name="connsiteY54" fmla="*/ 8086530 h 10684895"/>
                <a:gd name="connsiteX55" fmla="*/ 1422138 w 5428673"/>
                <a:gd name="connsiteY55" fmla="*/ 6336762 h 10684895"/>
                <a:gd name="connsiteX56" fmla="*/ 1515161 w 5428673"/>
                <a:gd name="connsiteY56" fmla="*/ 5453546 h 10684895"/>
                <a:gd name="connsiteX57" fmla="*/ 1551522 w 5428673"/>
                <a:gd name="connsiteY57" fmla="*/ 5072353 h 10684895"/>
                <a:gd name="connsiteX58" fmla="*/ 1592522 w 5428673"/>
                <a:gd name="connsiteY58" fmla="*/ 5083859 h 10684895"/>
                <a:gd name="connsiteX59" fmla="*/ 1655179 w 5428673"/>
                <a:gd name="connsiteY59" fmla="*/ 5480876 h 10684895"/>
                <a:gd name="connsiteX60" fmla="*/ 1772992 w 5428673"/>
                <a:gd name="connsiteY60" fmla="*/ 6146427 h 10684895"/>
                <a:gd name="connsiteX61" fmla="*/ 1640842 w 5428673"/>
                <a:gd name="connsiteY61" fmla="*/ 6578810 h 10684895"/>
                <a:gd name="connsiteX62" fmla="*/ 1270271 w 5428673"/>
                <a:gd name="connsiteY62" fmla="*/ 7613054 h 10684895"/>
                <a:gd name="connsiteX63" fmla="*/ 1146062 w 5428673"/>
                <a:gd name="connsiteY63" fmla="*/ 8634967 h 10684895"/>
                <a:gd name="connsiteX64" fmla="*/ 1309627 w 5428673"/>
                <a:gd name="connsiteY64" fmla="*/ 9703999 h 10684895"/>
                <a:gd name="connsiteX65" fmla="*/ 1467889 w 5428673"/>
                <a:gd name="connsiteY65" fmla="*/ 10442553 h 10684895"/>
                <a:gd name="connsiteX66" fmla="*/ 1538227 w 5428673"/>
                <a:gd name="connsiteY66" fmla="*/ 10653569 h 10684895"/>
                <a:gd name="connsiteX67" fmla="*/ 1626150 w 5428673"/>
                <a:gd name="connsiteY67" fmla="*/ 10653569 h 10684895"/>
                <a:gd name="connsiteX68" fmla="*/ 2396454 w 5428673"/>
                <a:gd name="connsiteY68" fmla="*/ 10678969 h 10684895"/>
                <a:gd name="connsiteX69" fmla="*/ 2786735 w 5428673"/>
                <a:gd name="connsiteY69" fmla="*/ 10661384 h 10684895"/>
                <a:gd name="connsiteX70" fmla="*/ 2804319 w 5428673"/>
                <a:gd name="connsiteY70" fmla="*/ 9844676 h 10684895"/>
                <a:gd name="connsiteX71" fmla="*/ 2786735 w 5428673"/>
                <a:gd name="connsiteY71" fmla="*/ 9281969 h 10684895"/>
                <a:gd name="connsiteX72" fmla="*/ 2757916 w 5428673"/>
                <a:gd name="connsiteY72" fmla="*/ 8866288 h 10684895"/>
                <a:gd name="connsiteX73" fmla="*/ 2927412 w 5428673"/>
                <a:gd name="connsiteY73" fmla="*/ 8877522 h 10684895"/>
                <a:gd name="connsiteX74" fmla="*/ 2997750 w 5428673"/>
                <a:gd name="connsiteY74" fmla="*/ 8895107 h 10684895"/>
                <a:gd name="connsiteX75" fmla="*/ 2980166 w 5428673"/>
                <a:gd name="connsiteY75" fmla="*/ 9106122 h 10684895"/>
                <a:gd name="connsiteX76" fmla="*/ 2944996 w 5428673"/>
                <a:gd name="connsiteY76" fmla="*/ 9616076 h 10684895"/>
                <a:gd name="connsiteX77" fmla="*/ 2962581 w 5428673"/>
                <a:gd name="connsiteY77" fmla="*/ 10671153 h 10684895"/>
                <a:gd name="connsiteX78" fmla="*/ 3205346 w 5428673"/>
                <a:gd name="connsiteY78" fmla="*/ 10672619 h 10684895"/>
                <a:gd name="connsiteX79" fmla="*/ 3947319 w 5428673"/>
                <a:gd name="connsiteY79" fmla="*/ 10671153 h 10684895"/>
                <a:gd name="connsiteX80" fmla="*/ 4268239 w 5428673"/>
                <a:gd name="connsiteY80" fmla="*/ 10655034 h 10684895"/>
                <a:gd name="connsiteX81" fmla="*/ 4311223 w 5428673"/>
                <a:gd name="connsiteY81" fmla="*/ 10581276 h 10684895"/>
                <a:gd name="connsiteX82" fmla="*/ 4362512 w 5428673"/>
                <a:gd name="connsiteY82" fmla="*/ 10207115 h 10684895"/>
                <a:gd name="connsiteX83" fmla="*/ 4565712 w 5428673"/>
                <a:gd name="connsiteY83" fmla="*/ 9012826 h 10684895"/>
                <a:gd name="connsiteX84" fmla="*/ 4617767 w 5428673"/>
                <a:gd name="connsiteY84" fmla="*/ 8577747 h 10684895"/>
                <a:gd name="connsiteX85" fmla="*/ 4609242 w 5428673"/>
                <a:gd name="connsiteY85" fmla="*/ 7918996 h 10684895"/>
                <a:gd name="connsiteX86" fmla="*/ 4496096 w 5428673"/>
                <a:gd name="connsiteY86" fmla="*/ 7208811 h 10684895"/>
                <a:gd name="connsiteX87" fmla="*/ 4200203 w 5428673"/>
                <a:gd name="connsiteY87" fmla="*/ 6550213 h 10684895"/>
                <a:gd name="connsiteX88" fmla="*/ 4024053 w 5428673"/>
                <a:gd name="connsiteY88" fmla="*/ 6127560 h 10684895"/>
                <a:gd name="connsiteX89" fmla="*/ 4070412 w 5428673"/>
                <a:gd name="connsiteY89" fmla="*/ 5729876 h 10684895"/>
                <a:gd name="connsiteX90" fmla="*/ 4140750 w 5428673"/>
                <a:gd name="connsiteY90" fmla="*/ 5237507 h 10684895"/>
                <a:gd name="connsiteX91" fmla="*/ 4158335 w 5428673"/>
                <a:gd name="connsiteY91" fmla="*/ 4956153 h 10684895"/>
                <a:gd name="connsiteX92" fmla="*/ 4182060 w 5428673"/>
                <a:gd name="connsiteY92" fmla="*/ 5204292 h 10684895"/>
                <a:gd name="connsiteX93" fmla="*/ 4214508 w 5428673"/>
                <a:gd name="connsiteY93" fmla="*/ 5899861 h 10684895"/>
                <a:gd name="connsiteX94" fmla="*/ 4227208 w 5428673"/>
                <a:gd name="connsiteY94" fmla="*/ 6227619 h 10684895"/>
                <a:gd name="connsiteX95" fmla="*/ 4369350 w 5428673"/>
                <a:gd name="connsiteY95" fmla="*/ 6820122 h 10684895"/>
                <a:gd name="connsiteX96" fmla="*/ 4527612 w 5428673"/>
                <a:gd name="connsiteY96" fmla="*/ 7382830 h 10684895"/>
                <a:gd name="connsiteX97" fmla="*/ 4865347 w 5428673"/>
                <a:gd name="connsiteY97" fmla="*/ 8154879 h 10684895"/>
                <a:gd name="connsiteX98" fmla="*/ 4785691 w 5428673"/>
                <a:gd name="connsiteY98" fmla="*/ 8457213 h 10684895"/>
                <a:gd name="connsiteX99" fmla="*/ 4717933 w 5428673"/>
                <a:gd name="connsiteY99" fmla="*/ 8642126 h 10684895"/>
                <a:gd name="connsiteX100" fmla="*/ 4710432 w 5428673"/>
                <a:gd name="connsiteY100" fmla="*/ 8765605 h 10684895"/>
                <a:gd name="connsiteX101" fmla="*/ 4733465 w 5428673"/>
                <a:gd name="connsiteY101" fmla="*/ 8930020 h 10684895"/>
                <a:gd name="connsiteX102" fmla="*/ 4723386 w 5428673"/>
                <a:gd name="connsiteY102" fmla="*/ 9091189 h 10684895"/>
                <a:gd name="connsiteX103" fmla="*/ 4707906 w 5428673"/>
                <a:gd name="connsiteY103" fmla="*/ 9188776 h 10684895"/>
                <a:gd name="connsiteX104" fmla="*/ 4762806 w 5428673"/>
                <a:gd name="connsiteY104" fmla="*/ 9227058 h 10684895"/>
                <a:gd name="connsiteX105" fmla="*/ 4818711 w 5428673"/>
                <a:gd name="connsiteY105" fmla="*/ 9184995 h 10684895"/>
                <a:gd name="connsiteX106" fmla="*/ 4869487 w 5428673"/>
                <a:gd name="connsiteY106" fmla="*/ 9086305 h 10684895"/>
                <a:gd name="connsiteX107" fmla="*/ 4880024 w 5428673"/>
                <a:gd name="connsiteY107" fmla="*/ 8939244 h 10684895"/>
                <a:gd name="connsiteX108" fmla="*/ 4920186 w 5428673"/>
                <a:gd name="connsiteY108" fmla="*/ 8811958 h 10684895"/>
                <a:gd name="connsiteX109" fmla="*/ 5016468 w 5428673"/>
                <a:gd name="connsiteY109" fmla="*/ 8733829 h 10684895"/>
                <a:gd name="connsiteX110" fmla="*/ 5169568 w 5428673"/>
                <a:gd name="connsiteY110" fmla="*/ 8874715 h 10684895"/>
                <a:gd name="connsiteX111" fmla="*/ 5176805 w 5428673"/>
                <a:gd name="connsiteY111" fmla="*/ 9072447 h 10684895"/>
                <a:gd name="connsiteX112" fmla="*/ 5096783 w 5428673"/>
                <a:gd name="connsiteY112" fmla="*/ 9239830 h 10684895"/>
                <a:gd name="connsiteX113" fmla="*/ 5008549 w 5428673"/>
                <a:gd name="connsiteY113" fmla="*/ 9389003 h 10684895"/>
                <a:gd name="connsiteX114" fmla="*/ 4936794 w 5428673"/>
                <a:gd name="connsiteY114" fmla="*/ 9507528 h 10684895"/>
                <a:gd name="connsiteX115" fmla="*/ 5051085 w 5428673"/>
                <a:gd name="connsiteY115" fmla="*/ 9517170 h 10684895"/>
                <a:gd name="connsiteX116" fmla="*/ 5146878 w 5428673"/>
                <a:gd name="connsiteY116" fmla="*/ 9441133 h 10684895"/>
                <a:gd name="connsiteX117" fmla="*/ 5274527 w 5428673"/>
                <a:gd name="connsiteY117" fmla="*/ 9314885 h 10684895"/>
                <a:gd name="connsiteX118" fmla="*/ 5407317 w 5428673"/>
                <a:gd name="connsiteY118" fmla="*/ 9102531 h 10684895"/>
                <a:gd name="connsiteX119" fmla="*/ 5427827 w 5428673"/>
                <a:gd name="connsiteY119" fmla="*/ 8901730 h 10684895"/>
                <a:gd name="connsiteX120" fmla="*/ 5401244 w 5428673"/>
                <a:gd name="connsiteY120" fmla="*/ 8717944 h 10684895"/>
                <a:gd name="connsiteX121" fmla="*/ 5271957 w 5428673"/>
                <a:gd name="connsiteY121" fmla="*/ 8335191 h 10684895"/>
                <a:gd name="connsiteX122" fmla="*/ 5168194 w 5428673"/>
                <a:gd name="connsiteY122" fmla="*/ 7372502 h 10684895"/>
                <a:gd name="connsiteX123" fmla="*/ 5152842 w 5428673"/>
                <a:gd name="connsiteY123" fmla="*/ 6770159 h 10684895"/>
                <a:gd name="connsiteX124" fmla="*/ 5080900 w 5428673"/>
                <a:gd name="connsiteY124" fmla="*/ 6221967 h 10684895"/>
                <a:gd name="connsiteX125" fmla="*/ 4957179 w 5428673"/>
                <a:gd name="connsiteY125" fmla="*/ 5638045 h 10684895"/>
                <a:gd name="connsiteX126" fmla="*/ 4916706 w 5428673"/>
                <a:gd name="connsiteY126" fmla="*/ 4377256 h 10684895"/>
                <a:gd name="connsiteX127" fmla="*/ 4934090 w 5428673"/>
                <a:gd name="connsiteY127" fmla="*/ 3630937 h 10684895"/>
                <a:gd name="connsiteX128" fmla="*/ 4696835 w 5428673"/>
                <a:gd name="connsiteY128" fmla="*/ 3180564 h 10684895"/>
                <a:gd name="connsiteX129" fmla="*/ 4447076 w 5428673"/>
                <a:gd name="connsiteY129" fmla="*/ 2974636 h 10684895"/>
                <a:gd name="connsiteX130" fmla="*/ 4126080 w 5428673"/>
                <a:gd name="connsiteY130" fmla="*/ 2843114 h 10684895"/>
                <a:gd name="connsiteX131" fmla="*/ 3850185 w 5428673"/>
                <a:gd name="connsiteY131" fmla="*/ 2676294 h 10684895"/>
                <a:gd name="connsiteX132" fmla="*/ 3472535 w 5428673"/>
                <a:gd name="connsiteY132" fmla="*/ 2459138 h 10684895"/>
                <a:gd name="connsiteX133" fmla="*/ 3380322 w 5428673"/>
                <a:gd name="connsiteY133" fmla="*/ 2161990 h 10684895"/>
                <a:gd name="connsiteX134" fmla="*/ 3388182 w 5428673"/>
                <a:gd name="connsiteY134" fmla="*/ 1888890 h 10684895"/>
                <a:gd name="connsiteX135" fmla="*/ 3535387 w 5428673"/>
                <a:gd name="connsiteY135" fmla="*/ 1892601 h 10684895"/>
                <a:gd name="connsiteX136" fmla="*/ 3756168 w 5428673"/>
                <a:gd name="connsiteY136" fmla="*/ 1937618 h 10684895"/>
                <a:gd name="connsiteX137" fmla="*/ 3828390 w 5428673"/>
                <a:gd name="connsiteY137" fmla="*/ 1745619 h 10684895"/>
                <a:gd name="connsiteX138" fmla="*/ 3880116 w 5428673"/>
                <a:gd name="connsiteY138" fmla="*/ 1680729 h 10684895"/>
                <a:gd name="connsiteX139" fmla="*/ 3933540 w 5428673"/>
                <a:gd name="connsiteY139" fmla="*/ 1620510 h 10684895"/>
                <a:gd name="connsiteX140" fmla="*/ 3903636 w 5428673"/>
                <a:gd name="connsiteY140" fmla="*/ 1579505 h 10684895"/>
                <a:gd name="connsiteX141" fmla="*/ 3859897 w 5428673"/>
                <a:gd name="connsiteY141" fmla="*/ 1556657 h 10684895"/>
                <a:gd name="connsiteX142" fmla="*/ 3925688 w 5428673"/>
                <a:gd name="connsiteY142" fmla="*/ 1540828 h 10684895"/>
                <a:gd name="connsiteX143" fmla="*/ 3966105 w 5428673"/>
                <a:gd name="connsiteY143" fmla="*/ 1495330 h 10684895"/>
                <a:gd name="connsiteX144" fmla="*/ 3951330 w 5428673"/>
                <a:gd name="connsiteY144" fmla="*/ 1424724 h 10684895"/>
                <a:gd name="connsiteX145" fmla="*/ 3947901 w 5428673"/>
                <a:gd name="connsiteY145" fmla="*/ 1308726 h 10684895"/>
                <a:gd name="connsiteX146" fmla="*/ 4050917 w 5428673"/>
                <a:gd name="connsiteY146" fmla="*/ 1293812 h 10684895"/>
                <a:gd name="connsiteX147" fmla="*/ 4123660 w 5428673"/>
                <a:gd name="connsiteY147" fmla="*/ 1255852 h 10684895"/>
                <a:gd name="connsiteX148" fmla="*/ 4159890 w 5428673"/>
                <a:gd name="connsiteY148" fmla="*/ 1180559 h 10684895"/>
                <a:gd name="connsiteX149" fmla="*/ 4089102 w 5428673"/>
                <a:gd name="connsiteY149" fmla="*/ 1099583 h 10684895"/>
                <a:gd name="connsiteX150" fmla="*/ 4019050 w 5428673"/>
                <a:gd name="connsiteY150" fmla="*/ 1002382 h 10684895"/>
                <a:gd name="connsiteX151" fmla="*/ 3945740 w 5428673"/>
                <a:gd name="connsiteY151" fmla="*/ 847100 h 10684895"/>
                <a:gd name="connsiteX152" fmla="*/ 3983448 w 5428673"/>
                <a:gd name="connsiteY152" fmla="*/ 683466 h 10684895"/>
                <a:gd name="connsiteX153" fmla="*/ 3987872 w 5428673"/>
                <a:gd name="connsiteY153" fmla="*/ 344643 h 10684895"/>
                <a:gd name="connsiteX154" fmla="*/ 3678236 w 5428673"/>
                <a:gd name="connsiteY154" fmla="*/ 55977 h 10684895"/>
                <a:gd name="connsiteX155" fmla="*/ 3359616 w 5428673"/>
                <a:gd name="connsiteY155" fmla="*/ 42319 h 10684895"/>
                <a:gd name="connsiteX156" fmla="*/ 2731897 w 5428673"/>
                <a:gd name="connsiteY156" fmla="*/ 13777 h 10684895"/>
                <a:gd name="connsiteX157" fmla="*/ 2248448 w 5428673"/>
                <a:gd name="connsiteY157" fmla="*/ 287496 h 10684895"/>
                <a:gd name="connsiteX158" fmla="*/ 2087013 w 5428673"/>
                <a:gd name="connsiteY158" fmla="*/ 532524 h 10684895"/>
                <a:gd name="connsiteX159" fmla="*/ 2076390 w 5428673"/>
                <a:gd name="connsiteY159" fmla="*/ 1051610 h 10684895"/>
                <a:gd name="connsiteX160" fmla="*/ 2300486 w 5428673"/>
                <a:gd name="connsiteY160" fmla="*/ 1460712 h 10684895"/>
                <a:gd name="connsiteX161" fmla="*/ 2508987 w 5428673"/>
                <a:gd name="connsiteY161" fmla="*/ 1693676 h 10684895"/>
                <a:gd name="connsiteX162" fmla="*/ 2530296 w 5428673"/>
                <a:gd name="connsiteY162" fmla="*/ 2008533 h 10684895"/>
                <a:gd name="connsiteX163" fmla="*/ 2452627 w 5428673"/>
                <a:gd name="connsiteY163" fmla="*/ 2353630 h 10684895"/>
                <a:gd name="connsiteX164" fmla="*/ 2009941 w 5428673"/>
                <a:gd name="connsiteY164" fmla="*/ 2653407 h 10684895"/>
                <a:gd name="connsiteX165" fmla="*/ 1587073 w 5428673"/>
                <a:gd name="connsiteY165" fmla="*/ 2861351 h 10684895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48448 w 5428673"/>
                <a:gd name="connsiteY157" fmla="*/ 259020 h 10656419"/>
                <a:gd name="connsiteX158" fmla="*/ 2087013 w 5428673"/>
                <a:gd name="connsiteY158" fmla="*/ 504048 h 10656419"/>
                <a:gd name="connsiteX159" fmla="*/ 2076390 w 5428673"/>
                <a:gd name="connsiteY159" fmla="*/ 1023134 h 10656419"/>
                <a:gd name="connsiteX160" fmla="*/ 2300486 w 5428673"/>
                <a:gd name="connsiteY160" fmla="*/ 1432236 h 10656419"/>
                <a:gd name="connsiteX161" fmla="*/ 2508987 w 5428673"/>
                <a:gd name="connsiteY161" fmla="*/ 1665200 h 10656419"/>
                <a:gd name="connsiteX162" fmla="*/ 2530296 w 5428673"/>
                <a:gd name="connsiteY162" fmla="*/ 1980057 h 10656419"/>
                <a:gd name="connsiteX163" fmla="*/ 2452627 w 5428673"/>
                <a:gd name="connsiteY163" fmla="*/ 2325154 h 10656419"/>
                <a:gd name="connsiteX164" fmla="*/ 2009941 w 5428673"/>
                <a:gd name="connsiteY164" fmla="*/ 2624931 h 10656419"/>
                <a:gd name="connsiteX165" fmla="*/ 1587073 w 5428673"/>
                <a:gd name="connsiteY165" fmla="*/ 2832875 h 10656419"/>
                <a:gd name="connsiteX0" fmla="*/ 1587073 w 5428673"/>
                <a:gd name="connsiteY0" fmla="*/ 2833432 h 10656976"/>
                <a:gd name="connsiteX1" fmla="*/ 920108 w 5428673"/>
                <a:gd name="connsiteY1" fmla="*/ 3179626 h 10656976"/>
                <a:gd name="connsiteX2" fmla="*/ 726131 w 5428673"/>
                <a:gd name="connsiteY2" fmla="*/ 3877773 h 10656976"/>
                <a:gd name="connsiteX3" fmla="*/ 757811 w 5428673"/>
                <a:gd name="connsiteY3" fmla="*/ 4916232 h 10656976"/>
                <a:gd name="connsiteX4" fmla="*/ 728920 w 5428673"/>
                <a:gd name="connsiteY4" fmla="*/ 5563359 h 10656976"/>
                <a:gd name="connsiteX5" fmla="*/ 593054 w 5428673"/>
                <a:gd name="connsiteY5" fmla="*/ 6382244 h 10656976"/>
                <a:gd name="connsiteX6" fmla="*/ 543580 w 5428673"/>
                <a:gd name="connsiteY6" fmla="*/ 7245496 h 10656976"/>
                <a:gd name="connsiteX7" fmla="*/ 531438 w 5428673"/>
                <a:gd name="connsiteY7" fmla="*/ 7876867 h 10656976"/>
                <a:gd name="connsiteX8" fmla="*/ 499339 w 5428673"/>
                <a:gd name="connsiteY8" fmla="*/ 8143986 h 10656976"/>
                <a:gd name="connsiteX9" fmla="*/ 413869 w 5428673"/>
                <a:gd name="connsiteY9" fmla="*/ 8360328 h 10656976"/>
                <a:gd name="connsiteX10" fmla="*/ 209166 w 5428673"/>
                <a:gd name="connsiteY10" fmla="*/ 8511536 h 10656976"/>
                <a:gd name="connsiteX11" fmla="*/ 140492 w 5428673"/>
                <a:gd name="connsiteY11" fmla="*/ 8608647 h 10656976"/>
                <a:gd name="connsiteX12" fmla="*/ 28457 w 5428673"/>
                <a:gd name="connsiteY12" fmla="*/ 8850537 h 10656976"/>
                <a:gd name="connsiteX13" fmla="*/ 19659 w 5428673"/>
                <a:gd name="connsiteY13" fmla="*/ 8942422 h 10656976"/>
                <a:gd name="connsiteX14" fmla="*/ 3536 w 5428673"/>
                <a:gd name="connsiteY14" fmla="*/ 9052473 h 10656976"/>
                <a:gd name="connsiteX15" fmla="*/ 94871 w 5428673"/>
                <a:gd name="connsiteY15" fmla="*/ 9017188 h 10656976"/>
                <a:gd name="connsiteX16" fmla="*/ 156901 w 5428673"/>
                <a:gd name="connsiteY16" fmla="*/ 8921582 h 10656976"/>
                <a:gd name="connsiteX17" fmla="*/ 227251 w 5428673"/>
                <a:gd name="connsiteY17" fmla="*/ 8760181 h 10656976"/>
                <a:gd name="connsiteX18" fmla="*/ 323002 w 5428673"/>
                <a:gd name="connsiteY18" fmla="*/ 8700793 h 10656976"/>
                <a:gd name="connsiteX19" fmla="*/ 384698 w 5428673"/>
                <a:gd name="connsiteY19" fmla="*/ 8727429 h 10656976"/>
                <a:gd name="connsiteX20" fmla="*/ 343183 w 5428673"/>
                <a:gd name="connsiteY20" fmla="*/ 9062814 h 10656976"/>
                <a:gd name="connsiteX21" fmla="*/ 328388 w 5428673"/>
                <a:gd name="connsiteY21" fmla="*/ 9330921 h 10656976"/>
                <a:gd name="connsiteX22" fmla="*/ 309832 w 5428673"/>
                <a:gd name="connsiteY22" fmla="*/ 9590494 h 10656976"/>
                <a:gd name="connsiteX23" fmla="*/ 386505 w 5428673"/>
                <a:gd name="connsiteY23" fmla="*/ 9590843 h 10656976"/>
                <a:gd name="connsiteX24" fmla="*/ 433872 w 5428673"/>
                <a:gd name="connsiteY24" fmla="*/ 9362127 h 10656976"/>
                <a:gd name="connsiteX25" fmla="*/ 487586 w 5428673"/>
                <a:gd name="connsiteY25" fmla="*/ 9073671 h 10656976"/>
                <a:gd name="connsiteX26" fmla="*/ 536102 w 5428673"/>
                <a:gd name="connsiteY26" fmla="*/ 9006915 h 10656976"/>
                <a:gd name="connsiteX27" fmla="*/ 587385 w 5428673"/>
                <a:gd name="connsiteY27" fmla="*/ 9032535 h 10656976"/>
                <a:gd name="connsiteX28" fmla="*/ 592103 w 5428673"/>
                <a:gd name="connsiteY28" fmla="*/ 9101850 h 10656976"/>
                <a:gd name="connsiteX29" fmla="*/ 562964 w 5428673"/>
                <a:gd name="connsiteY29" fmla="*/ 9402857 h 10656976"/>
                <a:gd name="connsiteX30" fmla="*/ 543428 w 5428673"/>
                <a:gd name="connsiteY30" fmla="*/ 9568222 h 10656976"/>
                <a:gd name="connsiteX31" fmla="*/ 543429 w 5428673"/>
                <a:gd name="connsiteY31" fmla="*/ 9687003 h 10656976"/>
                <a:gd name="connsiteX32" fmla="*/ 604479 w 5428673"/>
                <a:gd name="connsiteY32" fmla="*/ 9710294 h 10656976"/>
                <a:gd name="connsiteX33" fmla="*/ 663086 w 5428673"/>
                <a:gd name="connsiteY33" fmla="*/ 9575208 h 10656976"/>
                <a:gd name="connsiteX34" fmla="*/ 689303 w 5428673"/>
                <a:gd name="connsiteY34" fmla="*/ 9427799 h 10656976"/>
                <a:gd name="connsiteX35" fmla="*/ 738143 w 5428673"/>
                <a:gd name="connsiteY35" fmla="*/ 9124789 h 10656976"/>
                <a:gd name="connsiteX36" fmla="*/ 780304 w 5428673"/>
                <a:gd name="connsiteY36" fmla="*/ 9062814 h 10656976"/>
                <a:gd name="connsiteX37" fmla="*/ 809608 w 5428673"/>
                <a:gd name="connsiteY37" fmla="*/ 9100080 h 10656976"/>
                <a:gd name="connsiteX38" fmla="*/ 802280 w 5428673"/>
                <a:gd name="connsiteY38" fmla="*/ 9223519 h 10656976"/>
                <a:gd name="connsiteX39" fmla="*/ 772833 w 5428673"/>
                <a:gd name="connsiteY39" fmla="*/ 9406490 h 10656976"/>
                <a:gd name="connsiteX40" fmla="*/ 747922 w 5428673"/>
                <a:gd name="connsiteY40" fmla="*/ 9613662 h 10656976"/>
                <a:gd name="connsiteX41" fmla="*/ 781620 w 5428673"/>
                <a:gd name="connsiteY41" fmla="*/ 9678761 h 10656976"/>
                <a:gd name="connsiteX42" fmla="*/ 829144 w 5428673"/>
                <a:gd name="connsiteY42" fmla="*/ 9617131 h 10656976"/>
                <a:gd name="connsiteX43" fmla="*/ 871974 w 5428673"/>
                <a:gd name="connsiteY43" fmla="*/ 9418373 h 10656976"/>
                <a:gd name="connsiteX44" fmla="*/ 900798 w 5428673"/>
                <a:gd name="connsiteY44" fmla="*/ 9219353 h 10656976"/>
                <a:gd name="connsiteX45" fmla="*/ 929132 w 5428673"/>
                <a:gd name="connsiteY45" fmla="*/ 9064002 h 10656976"/>
                <a:gd name="connsiteX46" fmla="*/ 970781 w 5428673"/>
                <a:gd name="connsiteY46" fmla="*/ 9081447 h 10656976"/>
                <a:gd name="connsiteX47" fmla="*/ 961013 w 5428673"/>
                <a:gd name="connsiteY47" fmla="*/ 9339971 h 10656976"/>
                <a:gd name="connsiteX48" fmla="*/ 956129 w 5428673"/>
                <a:gd name="connsiteY48" fmla="*/ 9479717 h 10656976"/>
                <a:gd name="connsiteX49" fmla="*/ 1012160 w 5428673"/>
                <a:gd name="connsiteY49" fmla="*/ 9484979 h 10656976"/>
                <a:gd name="connsiteX50" fmla="*/ 1049761 w 5428673"/>
                <a:gd name="connsiteY50" fmla="*/ 9328927 h 10656976"/>
                <a:gd name="connsiteX51" fmla="*/ 1075785 w 5428673"/>
                <a:gd name="connsiteY51" fmla="*/ 8971980 h 10656976"/>
                <a:gd name="connsiteX52" fmla="*/ 1065875 w 5428673"/>
                <a:gd name="connsiteY52" fmla="*/ 8592590 h 10656976"/>
                <a:gd name="connsiteX53" fmla="*/ 993594 w 5428673"/>
                <a:gd name="connsiteY53" fmla="*/ 8378427 h 10656976"/>
                <a:gd name="connsiteX54" fmla="*/ 1038311 w 5428673"/>
                <a:gd name="connsiteY54" fmla="*/ 8058611 h 10656976"/>
                <a:gd name="connsiteX55" fmla="*/ 1422138 w 5428673"/>
                <a:gd name="connsiteY55" fmla="*/ 6308843 h 10656976"/>
                <a:gd name="connsiteX56" fmla="*/ 1515161 w 5428673"/>
                <a:gd name="connsiteY56" fmla="*/ 5425627 h 10656976"/>
                <a:gd name="connsiteX57" fmla="*/ 1551522 w 5428673"/>
                <a:gd name="connsiteY57" fmla="*/ 5044434 h 10656976"/>
                <a:gd name="connsiteX58" fmla="*/ 1592522 w 5428673"/>
                <a:gd name="connsiteY58" fmla="*/ 5055940 h 10656976"/>
                <a:gd name="connsiteX59" fmla="*/ 1655179 w 5428673"/>
                <a:gd name="connsiteY59" fmla="*/ 5452957 h 10656976"/>
                <a:gd name="connsiteX60" fmla="*/ 1772992 w 5428673"/>
                <a:gd name="connsiteY60" fmla="*/ 6118508 h 10656976"/>
                <a:gd name="connsiteX61" fmla="*/ 1640842 w 5428673"/>
                <a:gd name="connsiteY61" fmla="*/ 6550891 h 10656976"/>
                <a:gd name="connsiteX62" fmla="*/ 1270271 w 5428673"/>
                <a:gd name="connsiteY62" fmla="*/ 7585135 h 10656976"/>
                <a:gd name="connsiteX63" fmla="*/ 1146062 w 5428673"/>
                <a:gd name="connsiteY63" fmla="*/ 8607048 h 10656976"/>
                <a:gd name="connsiteX64" fmla="*/ 1309627 w 5428673"/>
                <a:gd name="connsiteY64" fmla="*/ 9676080 h 10656976"/>
                <a:gd name="connsiteX65" fmla="*/ 1467889 w 5428673"/>
                <a:gd name="connsiteY65" fmla="*/ 10414634 h 10656976"/>
                <a:gd name="connsiteX66" fmla="*/ 1538227 w 5428673"/>
                <a:gd name="connsiteY66" fmla="*/ 10625650 h 10656976"/>
                <a:gd name="connsiteX67" fmla="*/ 1626150 w 5428673"/>
                <a:gd name="connsiteY67" fmla="*/ 10625650 h 10656976"/>
                <a:gd name="connsiteX68" fmla="*/ 2396454 w 5428673"/>
                <a:gd name="connsiteY68" fmla="*/ 10651050 h 10656976"/>
                <a:gd name="connsiteX69" fmla="*/ 2786735 w 5428673"/>
                <a:gd name="connsiteY69" fmla="*/ 10633465 h 10656976"/>
                <a:gd name="connsiteX70" fmla="*/ 2804319 w 5428673"/>
                <a:gd name="connsiteY70" fmla="*/ 9816757 h 10656976"/>
                <a:gd name="connsiteX71" fmla="*/ 2786735 w 5428673"/>
                <a:gd name="connsiteY71" fmla="*/ 9254050 h 10656976"/>
                <a:gd name="connsiteX72" fmla="*/ 2757916 w 5428673"/>
                <a:gd name="connsiteY72" fmla="*/ 8838369 h 10656976"/>
                <a:gd name="connsiteX73" fmla="*/ 2927412 w 5428673"/>
                <a:gd name="connsiteY73" fmla="*/ 8849603 h 10656976"/>
                <a:gd name="connsiteX74" fmla="*/ 2997750 w 5428673"/>
                <a:gd name="connsiteY74" fmla="*/ 8867188 h 10656976"/>
                <a:gd name="connsiteX75" fmla="*/ 2980166 w 5428673"/>
                <a:gd name="connsiteY75" fmla="*/ 9078203 h 10656976"/>
                <a:gd name="connsiteX76" fmla="*/ 2944996 w 5428673"/>
                <a:gd name="connsiteY76" fmla="*/ 9588157 h 10656976"/>
                <a:gd name="connsiteX77" fmla="*/ 2962581 w 5428673"/>
                <a:gd name="connsiteY77" fmla="*/ 10643234 h 10656976"/>
                <a:gd name="connsiteX78" fmla="*/ 3205346 w 5428673"/>
                <a:gd name="connsiteY78" fmla="*/ 10644700 h 10656976"/>
                <a:gd name="connsiteX79" fmla="*/ 3947319 w 5428673"/>
                <a:gd name="connsiteY79" fmla="*/ 10643234 h 10656976"/>
                <a:gd name="connsiteX80" fmla="*/ 4268239 w 5428673"/>
                <a:gd name="connsiteY80" fmla="*/ 10627115 h 10656976"/>
                <a:gd name="connsiteX81" fmla="*/ 4311223 w 5428673"/>
                <a:gd name="connsiteY81" fmla="*/ 10553357 h 10656976"/>
                <a:gd name="connsiteX82" fmla="*/ 4362512 w 5428673"/>
                <a:gd name="connsiteY82" fmla="*/ 10179196 h 10656976"/>
                <a:gd name="connsiteX83" fmla="*/ 4565712 w 5428673"/>
                <a:gd name="connsiteY83" fmla="*/ 8984907 h 10656976"/>
                <a:gd name="connsiteX84" fmla="*/ 4617767 w 5428673"/>
                <a:gd name="connsiteY84" fmla="*/ 8549828 h 10656976"/>
                <a:gd name="connsiteX85" fmla="*/ 4609242 w 5428673"/>
                <a:gd name="connsiteY85" fmla="*/ 7891077 h 10656976"/>
                <a:gd name="connsiteX86" fmla="*/ 4496096 w 5428673"/>
                <a:gd name="connsiteY86" fmla="*/ 7180892 h 10656976"/>
                <a:gd name="connsiteX87" fmla="*/ 4200203 w 5428673"/>
                <a:gd name="connsiteY87" fmla="*/ 6522294 h 10656976"/>
                <a:gd name="connsiteX88" fmla="*/ 4024053 w 5428673"/>
                <a:gd name="connsiteY88" fmla="*/ 6099641 h 10656976"/>
                <a:gd name="connsiteX89" fmla="*/ 4070412 w 5428673"/>
                <a:gd name="connsiteY89" fmla="*/ 5701957 h 10656976"/>
                <a:gd name="connsiteX90" fmla="*/ 4140750 w 5428673"/>
                <a:gd name="connsiteY90" fmla="*/ 5209588 h 10656976"/>
                <a:gd name="connsiteX91" fmla="*/ 4158335 w 5428673"/>
                <a:gd name="connsiteY91" fmla="*/ 4928234 h 10656976"/>
                <a:gd name="connsiteX92" fmla="*/ 4182060 w 5428673"/>
                <a:gd name="connsiteY92" fmla="*/ 5176373 h 10656976"/>
                <a:gd name="connsiteX93" fmla="*/ 4214508 w 5428673"/>
                <a:gd name="connsiteY93" fmla="*/ 5871942 h 10656976"/>
                <a:gd name="connsiteX94" fmla="*/ 4227208 w 5428673"/>
                <a:gd name="connsiteY94" fmla="*/ 6199700 h 10656976"/>
                <a:gd name="connsiteX95" fmla="*/ 4369350 w 5428673"/>
                <a:gd name="connsiteY95" fmla="*/ 6792203 h 10656976"/>
                <a:gd name="connsiteX96" fmla="*/ 4527612 w 5428673"/>
                <a:gd name="connsiteY96" fmla="*/ 7354911 h 10656976"/>
                <a:gd name="connsiteX97" fmla="*/ 4865347 w 5428673"/>
                <a:gd name="connsiteY97" fmla="*/ 8126960 h 10656976"/>
                <a:gd name="connsiteX98" fmla="*/ 4785691 w 5428673"/>
                <a:gd name="connsiteY98" fmla="*/ 8429294 h 10656976"/>
                <a:gd name="connsiteX99" fmla="*/ 4717933 w 5428673"/>
                <a:gd name="connsiteY99" fmla="*/ 8614207 h 10656976"/>
                <a:gd name="connsiteX100" fmla="*/ 4710432 w 5428673"/>
                <a:gd name="connsiteY100" fmla="*/ 8737686 h 10656976"/>
                <a:gd name="connsiteX101" fmla="*/ 4733465 w 5428673"/>
                <a:gd name="connsiteY101" fmla="*/ 8902101 h 10656976"/>
                <a:gd name="connsiteX102" fmla="*/ 4723386 w 5428673"/>
                <a:gd name="connsiteY102" fmla="*/ 9063270 h 10656976"/>
                <a:gd name="connsiteX103" fmla="*/ 4707906 w 5428673"/>
                <a:gd name="connsiteY103" fmla="*/ 9160857 h 10656976"/>
                <a:gd name="connsiteX104" fmla="*/ 4762806 w 5428673"/>
                <a:gd name="connsiteY104" fmla="*/ 9199139 h 10656976"/>
                <a:gd name="connsiteX105" fmla="*/ 4818711 w 5428673"/>
                <a:gd name="connsiteY105" fmla="*/ 9157076 h 10656976"/>
                <a:gd name="connsiteX106" fmla="*/ 4869487 w 5428673"/>
                <a:gd name="connsiteY106" fmla="*/ 9058386 h 10656976"/>
                <a:gd name="connsiteX107" fmla="*/ 4880024 w 5428673"/>
                <a:gd name="connsiteY107" fmla="*/ 8911325 h 10656976"/>
                <a:gd name="connsiteX108" fmla="*/ 4920186 w 5428673"/>
                <a:gd name="connsiteY108" fmla="*/ 8784039 h 10656976"/>
                <a:gd name="connsiteX109" fmla="*/ 5016468 w 5428673"/>
                <a:gd name="connsiteY109" fmla="*/ 8705910 h 10656976"/>
                <a:gd name="connsiteX110" fmla="*/ 5169568 w 5428673"/>
                <a:gd name="connsiteY110" fmla="*/ 8846796 h 10656976"/>
                <a:gd name="connsiteX111" fmla="*/ 5176805 w 5428673"/>
                <a:gd name="connsiteY111" fmla="*/ 9044528 h 10656976"/>
                <a:gd name="connsiteX112" fmla="*/ 5096783 w 5428673"/>
                <a:gd name="connsiteY112" fmla="*/ 9211911 h 10656976"/>
                <a:gd name="connsiteX113" fmla="*/ 5008549 w 5428673"/>
                <a:gd name="connsiteY113" fmla="*/ 9361084 h 10656976"/>
                <a:gd name="connsiteX114" fmla="*/ 4936794 w 5428673"/>
                <a:gd name="connsiteY114" fmla="*/ 9479609 h 10656976"/>
                <a:gd name="connsiteX115" fmla="*/ 5051085 w 5428673"/>
                <a:gd name="connsiteY115" fmla="*/ 9489251 h 10656976"/>
                <a:gd name="connsiteX116" fmla="*/ 5146878 w 5428673"/>
                <a:gd name="connsiteY116" fmla="*/ 9413214 h 10656976"/>
                <a:gd name="connsiteX117" fmla="*/ 5274527 w 5428673"/>
                <a:gd name="connsiteY117" fmla="*/ 9286966 h 10656976"/>
                <a:gd name="connsiteX118" fmla="*/ 5407317 w 5428673"/>
                <a:gd name="connsiteY118" fmla="*/ 9074612 h 10656976"/>
                <a:gd name="connsiteX119" fmla="*/ 5427827 w 5428673"/>
                <a:gd name="connsiteY119" fmla="*/ 8873811 h 10656976"/>
                <a:gd name="connsiteX120" fmla="*/ 5401244 w 5428673"/>
                <a:gd name="connsiteY120" fmla="*/ 8690025 h 10656976"/>
                <a:gd name="connsiteX121" fmla="*/ 5271957 w 5428673"/>
                <a:gd name="connsiteY121" fmla="*/ 8307272 h 10656976"/>
                <a:gd name="connsiteX122" fmla="*/ 5168194 w 5428673"/>
                <a:gd name="connsiteY122" fmla="*/ 7344583 h 10656976"/>
                <a:gd name="connsiteX123" fmla="*/ 5152842 w 5428673"/>
                <a:gd name="connsiteY123" fmla="*/ 6742240 h 10656976"/>
                <a:gd name="connsiteX124" fmla="*/ 5080900 w 5428673"/>
                <a:gd name="connsiteY124" fmla="*/ 6194048 h 10656976"/>
                <a:gd name="connsiteX125" fmla="*/ 4957179 w 5428673"/>
                <a:gd name="connsiteY125" fmla="*/ 5610126 h 10656976"/>
                <a:gd name="connsiteX126" fmla="*/ 4916706 w 5428673"/>
                <a:gd name="connsiteY126" fmla="*/ 4349337 h 10656976"/>
                <a:gd name="connsiteX127" fmla="*/ 4934090 w 5428673"/>
                <a:gd name="connsiteY127" fmla="*/ 3603018 h 10656976"/>
                <a:gd name="connsiteX128" fmla="*/ 4696835 w 5428673"/>
                <a:gd name="connsiteY128" fmla="*/ 3152645 h 10656976"/>
                <a:gd name="connsiteX129" fmla="*/ 4447076 w 5428673"/>
                <a:gd name="connsiteY129" fmla="*/ 2946717 h 10656976"/>
                <a:gd name="connsiteX130" fmla="*/ 4126080 w 5428673"/>
                <a:gd name="connsiteY130" fmla="*/ 2815195 h 10656976"/>
                <a:gd name="connsiteX131" fmla="*/ 3850185 w 5428673"/>
                <a:gd name="connsiteY131" fmla="*/ 2648375 h 10656976"/>
                <a:gd name="connsiteX132" fmla="*/ 3472535 w 5428673"/>
                <a:gd name="connsiteY132" fmla="*/ 2431219 h 10656976"/>
                <a:gd name="connsiteX133" fmla="*/ 3380322 w 5428673"/>
                <a:gd name="connsiteY133" fmla="*/ 2134071 h 10656976"/>
                <a:gd name="connsiteX134" fmla="*/ 3388182 w 5428673"/>
                <a:gd name="connsiteY134" fmla="*/ 1860971 h 10656976"/>
                <a:gd name="connsiteX135" fmla="*/ 3535387 w 5428673"/>
                <a:gd name="connsiteY135" fmla="*/ 1864682 h 10656976"/>
                <a:gd name="connsiteX136" fmla="*/ 3756168 w 5428673"/>
                <a:gd name="connsiteY136" fmla="*/ 1909699 h 10656976"/>
                <a:gd name="connsiteX137" fmla="*/ 3828390 w 5428673"/>
                <a:gd name="connsiteY137" fmla="*/ 1717700 h 10656976"/>
                <a:gd name="connsiteX138" fmla="*/ 3880116 w 5428673"/>
                <a:gd name="connsiteY138" fmla="*/ 1652810 h 10656976"/>
                <a:gd name="connsiteX139" fmla="*/ 3933540 w 5428673"/>
                <a:gd name="connsiteY139" fmla="*/ 1592591 h 10656976"/>
                <a:gd name="connsiteX140" fmla="*/ 3903636 w 5428673"/>
                <a:gd name="connsiteY140" fmla="*/ 1551586 h 10656976"/>
                <a:gd name="connsiteX141" fmla="*/ 3859897 w 5428673"/>
                <a:gd name="connsiteY141" fmla="*/ 1528738 h 10656976"/>
                <a:gd name="connsiteX142" fmla="*/ 3925688 w 5428673"/>
                <a:gd name="connsiteY142" fmla="*/ 1512909 h 10656976"/>
                <a:gd name="connsiteX143" fmla="*/ 3966105 w 5428673"/>
                <a:gd name="connsiteY143" fmla="*/ 1467411 h 10656976"/>
                <a:gd name="connsiteX144" fmla="*/ 3951330 w 5428673"/>
                <a:gd name="connsiteY144" fmla="*/ 1396805 h 10656976"/>
                <a:gd name="connsiteX145" fmla="*/ 3947901 w 5428673"/>
                <a:gd name="connsiteY145" fmla="*/ 1280807 h 10656976"/>
                <a:gd name="connsiteX146" fmla="*/ 4050917 w 5428673"/>
                <a:gd name="connsiteY146" fmla="*/ 1265893 h 10656976"/>
                <a:gd name="connsiteX147" fmla="*/ 4123660 w 5428673"/>
                <a:gd name="connsiteY147" fmla="*/ 1227933 h 10656976"/>
                <a:gd name="connsiteX148" fmla="*/ 4159890 w 5428673"/>
                <a:gd name="connsiteY148" fmla="*/ 1152640 h 10656976"/>
                <a:gd name="connsiteX149" fmla="*/ 4089102 w 5428673"/>
                <a:gd name="connsiteY149" fmla="*/ 1071664 h 10656976"/>
                <a:gd name="connsiteX150" fmla="*/ 4019050 w 5428673"/>
                <a:gd name="connsiteY150" fmla="*/ 974463 h 10656976"/>
                <a:gd name="connsiteX151" fmla="*/ 3945740 w 5428673"/>
                <a:gd name="connsiteY151" fmla="*/ 819181 h 10656976"/>
                <a:gd name="connsiteX152" fmla="*/ 3983448 w 5428673"/>
                <a:gd name="connsiteY152" fmla="*/ 655547 h 10656976"/>
                <a:gd name="connsiteX153" fmla="*/ 3987872 w 5428673"/>
                <a:gd name="connsiteY153" fmla="*/ 316724 h 10656976"/>
                <a:gd name="connsiteX154" fmla="*/ 3678236 w 5428673"/>
                <a:gd name="connsiteY154" fmla="*/ 28058 h 10656976"/>
                <a:gd name="connsiteX155" fmla="*/ 3359616 w 5428673"/>
                <a:gd name="connsiteY155" fmla="*/ 14400 h 10656976"/>
                <a:gd name="connsiteX156" fmla="*/ 2653753 w 5428673"/>
                <a:gd name="connsiteY156" fmla="*/ 46414 h 10656976"/>
                <a:gd name="connsiteX157" fmla="*/ 2248448 w 5428673"/>
                <a:gd name="connsiteY157" fmla="*/ 259577 h 10656976"/>
                <a:gd name="connsiteX158" fmla="*/ 2087013 w 5428673"/>
                <a:gd name="connsiteY158" fmla="*/ 504605 h 10656976"/>
                <a:gd name="connsiteX159" fmla="*/ 2076390 w 5428673"/>
                <a:gd name="connsiteY159" fmla="*/ 1023691 h 10656976"/>
                <a:gd name="connsiteX160" fmla="*/ 2300486 w 5428673"/>
                <a:gd name="connsiteY160" fmla="*/ 1432793 h 10656976"/>
                <a:gd name="connsiteX161" fmla="*/ 2508987 w 5428673"/>
                <a:gd name="connsiteY161" fmla="*/ 1665757 h 10656976"/>
                <a:gd name="connsiteX162" fmla="*/ 2530296 w 5428673"/>
                <a:gd name="connsiteY162" fmla="*/ 1980614 h 10656976"/>
                <a:gd name="connsiteX163" fmla="*/ 2452627 w 5428673"/>
                <a:gd name="connsiteY163" fmla="*/ 2325711 h 10656976"/>
                <a:gd name="connsiteX164" fmla="*/ 2009941 w 5428673"/>
                <a:gd name="connsiteY164" fmla="*/ 2625488 h 10656976"/>
                <a:gd name="connsiteX165" fmla="*/ 1587073 w 5428673"/>
                <a:gd name="connsiteY165" fmla="*/ 2833432 h 10656976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53332 w 5428673"/>
                <a:gd name="connsiteY157" fmla="*/ 366157 h 10656419"/>
                <a:gd name="connsiteX158" fmla="*/ 2087013 w 5428673"/>
                <a:gd name="connsiteY158" fmla="*/ 504048 h 10656419"/>
                <a:gd name="connsiteX159" fmla="*/ 2076390 w 5428673"/>
                <a:gd name="connsiteY159" fmla="*/ 1023134 h 10656419"/>
                <a:gd name="connsiteX160" fmla="*/ 2300486 w 5428673"/>
                <a:gd name="connsiteY160" fmla="*/ 1432236 h 10656419"/>
                <a:gd name="connsiteX161" fmla="*/ 2508987 w 5428673"/>
                <a:gd name="connsiteY161" fmla="*/ 1665200 h 10656419"/>
                <a:gd name="connsiteX162" fmla="*/ 2530296 w 5428673"/>
                <a:gd name="connsiteY162" fmla="*/ 1980057 h 10656419"/>
                <a:gd name="connsiteX163" fmla="*/ 2452627 w 5428673"/>
                <a:gd name="connsiteY163" fmla="*/ 2325154 h 10656419"/>
                <a:gd name="connsiteX164" fmla="*/ 2009941 w 5428673"/>
                <a:gd name="connsiteY164" fmla="*/ 2624931 h 10656419"/>
                <a:gd name="connsiteX165" fmla="*/ 1587073 w 5428673"/>
                <a:gd name="connsiteY165" fmla="*/ 2832875 h 10656419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53332 w 5428673"/>
                <a:gd name="connsiteY157" fmla="*/ 366157 h 10656419"/>
                <a:gd name="connsiteX158" fmla="*/ 2160274 w 5428673"/>
                <a:gd name="connsiteY158" fmla="*/ 578578 h 10656419"/>
                <a:gd name="connsiteX159" fmla="*/ 2076390 w 5428673"/>
                <a:gd name="connsiteY159" fmla="*/ 1023134 h 10656419"/>
                <a:gd name="connsiteX160" fmla="*/ 2300486 w 5428673"/>
                <a:gd name="connsiteY160" fmla="*/ 1432236 h 10656419"/>
                <a:gd name="connsiteX161" fmla="*/ 2508987 w 5428673"/>
                <a:gd name="connsiteY161" fmla="*/ 1665200 h 10656419"/>
                <a:gd name="connsiteX162" fmla="*/ 2530296 w 5428673"/>
                <a:gd name="connsiteY162" fmla="*/ 1980057 h 10656419"/>
                <a:gd name="connsiteX163" fmla="*/ 2452627 w 5428673"/>
                <a:gd name="connsiteY163" fmla="*/ 2325154 h 10656419"/>
                <a:gd name="connsiteX164" fmla="*/ 2009941 w 5428673"/>
                <a:gd name="connsiteY164" fmla="*/ 2624931 h 10656419"/>
                <a:gd name="connsiteX165" fmla="*/ 1587073 w 5428673"/>
                <a:gd name="connsiteY165" fmla="*/ 2832875 h 10656419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53332 w 5428673"/>
                <a:gd name="connsiteY157" fmla="*/ 366157 h 10656419"/>
                <a:gd name="connsiteX158" fmla="*/ 2160274 w 5428673"/>
                <a:gd name="connsiteY158" fmla="*/ 578578 h 10656419"/>
                <a:gd name="connsiteX159" fmla="*/ 2178955 w 5428673"/>
                <a:gd name="connsiteY159" fmla="*/ 995185 h 10656419"/>
                <a:gd name="connsiteX160" fmla="*/ 2300486 w 5428673"/>
                <a:gd name="connsiteY160" fmla="*/ 1432236 h 10656419"/>
                <a:gd name="connsiteX161" fmla="*/ 2508987 w 5428673"/>
                <a:gd name="connsiteY161" fmla="*/ 1665200 h 10656419"/>
                <a:gd name="connsiteX162" fmla="*/ 2530296 w 5428673"/>
                <a:gd name="connsiteY162" fmla="*/ 1980057 h 10656419"/>
                <a:gd name="connsiteX163" fmla="*/ 2452627 w 5428673"/>
                <a:gd name="connsiteY163" fmla="*/ 2325154 h 10656419"/>
                <a:gd name="connsiteX164" fmla="*/ 2009941 w 5428673"/>
                <a:gd name="connsiteY164" fmla="*/ 2624931 h 10656419"/>
                <a:gd name="connsiteX165" fmla="*/ 1587073 w 5428673"/>
                <a:gd name="connsiteY165" fmla="*/ 2832875 h 10656419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53332 w 5428673"/>
                <a:gd name="connsiteY157" fmla="*/ 366157 h 10656419"/>
                <a:gd name="connsiteX158" fmla="*/ 2160274 w 5428673"/>
                <a:gd name="connsiteY158" fmla="*/ 578578 h 10656419"/>
                <a:gd name="connsiteX159" fmla="*/ 2178955 w 5428673"/>
                <a:gd name="connsiteY159" fmla="*/ 995185 h 10656419"/>
                <a:gd name="connsiteX160" fmla="*/ 2236994 w 5428673"/>
                <a:gd name="connsiteY160" fmla="*/ 1325100 h 10656419"/>
                <a:gd name="connsiteX161" fmla="*/ 2508987 w 5428673"/>
                <a:gd name="connsiteY161" fmla="*/ 1665200 h 10656419"/>
                <a:gd name="connsiteX162" fmla="*/ 2530296 w 5428673"/>
                <a:gd name="connsiteY162" fmla="*/ 1980057 h 10656419"/>
                <a:gd name="connsiteX163" fmla="*/ 2452627 w 5428673"/>
                <a:gd name="connsiteY163" fmla="*/ 2325154 h 10656419"/>
                <a:gd name="connsiteX164" fmla="*/ 2009941 w 5428673"/>
                <a:gd name="connsiteY164" fmla="*/ 2624931 h 10656419"/>
                <a:gd name="connsiteX165" fmla="*/ 1587073 w 5428673"/>
                <a:gd name="connsiteY165" fmla="*/ 2832875 h 10656419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53332 w 5428673"/>
                <a:gd name="connsiteY157" fmla="*/ 366157 h 10656419"/>
                <a:gd name="connsiteX158" fmla="*/ 2160274 w 5428673"/>
                <a:gd name="connsiteY158" fmla="*/ 578578 h 10656419"/>
                <a:gd name="connsiteX159" fmla="*/ 2110579 w 5428673"/>
                <a:gd name="connsiteY159" fmla="*/ 971894 h 10656419"/>
                <a:gd name="connsiteX160" fmla="*/ 2236994 w 5428673"/>
                <a:gd name="connsiteY160" fmla="*/ 1325100 h 10656419"/>
                <a:gd name="connsiteX161" fmla="*/ 2508987 w 5428673"/>
                <a:gd name="connsiteY161" fmla="*/ 1665200 h 10656419"/>
                <a:gd name="connsiteX162" fmla="*/ 2530296 w 5428673"/>
                <a:gd name="connsiteY162" fmla="*/ 1980057 h 10656419"/>
                <a:gd name="connsiteX163" fmla="*/ 2452627 w 5428673"/>
                <a:gd name="connsiteY163" fmla="*/ 2325154 h 10656419"/>
                <a:gd name="connsiteX164" fmla="*/ 2009941 w 5428673"/>
                <a:gd name="connsiteY164" fmla="*/ 2624931 h 10656419"/>
                <a:gd name="connsiteX165" fmla="*/ 1587073 w 5428673"/>
                <a:gd name="connsiteY165" fmla="*/ 2832875 h 10656419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53332 w 5428673"/>
                <a:gd name="connsiteY157" fmla="*/ 366157 h 10656419"/>
                <a:gd name="connsiteX158" fmla="*/ 2110579 w 5428673"/>
                <a:gd name="connsiteY158" fmla="*/ 971894 h 10656419"/>
                <a:gd name="connsiteX159" fmla="*/ 2236994 w 5428673"/>
                <a:gd name="connsiteY159" fmla="*/ 1325100 h 10656419"/>
                <a:gd name="connsiteX160" fmla="*/ 2508987 w 5428673"/>
                <a:gd name="connsiteY160" fmla="*/ 1665200 h 10656419"/>
                <a:gd name="connsiteX161" fmla="*/ 2530296 w 5428673"/>
                <a:gd name="connsiteY161" fmla="*/ 1980057 h 10656419"/>
                <a:gd name="connsiteX162" fmla="*/ 2452627 w 5428673"/>
                <a:gd name="connsiteY162" fmla="*/ 2325154 h 10656419"/>
                <a:gd name="connsiteX163" fmla="*/ 2009941 w 5428673"/>
                <a:gd name="connsiteY163" fmla="*/ 2624931 h 10656419"/>
                <a:gd name="connsiteX164" fmla="*/ 1587073 w 5428673"/>
                <a:gd name="connsiteY164" fmla="*/ 2832875 h 10656419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53332 w 5428673"/>
                <a:gd name="connsiteY157" fmla="*/ 366157 h 10656419"/>
                <a:gd name="connsiteX158" fmla="*/ 2110579 w 5428673"/>
                <a:gd name="connsiteY158" fmla="*/ 794885 h 10656419"/>
                <a:gd name="connsiteX159" fmla="*/ 2236994 w 5428673"/>
                <a:gd name="connsiteY159" fmla="*/ 1325100 h 10656419"/>
                <a:gd name="connsiteX160" fmla="*/ 2508987 w 5428673"/>
                <a:gd name="connsiteY160" fmla="*/ 1665200 h 10656419"/>
                <a:gd name="connsiteX161" fmla="*/ 2530296 w 5428673"/>
                <a:gd name="connsiteY161" fmla="*/ 1980057 h 10656419"/>
                <a:gd name="connsiteX162" fmla="*/ 2452627 w 5428673"/>
                <a:gd name="connsiteY162" fmla="*/ 2325154 h 10656419"/>
                <a:gd name="connsiteX163" fmla="*/ 2009941 w 5428673"/>
                <a:gd name="connsiteY163" fmla="*/ 2624931 h 10656419"/>
                <a:gd name="connsiteX164" fmla="*/ 1587073 w 5428673"/>
                <a:gd name="connsiteY164" fmla="*/ 2832875 h 10656419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82637 w 5428673"/>
                <a:gd name="connsiteY157" fmla="*/ 333549 h 10656419"/>
                <a:gd name="connsiteX158" fmla="*/ 2110579 w 5428673"/>
                <a:gd name="connsiteY158" fmla="*/ 794885 h 10656419"/>
                <a:gd name="connsiteX159" fmla="*/ 2236994 w 5428673"/>
                <a:gd name="connsiteY159" fmla="*/ 1325100 h 10656419"/>
                <a:gd name="connsiteX160" fmla="*/ 2508987 w 5428673"/>
                <a:gd name="connsiteY160" fmla="*/ 1665200 h 10656419"/>
                <a:gd name="connsiteX161" fmla="*/ 2530296 w 5428673"/>
                <a:gd name="connsiteY161" fmla="*/ 1980057 h 10656419"/>
                <a:gd name="connsiteX162" fmla="*/ 2452627 w 5428673"/>
                <a:gd name="connsiteY162" fmla="*/ 2325154 h 10656419"/>
                <a:gd name="connsiteX163" fmla="*/ 2009941 w 5428673"/>
                <a:gd name="connsiteY163" fmla="*/ 2624931 h 10656419"/>
                <a:gd name="connsiteX164" fmla="*/ 1587073 w 5428673"/>
                <a:gd name="connsiteY164" fmla="*/ 2832875 h 10656419"/>
                <a:gd name="connsiteX0" fmla="*/ 1587073 w 5428673"/>
                <a:gd name="connsiteY0" fmla="*/ 2840138 h 10663682"/>
                <a:gd name="connsiteX1" fmla="*/ 920108 w 5428673"/>
                <a:gd name="connsiteY1" fmla="*/ 3186332 h 10663682"/>
                <a:gd name="connsiteX2" fmla="*/ 726131 w 5428673"/>
                <a:gd name="connsiteY2" fmla="*/ 3884479 h 10663682"/>
                <a:gd name="connsiteX3" fmla="*/ 757811 w 5428673"/>
                <a:gd name="connsiteY3" fmla="*/ 4922938 h 10663682"/>
                <a:gd name="connsiteX4" fmla="*/ 728920 w 5428673"/>
                <a:gd name="connsiteY4" fmla="*/ 5570065 h 10663682"/>
                <a:gd name="connsiteX5" fmla="*/ 593054 w 5428673"/>
                <a:gd name="connsiteY5" fmla="*/ 6388950 h 10663682"/>
                <a:gd name="connsiteX6" fmla="*/ 543580 w 5428673"/>
                <a:gd name="connsiteY6" fmla="*/ 7252202 h 10663682"/>
                <a:gd name="connsiteX7" fmla="*/ 531438 w 5428673"/>
                <a:gd name="connsiteY7" fmla="*/ 7883573 h 10663682"/>
                <a:gd name="connsiteX8" fmla="*/ 499339 w 5428673"/>
                <a:gd name="connsiteY8" fmla="*/ 8150692 h 10663682"/>
                <a:gd name="connsiteX9" fmla="*/ 413869 w 5428673"/>
                <a:gd name="connsiteY9" fmla="*/ 8367034 h 10663682"/>
                <a:gd name="connsiteX10" fmla="*/ 209166 w 5428673"/>
                <a:gd name="connsiteY10" fmla="*/ 8518242 h 10663682"/>
                <a:gd name="connsiteX11" fmla="*/ 140492 w 5428673"/>
                <a:gd name="connsiteY11" fmla="*/ 8615353 h 10663682"/>
                <a:gd name="connsiteX12" fmla="*/ 28457 w 5428673"/>
                <a:gd name="connsiteY12" fmla="*/ 8857243 h 10663682"/>
                <a:gd name="connsiteX13" fmla="*/ 19659 w 5428673"/>
                <a:gd name="connsiteY13" fmla="*/ 8949128 h 10663682"/>
                <a:gd name="connsiteX14" fmla="*/ 3536 w 5428673"/>
                <a:gd name="connsiteY14" fmla="*/ 9059179 h 10663682"/>
                <a:gd name="connsiteX15" fmla="*/ 94871 w 5428673"/>
                <a:gd name="connsiteY15" fmla="*/ 9023894 h 10663682"/>
                <a:gd name="connsiteX16" fmla="*/ 156901 w 5428673"/>
                <a:gd name="connsiteY16" fmla="*/ 8928288 h 10663682"/>
                <a:gd name="connsiteX17" fmla="*/ 227251 w 5428673"/>
                <a:gd name="connsiteY17" fmla="*/ 8766887 h 10663682"/>
                <a:gd name="connsiteX18" fmla="*/ 323002 w 5428673"/>
                <a:gd name="connsiteY18" fmla="*/ 8707499 h 10663682"/>
                <a:gd name="connsiteX19" fmla="*/ 384698 w 5428673"/>
                <a:gd name="connsiteY19" fmla="*/ 8734135 h 10663682"/>
                <a:gd name="connsiteX20" fmla="*/ 343183 w 5428673"/>
                <a:gd name="connsiteY20" fmla="*/ 9069520 h 10663682"/>
                <a:gd name="connsiteX21" fmla="*/ 328388 w 5428673"/>
                <a:gd name="connsiteY21" fmla="*/ 9337627 h 10663682"/>
                <a:gd name="connsiteX22" fmla="*/ 309832 w 5428673"/>
                <a:gd name="connsiteY22" fmla="*/ 9597200 h 10663682"/>
                <a:gd name="connsiteX23" fmla="*/ 386505 w 5428673"/>
                <a:gd name="connsiteY23" fmla="*/ 9597549 h 10663682"/>
                <a:gd name="connsiteX24" fmla="*/ 433872 w 5428673"/>
                <a:gd name="connsiteY24" fmla="*/ 9368833 h 10663682"/>
                <a:gd name="connsiteX25" fmla="*/ 487586 w 5428673"/>
                <a:gd name="connsiteY25" fmla="*/ 9080377 h 10663682"/>
                <a:gd name="connsiteX26" fmla="*/ 536102 w 5428673"/>
                <a:gd name="connsiteY26" fmla="*/ 9013621 h 10663682"/>
                <a:gd name="connsiteX27" fmla="*/ 587385 w 5428673"/>
                <a:gd name="connsiteY27" fmla="*/ 9039241 h 10663682"/>
                <a:gd name="connsiteX28" fmla="*/ 592103 w 5428673"/>
                <a:gd name="connsiteY28" fmla="*/ 9108556 h 10663682"/>
                <a:gd name="connsiteX29" fmla="*/ 562964 w 5428673"/>
                <a:gd name="connsiteY29" fmla="*/ 9409563 h 10663682"/>
                <a:gd name="connsiteX30" fmla="*/ 543428 w 5428673"/>
                <a:gd name="connsiteY30" fmla="*/ 9574928 h 10663682"/>
                <a:gd name="connsiteX31" fmla="*/ 543429 w 5428673"/>
                <a:gd name="connsiteY31" fmla="*/ 9693709 h 10663682"/>
                <a:gd name="connsiteX32" fmla="*/ 604479 w 5428673"/>
                <a:gd name="connsiteY32" fmla="*/ 9717000 h 10663682"/>
                <a:gd name="connsiteX33" fmla="*/ 663086 w 5428673"/>
                <a:gd name="connsiteY33" fmla="*/ 9581914 h 10663682"/>
                <a:gd name="connsiteX34" fmla="*/ 689303 w 5428673"/>
                <a:gd name="connsiteY34" fmla="*/ 9434505 h 10663682"/>
                <a:gd name="connsiteX35" fmla="*/ 738143 w 5428673"/>
                <a:gd name="connsiteY35" fmla="*/ 9131495 h 10663682"/>
                <a:gd name="connsiteX36" fmla="*/ 780304 w 5428673"/>
                <a:gd name="connsiteY36" fmla="*/ 9069520 h 10663682"/>
                <a:gd name="connsiteX37" fmla="*/ 809608 w 5428673"/>
                <a:gd name="connsiteY37" fmla="*/ 9106786 h 10663682"/>
                <a:gd name="connsiteX38" fmla="*/ 802280 w 5428673"/>
                <a:gd name="connsiteY38" fmla="*/ 9230225 h 10663682"/>
                <a:gd name="connsiteX39" fmla="*/ 772833 w 5428673"/>
                <a:gd name="connsiteY39" fmla="*/ 9413196 h 10663682"/>
                <a:gd name="connsiteX40" fmla="*/ 747922 w 5428673"/>
                <a:gd name="connsiteY40" fmla="*/ 9620368 h 10663682"/>
                <a:gd name="connsiteX41" fmla="*/ 781620 w 5428673"/>
                <a:gd name="connsiteY41" fmla="*/ 9685467 h 10663682"/>
                <a:gd name="connsiteX42" fmla="*/ 829144 w 5428673"/>
                <a:gd name="connsiteY42" fmla="*/ 9623837 h 10663682"/>
                <a:gd name="connsiteX43" fmla="*/ 871974 w 5428673"/>
                <a:gd name="connsiteY43" fmla="*/ 9425079 h 10663682"/>
                <a:gd name="connsiteX44" fmla="*/ 900798 w 5428673"/>
                <a:gd name="connsiteY44" fmla="*/ 9226059 h 10663682"/>
                <a:gd name="connsiteX45" fmla="*/ 929132 w 5428673"/>
                <a:gd name="connsiteY45" fmla="*/ 9070708 h 10663682"/>
                <a:gd name="connsiteX46" fmla="*/ 970781 w 5428673"/>
                <a:gd name="connsiteY46" fmla="*/ 9088153 h 10663682"/>
                <a:gd name="connsiteX47" fmla="*/ 961013 w 5428673"/>
                <a:gd name="connsiteY47" fmla="*/ 9346677 h 10663682"/>
                <a:gd name="connsiteX48" fmla="*/ 956129 w 5428673"/>
                <a:gd name="connsiteY48" fmla="*/ 9486423 h 10663682"/>
                <a:gd name="connsiteX49" fmla="*/ 1012160 w 5428673"/>
                <a:gd name="connsiteY49" fmla="*/ 9491685 h 10663682"/>
                <a:gd name="connsiteX50" fmla="*/ 1049761 w 5428673"/>
                <a:gd name="connsiteY50" fmla="*/ 9335633 h 10663682"/>
                <a:gd name="connsiteX51" fmla="*/ 1075785 w 5428673"/>
                <a:gd name="connsiteY51" fmla="*/ 8978686 h 10663682"/>
                <a:gd name="connsiteX52" fmla="*/ 1065875 w 5428673"/>
                <a:gd name="connsiteY52" fmla="*/ 8599296 h 10663682"/>
                <a:gd name="connsiteX53" fmla="*/ 993594 w 5428673"/>
                <a:gd name="connsiteY53" fmla="*/ 8385133 h 10663682"/>
                <a:gd name="connsiteX54" fmla="*/ 1038311 w 5428673"/>
                <a:gd name="connsiteY54" fmla="*/ 8065317 h 10663682"/>
                <a:gd name="connsiteX55" fmla="*/ 1422138 w 5428673"/>
                <a:gd name="connsiteY55" fmla="*/ 6315549 h 10663682"/>
                <a:gd name="connsiteX56" fmla="*/ 1515161 w 5428673"/>
                <a:gd name="connsiteY56" fmla="*/ 5432333 h 10663682"/>
                <a:gd name="connsiteX57" fmla="*/ 1551522 w 5428673"/>
                <a:gd name="connsiteY57" fmla="*/ 5051140 h 10663682"/>
                <a:gd name="connsiteX58" fmla="*/ 1592522 w 5428673"/>
                <a:gd name="connsiteY58" fmla="*/ 5062646 h 10663682"/>
                <a:gd name="connsiteX59" fmla="*/ 1655179 w 5428673"/>
                <a:gd name="connsiteY59" fmla="*/ 5459663 h 10663682"/>
                <a:gd name="connsiteX60" fmla="*/ 1772992 w 5428673"/>
                <a:gd name="connsiteY60" fmla="*/ 6125214 h 10663682"/>
                <a:gd name="connsiteX61" fmla="*/ 1640842 w 5428673"/>
                <a:gd name="connsiteY61" fmla="*/ 6557597 h 10663682"/>
                <a:gd name="connsiteX62" fmla="*/ 1270271 w 5428673"/>
                <a:gd name="connsiteY62" fmla="*/ 7591841 h 10663682"/>
                <a:gd name="connsiteX63" fmla="*/ 1146062 w 5428673"/>
                <a:gd name="connsiteY63" fmla="*/ 8613754 h 10663682"/>
                <a:gd name="connsiteX64" fmla="*/ 1309627 w 5428673"/>
                <a:gd name="connsiteY64" fmla="*/ 9682786 h 10663682"/>
                <a:gd name="connsiteX65" fmla="*/ 1467889 w 5428673"/>
                <a:gd name="connsiteY65" fmla="*/ 10421340 h 10663682"/>
                <a:gd name="connsiteX66" fmla="*/ 1538227 w 5428673"/>
                <a:gd name="connsiteY66" fmla="*/ 10632356 h 10663682"/>
                <a:gd name="connsiteX67" fmla="*/ 1626150 w 5428673"/>
                <a:gd name="connsiteY67" fmla="*/ 10632356 h 10663682"/>
                <a:gd name="connsiteX68" fmla="*/ 2396454 w 5428673"/>
                <a:gd name="connsiteY68" fmla="*/ 10657756 h 10663682"/>
                <a:gd name="connsiteX69" fmla="*/ 2786735 w 5428673"/>
                <a:gd name="connsiteY69" fmla="*/ 10640171 h 10663682"/>
                <a:gd name="connsiteX70" fmla="*/ 2804319 w 5428673"/>
                <a:gd name="connsiteY70" fmla="*/ 9823463 h 10663682"/>
                <a:gd name="connsiteX71" fmla="*/ 2786735 w 5428673"/>
                <a:gd name="connsiteY71" fmla="*/ 9260756 h 10663682"/>
                <a:gd name="connsiteX72" fmla="*/ 2757916 w 5428673"/>
                <a:gd name="connsiteY72" fmla="*/ 8845075 h 10663682"/>
                <a:gd name="connsiteX73" fmla="*/ 2927412 w 5428673"/>
                <a:gd name="connsiteY73" fmla="*/ 8856309 h 10663682"/>
                <a:gd name="connsiteX74" fmla="*/ 2997750 w 5428673"/>
                <a:gd name="connsiteY74" fmla="*/ 8873894 h 10663682"/>
                <a:gd name="connsiteX75" fmla="*/ 2980166 w 5428673"/>
                <a:gd name="connsiteY75" fmla="*/ 9084909 h 10663682"/>
                <a:gd name="connsiteX76" fmla="*/ 2944996 w 5428673"/>
                <a:gd name="connsiteY76" fmla="*/ 9594863 h 10663682"/>
                <a:gd name="connsiteX77" fmla="*/ 2962581 w 5428673"/>
                <a:gd name="connsiteY77" fmla="*/ 10649940 h 10663682"/>
                <a:gd name="connsiteX78" fmla="*/ 3205346 w 5428673"/>
                <a:gd name="connsiteY78" fmla="*/ 10651406 h 10663682"/>
                <a:gd name="connsiteX79" fmla="*/ 3947319 w 5428673"/>
                <a:gd name="connsiteY79" fmla="*/ 10649940 h 10663682"/>
                <a:gd name="connsiteX80" fmla="*/ 4268239 w 5428673"/>
                <a:gd name="connsiteY80" fmla="*/ 10633821 h 10663682"/>
                <a:gd name="connsiteX81" fmla="*/ 4311223 w 5428673"/>
                <a:gd name="connsiteY81" fmla="*/ 10560063 h 10663682"/>
                <a:gd name="connsiteX82" fmla="*/ 4362512 w 5428673"/>
                <a:gd name="connsiteY82" fmla="*/ 10185902 h 10663682"/>
                <a:gd name="connsiteX83" fmla="*/ 4565712 w 5428673"/>
                <a:gd name="connsiteY83" fmla="*/ 8991613 h 10663682"/>
                <a:gd name="connsiteX84" fmla="*/ 4617767 w 5428673"/>
                <a:gd name="connsiteY84" fmla="*/ 8556534 h 10663682"/>
                <a:gd name="connsiteX85" fmla="*/ 4609242 w 5428673"/>
                <a:gd name="connsiteY85" fmla="*/ 7897783 h 10663682"/>
                <a:gd name="connsiteX86" fmla="*/ 4496096 w 5428673"/>
                <a:gd name="connsiteY86" fmla="*/ 7187598 h 10663682"/>
                <a:gd name="connsiteX87" fmla="*/ 4200203 w 5428673"/>
                <a:gd name="connsiteY87" fmla="*/ 6529000 h 10663682"/>
                <a:gd name="connsiteX88" fmla="*/ 4024053 w 5428673"/>
                <a:gd name="connsiteY88" fmla="*/ 6106347 h 10663682"/>
                <a:gd name="connsiteX89" fmla="*/ 4070412 w 5428673"/>
                <a:gd name="connsiteY89" fmla="*/ 5708663 h 10663682"/>
                <a:gd name="connsiteX90" fmla="*/ 4140750 w 5428673"/>
                <a:gd name="connsiteY90" fmla="*/ 5216294 h 10663682"/>
                <a:gd name="connsiteX91" fmla="*/ 4158335 w 5428673"/>
                <a:gd name="connsiteY91" fmla="*/ 4934940 h 10663682"/>
                <a:gd name="connsiteX92" fmla="*/ 4182060 w 5428673"/>
                <a:gd name="connsiteY92" fmla="*/ 5183079 h 10663682"/>
                <a:gd name="connsiteX93" fmla="*/ 4214508 w 5428673"/>
                <a:gd name="connsiteY93" fmla="*/ 5878648 h 10663682"/>
                <a:gd name="connsiteX94" fmla="*/ 4227208 w 5428673"/>
                <a:gd name="connsiteY94" fmla="*/ 6206406 h 10663682"/>
                <a:gd name="connsiteX95" fmla="*/ 4369350 w 5428673"/>
                <a:gd name="connsiteY95" fmla="*/ 6798909 h 10663682"/>
                <a:gd name="connsiteX96" fmla="*/ 4527612 w 5428673"/>
                <a:gd name="connsiteY96" fmla="*/ 7361617 h 10663682"/>
                <a:gd name="connsiteX97" fmla="*/ 4865347 w 5428673"/>
                <a:gd name="connsiteY97" fmla="*/ 8133666 h 10663682"/>
                <a:gd name="connsiteX98" fmla="*/ 4785691 w 5428673"/>
                <a:gd name="connsiteY98" fmla="*/ 8436000 h 10663682"/>
                <a:gd name="connsiteX99" fmla="*/ 4717933 w 5428673"/>
                <a:gd name="connsiteY99" fmla="*/ 8620913 h 10663682"/>
                <a:gd name="connsiteX100" fmla="*/ 4710432 w 5428673"/>
                <a:gd name="connsiteY100" fmla="*/ 8744392 h 10663682"/>
                <a:gd name="connsiteX101" fmla="*/ 4733465 w 5428673"/>
                <a:gd name="connsiteY101" fmla="*/ 8908807 h 10663682"/>
                <a:gd name="connsiteX102" fmla="*/ 4723386 w 5428673"/>
                <a:gd name="connsiteY102" fmla="*/ 9069976 h 10663682"/>
                <a:gd name="connsiteX103" fmla="*/ 4707906 w 5428673"/>
                <a:gd name="connsiteY103" fmla="*/ 9167563 h 10663682"/>
                <a:gd name="connsiteX104" fmla="*/ 4762806 w 5428673"/>
                <a:gd name="connsiteY104" fmla="*/ 9205845 h 10663682"/>
                <a:gd name="connsiteX105" fmla="*/ 4818711 w 5428673"/>
                <a:gd name="connsiteY105" fmla="*/ 9163782 h 10663682"/>
                <a:gd name="connsiteX106" fmla="*/ 4869487 w 5428673"/>
                <a:gd name="connsiteY106" fmla="*/ 9065092 h 10663682"/>
                <a:gd name="connsiteX107" fmla="*/ 4880024 w 5428673"/>
                <a:gd name="connsiteY107" fmla="*/ 8918031 h 10663682"/>
                <a:gd name="connsiteX108" fmla="*/ 4920186 w 5428673"/>
                <a:gd name="connsiteY108" fmla="*/ 8790745 h 10663682"/>
                <a:gd name="connsiteX109" fmla="*/ 5016468 w 5428673"/>
                <a:gd name="connsiteY109" fmla="*/ 8712616 h 10663682"/>
                <a:gd name="connsiteX110" fmla="*/ 5169568 w 5428673"/>
                <a:gd name="connsiteY110" fmla="*/ 8853502 h 10663682"/>
                <a:gd name="connsiteX111" fmla="*/ 5176805 w 5428673"/>
                <a:gd name="connsiteY111" fmla="*/ 9051234 h 10663682"/>
                <a:gd name="connsiteX112" fmla="*/ 5096783 w 5428673"/>
                <a:gd name="connsiteY112" fmla="*/ 9218617 h 10663682"/>
                <a:gd name="connsiteX113" fmla="*/ 5008549 w 5428673"/>
                <a:gd name="connsiteY113" fmla="*/ 9367790 h 10663682"/>
                <a:gd name="connsiteX114" fmla="*/ 4936794 w 5428673"/>
                <a:gd name="connsiteY114" fmla="*/ 9486315 h 10663682"/>
                <a:gd name="connsiteX115" fmla="*/ 5051085 w 5428673"/>
                <a:gd name="connsiteY115" fmla="*/ 9495957 h 10663682"/>
                <a:gd name="connsiteX116" fmla="*/ 5146878 w 5428673"/>
                <a:gd name="connsiteY116" fmla="*/ 9419920 h 10663682"/>
                <a:gd name="connsiteX117" fmla="*/ 5274527 w 5428673"/>
                <a:gd name="connsiteY117" fmla="*/ 9293672 h 10663682"/>
                <a:gd name="connsiteX118" fmla="*/ 5407317 w 5428673"/>
                <a:gd name="connsiteY118" fmla="*/ 9081318 h 10663682"/>
                <a:gd name="connsiteX119" fmla="*/ 5427827 w 5428673"/>
                <a:gd name="connsiteY119" fmla="*/ 8880517 h 10663682"/>
                <a:gd name="connsiteX120" fmla="*/ 5401244 w 5428673"/>
                <a:gd name="connsiteY120" fmla="*/ 8696731 h 10663682"/>
                <a:gd name="connsiteX121" fmla="*/ 5271957 w 5428673"/>
                <a:gd name="connsiteY121" fmla="*/ 8313978 h 10663682"/>
                <a:gd name="connsiteX122" fmla="*/ 5168194 w 5428673"/>
                <a:gd name="connsiteY122" fmla="*/ 7351289 h 10663682"/>
                <a:gd name="connsiteX123" fmla="*/ 5152842 w 5428673"/>
                <a:gd name="connsiteY123" fmla="*/ 6748946 h 10663682"/>
                <a:gd name="connsiteX124" fmla="*/ 5080900 w 5428673"/>
                <a:gd name="connsiteY124" fmla="*/ 6200754 h 10663682"/>
                <a:gd name="connsiteX125" fmla="*/ 4957179 w 5428673"/>
                <a:gd name="connsiteY125" fmla="*/ 5616832 h 10663682"/>
                <a:gd name="connsiteX126" fmla="*/ 4916706 w 5428673"/>
                <a:gd name="connsiteY126" fmla="*/ 4356043 h 10663682"/>
                <a:gd name="connsiteX127" fmla="*/ 4934090 w 5428673"/>
                <a:gd name="connsiteY127" fmla="*/ 3609724 h 10663682"/>
                <a:gd name="connsiteX128" fmla="*/ 4696835 w 5428673"/>
                <a:gd name="connsiteY128" fmla="*/ 3159351 h 10663682"/>
                <a:gd name="connsiteX129" fmla="*/ 4447076 w 5428673"/>
                <a:gd name="connsiteY129" fmla="*/ 2953423 h 10663682"/>
                <a:gd name="connsiteX130" fmla="*/ 4126080 w 5428673"/>
                <a:gd name="connsiteY130" fmla="*/ 2821901 h 10663682"/>
                <a:gd name="connsiteX131" fmla="*/ 3850185 w 5428673"/>
                <a:gd name="connsiteY131" fmla="*/ 2655081 h 10663682"/>
                <a:gd name="connsiteX132" fmla="*/ 3472535 w 5428673"/>
                <a:gd name="connsiteY132" fmla="*/ 2437925 h 10663682"/>
                <a:gd name="connsiteX133" fmla="*/ 3380322 w 5428673"/>
                <a:gd name="connsiteY133" fmla="*/ 2140777 h 10663682"/>
                <a:gd name="connsiteX134" fmla="*/ 3388182 w 5428673"/>
                <a:gd name="connsiteY134" fmla="*/ 1867677 h 10663682"/>
                <a:gd name="connsiteX135" fmla="*/ 3535387 w 5428673"/>
                <a:gd name="connsiteY135" fmla="*/ 1871388 h 10663682"/>
                <a:gd name="connsiteX136" fmla="*/ 3756168 w 5428673"/>
                <a:gd name="connsiteY136" fmla="*/ 1916405 h 10663682"/>
                <a:gd name="connsiteX137" fmla="*/ 3828390 w 5428673"/>
                <a:gd name="connsiteY137" fmla="*/ 1724406 h 10663682"/>
                <a:gd name="connsiteX138" fmla="*/ 3880116 w 5428673"/>
                <a:gd name="connsiteY138" fmla="*/ 1659516 h 10663682"/>
                <a:gd name="connsiteX139" fmla="*/ 3933540 w 5428673"/>
                <a:gd name="connsiteY139" fmla="*/ 1599297 h 10663682"/>
                <a:gd name="connsiteX140" fmla="*/ 3903636 w 5428673"/>
                <a:gd name="connsiteY140" fmla="*/ 1558292 h 10663682"/>
                <a:gd name="connsiteX141" fmla="*/ 3859897 w 5428673"/>
                <a:gd name="connsiteY141" fmla="*/ 1535444 h 10663682"/>
                <a:gd name="connsiteX142" fmla="*/ 3925688 w 5428673"/>
                <a:gd name="connsiteY142" fmla="*/ 1519615 h 10663682"/>
                <a:gd name="connsiteX143" fmla="*/ 3966105 w 5428673"/>
                <a:gd name="connsiteY143" fmla="*/ 1474117 h 10663682"/>
                <a:gd name="connsiteX144" fmla="*/ 3951330 w 5428673"/>
                <a:gd name="connsiteY144" fmla="*/ 1403511 h 10663682"/>
                <a:gd name="connsiteX145" fmla="*/ 3947901 w 5428673"/>
                <a:gd name="connsiteY145" fmla="*/ 1287513 h 10663682"/>
                <a:gd name="connsiteX146" fmla="*/ 4050917 w 5428673"/>
                <a:gd name="connsiteY146" fmla="*/ 1272599 h 10663682"/>
                <a:gd name="connsiteX147" fmla="*/ 4123660 w 5428673"/>
                <a:gd name="connsiteY147" fmla="*/ 1234639 h 10663682"/>
                <a:gd name="connsiteX148" fmla="*/ 4159890 w 5428673"/>
                <a:gd name="connsiteY148" fmla="*/ 1159346 h 10663682"/>
                <a:gd name="connsiteX149" fmla="*/ 4089102 w 5428673"/>
                <a:gd name="connsiteY149" fmla="*/ 1078370 h 10663682"/>
                <a:gd name="connsiteX150" fmla="*/ 4019050 w 5428673"/>
                <a:gd name="connsiteY150" fmla="*/ 981169 h 10663682"/>
                <a:gd name="connsiteX151" fmla="*/ 3945740 w 5428673"/>
                <a:gd name="connsiteY151" fmla="*/ 825887 h 10663682"/>
                <a:gd name="connsiteX152" fmla="*/ 3983448 w 5428673"/>
                <a:gd name="connsiteY152" fmla="*/ 662253 h 10663682"/>
                <a:gd name="connsiteX153" fmla="*/ 3987872 w 5428673"/>
                <a:gd name="connsiteY153" fmla="*/ 323430 h 10663682"/>
                <a:gd name="connsiteX154" fmla="*/ 3678236 w 5428673"/>
                <a:gd name="connsiteY154" fmla="*/ 34764 h 10663682"/>
                <a:gd name="connsiteX155" fmla="*/ 3359616 w 5428673"/>
                <a:gd name="connsiteY155" fmla="*/ 21106 h 10663682"/>
                <a:gd name="connsiteX156" fmla="*/ 2756318 w 5428673"/>
                <a:gd name="connsiteY156" fmla="*/ 25172 h 10663682"/>
                <a:gd name="connsiteX157" fmla="*/ 2282637 w 5428673"/>
                <a:gd name="connsiteY157" fmla="*/ 340812 h 10663682"/>
                <a:gd name="connsiteX158" fmla="*/ 2110579 w 5428673"/>
                <a:gd name="connsiteY158" fmla="*/ 802148 h 10663682"/>
                <a:gd name="connsiteX159" fmla="*/ 2236994 w 5428673"/>
                <a:gd name="connsiteY159" fmla="*/ 1332363 h 10663682"/>
                <a:gd name="connsiteX160" fmla="*/ 2508987 w 5428673"/>
                <a:gd name="connsiteY160" fmla="*/ 1672463 h 10663682"/>
                <a:gd name="connsiteX161" fmla="*/ 2530296 w 5428673"/>
                <a:gd name="connsiteY161" fmla="*/ 1987320 h 10663682"/>
                <a:gd name="connsiteX162" fmla="*/ 2452627 w 5428673"/>
                <a:gd name="connsiteY162" fmla="*/ 2332417 h 10663682"/>
                <a:gd name="connsiteX163" fmla="*/ 2009941 w 5428673"/>
                <a:gd name="connsiteY163" fmla="*/ 2632194 h 10663682"/>
                <a:gd name="connsiteX164" fmla="*/ 1587073 w 5428673"/>
                <a:gd name="connsiteY164" fmla="*/ 2840138 h 10663682"/>
                <a:gd name="connsiteX0" fmla="*/ 1587073 w 5428673"/>
                <a:gd name="connsiteY0" fmla="*/ 2848326 h 10671870"/>
                <a:gd name="connsiteX1" fmla="*/ 920108 w 5428673"/>
                <a:gd name="connsiteY1" fmla="*/ 3194520 h 10671870"/>
                <a:gd name="connsiteX2" fmla="*/ 726131 w 5428673"/>
                <a:gd name="connsiteY2" fmla="*/ 3892667 h 10671870"/>
                <a:gd name="connsiteX3" fmla="*/ 757811 w 5428673"/>
                <a:gd name="connsiteY3" fmla="*/ 4931126 h 10671870"/>
                <a:gd name="connsiteX4" fmla="*/ 728920 w 5428673"/>
                <a:gd name="connsiteY4" fmla="*/ 5578253 h 10671870"/>
                <a:gd name="connsiteX5" fmla="*/ 593054 w 5428673"/>
                <a:gd name="connsiteY5" fmla="*/ 6397138 h 10671870"/>
                <a:gd name="connsiteX6" fmla="*/ 543580 w 5428673"/>
                <a:gd name="connsiteY6" fmla="*/ 7260390 h 10671870"/>
                <a:gd name="connsiteX7" fmla="*/ 531438 w 5428673"/>
                <a:gd name="connsiteY7" fmla="*/ 7891761 h 10671870"/>
                <a:gd name="connsiteX8" fmla="*/ 499339 w 5428673"/>
                <a:gd name="connsiteY8" fmla="*/ 8158880 h 10671870"/>
                <a:gd name="connsiteX9" fmla="*/ 413869 w 5428673"/>
                <a:gd name="connsiteY9" fmla="*/ 8375222 h 10671870"/>
                <a:gd name="connsiteX10" fmla="*/ 209166 w 5428673"/>
                <a:gd name="connsiteY10" fmla="*/ 8526430 h 10671870"/>
                <a:gd name="connsiteX11" fmla="*/ 140492 w 5428673"/>
                <a:gd name="connsiteY11" fmla="*/ 8623541 h 10671870"/>
                <a:gd name="connsiteX12" fmla="*/ 28457 w 5428673"/>
                <a:gd name="connsiteY12" fmla="*/ 8865431 h 10671870"/>
                <a:gd name="connsiteX13" fmla="*/ 19659 w 5428673"/>
                <a:gd name="connsiteY13" fmla="*/ 8957316 h 10671870"/>
                <a:gd name="connsiteX14" fmla="*/ 3536 w 5428673"/>
                <a:gd name="connsiteY14" fmla="*/ 9067367 h 10671870"/>
                <a:gd name="connsiteX15" fmla="*/ 94871 w 5428673"/>
                <a:gd name="connsiteY15" fmla="*/ 9032082 h 10671870"/>
                <a:gd name="connsiteX16" fmla="*/ 156901 w 5428673"/>
                <a:gd name="connsiteY16" fmla="*/ 8936476 h 10671870"/>
                <a:gd name="connsiteX17" fmla="*/ 227251 w 5428673"/>
                <a:gd name="connsiteY17" fmla="*/ 8775075 h 10671870"/>
                <a:gd name="connsiteX18" fmla="*/ 323002 w 5428673"/>
                <a:gd name="connsiteY18" fmla="*/ 8715687 h 10671870"/>
                <a:gd name="connsiteX19" fmla="*/ 384698 w 5428673"/>
                <a:gd name="connsiteY19" fmla="*/ 8742323 h 10671870"/>
                <a:gd name="connsiteX20" fmla="*/ 343183 w 5428673"/>
                <a:gd name="connsiteY20" fmla="*/ 9077708 h 10671870"/>
                <a:gd name="connsiteX21" fmla="*/ 328388 w 5428673"/>
                <a:gd name="connsiteY21" fmla="*/ 9345815 h 10671870"/>
                <a:gd name="connsiteX22" fmla="*/ 309832 w 5428673"/>
                <a:gd name="connsiteY22" fmla="*/ 9605388 h 10671870"/>
                <a:gd name="connsiteX23" fmla="*/ 386505 w 5428673"/>
                <a:gd name="connsiteY23" fmla="*/ 9605737 h 10671870"/>
                <a:gd name="connsiteX24" fmla="*/ 433872 w 5428673"/>
                <a:gd name="connsiteY24" fmla="*/ 9377021 h 10671870"/>
                <a:gd name="connsiteX25" fmla="*/ 487586 w 5428673"/>
                <a:gd name="connsiteY25" fmla="*/ 9088565 h 10671870"/>
                <a:gd name="connsiteX26" fmla="*/ 536102 w 5428673"/>
                <a:gd name="connsiteY26" fmla="*/ 9021809 h 10671870"/>
                <a:gd name="connsiteX27" fmla="*/ 587385 w 5428673"/>
                <a:gd name="connsiteY27" fmla="*/ 9047429 h 10671870"/>
                <a:gd name="connsiteX28" fmla="*/ 592103 w 5428673"/>
                <a:gd name="connsiteY28" fmla="*/ 9116744 h 10671870"/>
                <a:gd name="connsiteX29" fmla="*/ 562964 w 5428673"/>
                <a:gd name="connsiteY29" fmla="*/ 9417751 h 10671870"/>
                <a:gd name="connsiteX30" fmla="*/ 543428 w 5428673"/>
                <a:gd name="connsiteY30" fmla="*/ 9583116 h 10671870"/>
                <a:gd name="connsiteX31" fmla="*/ 543429 w 5428673"/>
                <a:gd name="connsiteY31" fmla="*/ 9701897 h 10671870"/>
                <a:gd name="connsiteX32" fmla="*/ 604479 w 5428673"/>
                <a:gd name="connsiteY32" fmla="*/ 9725188 h 10671870"/>
                <a:gd name="connsiteX33" fmla="*/ 663086 w 5428673"/>
                <a:gd name="connsiteY33" fmla="*/ 9590102 h 10671870"/>
                <a:gd name="connsiteX34" fmla="*/ 689303 w 5428673"/>
                <a:gd name="connsiteY34" fmla="*/ 9442693 h 10671870"/>
                <a:gd name="connsiteX35" fmla="*/ 738143 w 5428673"/>
                <a:gd name="connsiteY35" fmla="*/ 9139683 h 10671870"/>
                <a:gd name="connsiteX36" fmla="*/ 780304 w 5428673"/>
                <a:gd name="connsiteY36" fmla="*/ 9077708 h 10671870"/>
                <a:gd name="connsiteX37" fmla="*/ 809608 w 5428673"/>
                <a:gd name="connsiteY37" fmla="*/ 9114974 h 10671870"/>
                <a:gd name="connsiteX38" fmla="*/ 802280 w 5428673"/>
                <a:gd name="connsiteY38" fmla="*/ 9238413 h 10671870"/>
                <a:gd name="connsiteX39" fmla="*/ 772833 w 5428673"/>
                <a:gd name="connsiteY39" fmla="*/ 9421384 h 10671870"/>
                <a:gd name="connsiteX40" fmla="*/ 747922 w 5428673"/>
                <a:gd name="connsiteY40" fmla="*/ 9628556 h 10671870"/>
                <a:gd name="connsiteX41" fmla="*/ 781620 w 5428673"/>
                <a:gd name="connsiteY41" fmla="*/ 9693655 h 10671870"/>
                <a:gd name="connsiteX42" fmla="*/ 829144 w 5428673"/>
                <a:gd name="connsiteY42" fmla="*/ 9632025 h 10671870"/>
                <a:gd name="connsiteX43" fmla="*/ 871974 w 5428673"/>
                <a:gd name="connsiteY43" fmla="*/ 9433267 h 10671870"/>
                <a:gd name="connsiteX44" fmla="*/ 900798 w 5428673"/>
                <a:gd name="connsiteY44" fmla="*/ 9234247 h 10671870"/>
                <a:gd name="connsiteX45" fmla="*/ 929132 w 5428673"/>
                <a:gd name="connsiteY45" fmla="*/ 9078896 h 10671870"/>
                <a:gd name="connsiteX46" fmla="*/ 970781 w 5428673"/>
                <a:gd name="connsiteY46" fmla="*/ 9096341 h 10671870"/>
                <a:gd name="connsiteX47" fmla="*/ 961013 w 5428673"/>
                <a:gd name="connsiteY47" fmla="*/ 9354865 h 10671870"/>
                <a:gd name="connsiteX48" fmla="*/ 956129 w 5428673"/>
                <a:gd name="connsiteY48" fmla="*/ 9494611 h 10671870"/>
                <a:gd name="connsiteX49" fmla="*/ 1012160 w 5428673"/>
                <a:gd name="connsiteY49" fmla="*/ 9499873 h 10671870"/>
                <a:gd name="connsiteX50" fmla="*/ 1049761 w 5428673"/>
                <a:gd name="connsiteY50" fmla="*/ 9343821 h 10671870"/>
                <a:gd name="connsiteX51" fmla="*/ 1075785 w 5428673"/>
                <a:gd name="connsiteY51" fmla="*/ 8986874 h 10671870"/>
                <a:gd name="connsiteX52" fmla="*/ 1065875 w 5428673"/>
                <a:gd name="connsiteY52" fmla="*/ 8607484 h 10671870"/>
                <a:gd name="connsiteX53" fmla="*/ 993594 w 5428673"/>
                <a:gd name="connsiteY53" fmla="*/ 8393321 h 10671870"/>
                <a:gd name="connsiteX54" fmla="*/ 1038311 w 5428673"/>
                <a:gd name="connsiteY54" fmla="*/ 8073505 h 10671870"/>
                <a:gd name="connsiteX55" fmla="*/ 1422138 w 5428673"/>
                <a:gd name="connsiteY55" fmla="*/ 6323737 h 10671870"/>
                <a:gd name="connsiteX56" fmla="*/ 1515161 w 5428673"/>
                <a:gd name="connsiteY56" fmla="*/ 5440521 h 10671870"/>
                <a:gd name="connsiteX57" fmla="*/ 1551522 w 5428673"/>
                <a:gd name="connsiteY57" fmla="*/ 5059328 h 10671870"/>
                <a:gd name="connsiteX58" fmla="*/ 1592522 w 5428673"/>
                <a:gd name="connsiteY58" fmla="*/ 5070834 h 10671870"/>
                <a:gd name="connsiteX59" fmla="*/ 1655179 w 5428673"/>
                <a:gd name="connsiteY59" fmla="*/ 5467851 h 10671870"/>
                <a:gd name="connsiteX60" fmla="*/ 1772992 w 5428673"/>
                <a:gd name="connsiteY60" fmla="*/ 6133402 h 10671870"/>
                <a:gd name="connsiteX61" fmla="*/ 1640842 w 5428673"/>
                <a:gd name="connsiteY61" fmla="*/ 6565785 h 10671870"/>
                <a:gd name="connsiteX62" fmla="*/ 1270271 w 5428673"/>
                <a:gd name="connsiteY62" fmla="*/ 7600029 h 10671870"/>
                <a:gd name="connsiteX63" fmla="*/ 1146062 w 5428673"/>
                <a:gd name="connsiteY63" fmla="*/ 8621942 h 10671870"/>
                <a:gd name="connsiteX64" fmla="*/ 1309627 w 5428673"/>
                <a:gd name="connsiteY64" fmla="*/ 9690974 h 10671870"/>
                <a:gd name="connsiteX65" fmla="*/ 1467889 w 5428673"/>
                <a:gd name="connsiteY65" fmla="*/ 10429528 h 10671870"/>
                <a:gd name="connsiteX66" fmla="*/ 1538227 w 5428673"/>
                <a:gd name="connsiteY66" fmla="*/ 10640544 h 10671870"/>
                <a:gd name="connsiteX67" fmla="*/ 1626150 w 5428673"/>
                <a:gd name="connsiteY67" fmla="*/ 10640544 h 10671870"/>
                <a:gd name="connsiteX68" fmla="*/ 2396454 w 5428673"/>
                <a:gd name="connsiteY68" fmla="*/ 10665944 h 10671870"/>
                <a:gd name="connsiteX69" fmla="*/ 2786735 w 5428673"/>
                <a:gd name="connsiteY69" fmla="*/ 10648359 h 10671870"/>
                <a:gd name="connsiteX70" fmla="*/ 2804319 w 5428673"/>
                <a:gd name="connsiteY70" fmla="*/ 9831651 h 10671870"/>
                <a:gd name="connsiteX71" fmla="*/ 2786735 w 5428673"/>
                <a:gd name="connsiteY71" fmla="*/ 9268944 h 10671870"/>
                <a:gd name="connsiteX72" fmla="*/ 2757916 w 5428673"/>
                <a:gd name="connsiteY72" fmla="*/ 8853263 h 10671870"/>
                <a:gd name="connsiteX73" fmla="*/ 2927412 w 5428673"/>
                <a:gd name="connsiteY73" fmla="*/ 8864497 h 10671870"/>
                <a:gd name="connsiteX74" fmla="*/ 2997750 w 5428673"/>
                <a:gd name="connsiteY74" fmla="*/ 8882082 h 10671870"/>
                <a:gd name="connsiteX75" fmla="*/ 2980166 w 5428673"/>
                <a:gd name="connsiteY75" fmla="*/ 9093097 h 10671870"/>
                <a:gd name="connsiteX76" fmla="*/ 2944996 w 5428673"/>
                <a:gd name="connsiteY76" fmla="*/ 9603051 h 10671870"/>
                <a:gd name="connsiteX77" fmla="*/ 2962581 w 5428673"/>
                <a:gd name="connsiteY77" fmla="*/ 10658128 h 10671870"/>
                <a:gd name="connsiteX78" fmla="*/ 3205346 w 5428673"/>
                <a:gd name="connsiteY78" fmla="*/ 10659594 h 10671870"/>
                <a:gd name="connsiteX79" fmla="*/ 3947319 w 5428673"/>
                <a:gd name="connsiteY79" fmla="*/ 10658128 h 10671870"/>
                <a:gd name="connsiteX80" fmla="*/ 4268239 w 5428673"/>
                <a:gd name="connsiteY80" fmla="*/ 10642009 h 10671870"/>
                <a:gd name="connsiteX81" fmla="*/ 4311223 w 5428673"/>
                <a:gd name="connsiteY81" fmla="*/ 10568251 h 10671870"/>
                <a:gd name="connsiteX82" fmla="*/ 4362512 w 5428673"/>
                <a:gd name="connsiteY82" fmla="*/ 10194090 h 10671870"/>
                <a:gd name="connsiteX83" fmla="*/ 4565712 w 5428673"/>
                <a:gd name="connsiteY83" fmla="*/ 8999801 h 10671870"/>
                <a:gd name="connsiteX84" fmla="*/ 4617767 w 5428673"/>
                <a:gd name="connsiteY84" fmla="*/ 8564722 h 10671870"/>
                <a:gd name="connsiteX85" fmla="*/ 4609242 w 5428673"/>
                <a:gd name="connsiteY85" fmla="*/ 7905971 h 10671870"/>
                <a:gd name="connsiteX86" fmla="*/ 4496096 w 5428673"/>
                <a:gd name="connsiteY86" fmla="*/ 7195786 h 10671870"/>
                <a:gd name="connsiteX87" fmla="*/ 4200203 w 5428673"/>
                <a:gd name="connsiteY87" fmla="*/ 6537188 h 10671870"/>
                <a:gd name="connsiteX88" fmla="*/ 4024053 w 5428673"/>
                <a:gd name="connsiteY88" fmla="*/ 6114535 h 10671870"/>
                <a:gd name="connsiteX89" fmla="*/ 4070412 w 5428673"/>
                <a:gd name="connsiteY89" fmla="*/ 5716851 h 10671870"/>
                <a:gd name="connsiteX90" fmla="*/ 4140750 w 5428673"/>
                <a:gd name="connsiteY90" fmla="*/ 5224482 h 10671870"/>
                <a:gd name="connsiteX91" fmla="*/ 4158335 w 5428673"/>
                <a:gd name="connsiteY91" fmla="*/ 4943128 h 10671870"/>
                <a:gd name="connsiteX92" fmla="*/ 4182060 w 5428673"/>
                <a:gd name="connsiteY92" fmla="*/ 5191267 h 10671870"/>
                <a:gd name="connsiteX93" fmla="*/ 4214508 w 5428673"/>
                <a:gd name="connsiteY93" fmla="*/ 5886836 h 10671870"/>
                <a:gd name="connsiteX94" fmla="*/ 4227208 w 5428673"/>
                <a:gd name="connsiteY94" fmla="*/ 6214594 h 10671870"/>
                <a:gd name="connsiteX95" fmla="*/ 4369350 w 5428673"/>
                <a:gd name="connsiteY95" fmla="*/ 6807097 h 10671870"/>
                <a:gd name="connsiteX96" fmla="*/ 4527612 w 5428673"/>
                <a:gd name="connsiteY96" fmla="*/ 7369805 h 10671870"/>
                <a:gd name="connsiteX97" fmla="*/ 4865347 w 5428673"/>
                <a:gd name="connsiteY97" fmla="*/ 8141854 h 10671870"/>
                <a:gd name="connsiteX98" fmla="*/ 4785691 w 5428673"/>
                <a:gd name="connsiteY98" fmla="*/ 8444188 h 10671870"/>
                <a:gd name="connsiteX99" fmla="*/ 4717933 w 5428673"/>
                <a:gd name="connsiteY99" fmla="*/ 8629101 h 10671870"/>
                <a:gd name="connsiteX100" fmla="*/ 4710432 w 5428673"/>
                <a:gd name="connsiteY100" fmla="*/ 8752580 h 10671870"/>
                <a:gd name="connsiteX101" fmla="*/ 4733465 w 5428673"/>
                <a:gd name="connsiteY101" fmla="*/ 8916995 h 10671870"/>
                <a:gd name="connsiteX102" fmla="*/ 4723386 w 5428673"/>
                <a:gd name="connsiteY102" fmla="*/ 9078164 h 10671870"/>
                <a:gd name="connsiteX103" fmla="*/ 4707906 w 5428673"/>
                <a:gd name="connsiteY103" fmla="*/ 9175751 h 10671870"/>
                <a:gd name="connsiteX104" fmla="*/ 4762806 w 5428673"/>
                <a:gd name="connsiteY104" fmla="*/ 9214033 h 10671870"/>
                <a:gd name="connsiteX105" fmla="*/ 4818711 w 5428673"/>
                <a:gd name="connsiteY105" fmla="*/ 9171970 h 10671870"/>
                <a:gd name="connsiteX106" fmla="*/ 4869487 w 5428673"/>
                <a:gd name="connsiteY106" fmla="*/ 9073280 h 10671870"/>
                <a:gd name="connsiteX107" fmla="*/ 4880024 w 5428673"/>
                <a:gd name="connsiteY107" fmla="*/ 8926219 h 10671870"/>
                <a:gd name="connsiteX108" fmla="*/ 4920186 w 5428673"/>
                <a:gd name="connsiteY108" fmla="*/ 8798933 h 10671870"/>
                <a:gd name="connsiteX109" fmla="*/ 5016468 w 5428673"/>
                <a:gd name="connsiteY109" fmla="*/ 8720804 h 10671870"/>
                <a:gd name="connsiteX110" fmla="*/ 5169568 w 5428673"/>
                <a:gd name="connsiteY110" fmla="*/ 8861690 h 10671870"/>
                <a:gd name="connsiteX111" fmla="*/ 5176805 w 5428673"/>
                <a:gd name="connsiteY111" fmla="*/ 9059422 h 10671870"/>
                <a:gd name="connsiteX112" fmla="*/ 5096783 w 5428673"/>
                <a:gd name="connsiteY112" fmla="*/ 9226805 h 10671870"/>
                <a:gd name="connsiteX113" fmla="*/ 5008549 w 5428673"/>
                <a:gd name="connsiteY113" fmla="*/ 9375978 h 10671870"/>
                <a:gd name="connsiteX114" fmla="*/ 4936794 w 5428673"/>
                <a:gd name="connsiteY114" fmla="*/ 9494503 h 10671870"/>
                <a:gd name="connsiteX115" fmla="*/ 5051085 w 5428673"/>
                <a:gd name="connsiteY115" fmla="*/ 9504145 h 10671870"/>
                <a:gd name="connsiteX116" fmla="*/ 5146878 w 5428673"/>
                <a:gd name="connsiteY116" fmla="*/ 9428108 h 10671870"/>
                <a:gd name="connsiteX117" fmla="*/ 5274527 w 5428673"/>
                <a:gd name="connsiteY117" fmla="*/ 9301860 h 10671870"/>
                <a:gd name="connsiteX118" fmla="*/ 5407317 w 5428673"/>
                <a:gd name="connsiteY118" fmla="*/ 9089506 h 10671870"/>
                <a:gd name="connsiteX119" fmla="*/ 5427827 w 5428673"/>
                <a:gd name="connsiteY119" fmla="*/ 8888705 h 10671870"/>
                <a:gd name="connsiteX120" fmla="*/ 5401244 w 5428673"/>
                <a:gd name="connsiteY120" fmla="*/ 8704919 h 10671870"/>
                <a:gd name="connsiteX121" fmla="*/ 5271957 w 5428673"/>
                <a:gd name="connsiteY121" fmla="*/ 8322166 h 10671870"/>
                <a:gd name="connsiteX122" fmla="*/ 5168194 w 5428673"/>
                <a:gd name="connsiteY122" fmla="*/ 7359477 h 10671870"/>
                <a:gd name="connsiteX123" fmla="*/ 5152842 w 5428673"/>
                <a:gd name="connsiteY123" fmla="*/ 6757134 h 10671870"/>
                <a:gd name="connsiteX124" fmla="*/ 5080900 w 5428673"/>
                <a:gd name="connsiteY124" fmla="*/ 6208942 h 10671870"/>
                <a:gd name="connsiteX125" fmla="*/ 4957179 w 5428673"/>
                <a:gd name="connsiteY125" fmla="*/ 5625020 h 10671870"/>
                <a:gd name="connsiteX126" fmla="*/ 4916706 w 5428673"/>
                <a:gd name="connsiteY126" fmla="*/ 4364231 h 10671870"/>
                <a:gd name="connsiteX127" fmla="*/ 4934090 w 5428673"/>
                <a:gd name="connsiteY127" fmla="*/ 3617912 h 10671870"/>
                <a:gd name="connsiteX128" fmla="*/ 4696835 w 5428673"/>
                <a:gd name="connsiteY128" fmla="*/ 3167539 h 10671870"/>
                <a:gd name="connsiteX129" fmla="*/ 4447076 w 5428673"/>
                <a:gd name="connsiteY129" fmla="*/ 2961611 h 10671870"/>
                <a:gd name="connsiteX130" fmla="*/ 4126080 w 5428673"/>
                <a:gd name="connsiteY130" fmla="*/ 2830089 h 10671870"/>
                <a:gd name="connsiteX131" fmla="*/ 3850185 w 5428673"/>
                <a:gd name="connsiteY131" fmla="*/ 2663269 h 10671870"/>
                <a:gd name="connsiteX132" fmla="*/ 3472535 w 5428673"/>
                <a:gd name="connsiteY132" fmla="*/ 2446113 h 10671870"/>
                <a:gd name="connsiteX133" fmla="*/ 3380322 w 5428673"/>
                <a:gd name="connsiteY133" fmla="*/ 2148965 h 10671870"/>
                <a:gd name="connsiteX134" fmla="*/ 3388182 w 5428673"/>
                <a:gd name="connsiteY134" fmla="*/ 1875865 h 10671870"/>
                <a:gd name="connsiteX135" fmla="*/ 3535387 w 5428673"/>
                <a:gd name="connsiteY135" fmla="*/ 1879576 h 10671870"/>
                <a:gd name="connsiteX136" fmla="*/ 3756168 w 5428673"/>
                <a:gd name="connsiteY136" fmla="*/ 1924593 h 10671870"/>
                <a:gd name="connsiteX137" fmla="*/ 3828390 w 5428673"/>
                <a:gd name="connsiteY137" fmla="*/ 1732594 h 10671870"/>
                <a:gd name="connsiteX138" fmla="*/ 3880116 w 5428673"/>
                <a:gd name="connsiteY138" fmla="*/ 1667704 h 10671870"/>
                <a:gd name="connsiteX139" fmla="*/ 3933540 w 5428673"/>
                <a:gd name="connsiteY139" fmla="*/ 1607485 h 10671870"/>
                <a:gd name="connsiteX140" fmla="*/ 3903636 w 5428673"/>
                <a:gd name="connsiteY140" fmla="*/ 1566480 h 10671870"/>
                <a:gd name="connsiteX141" fmla="*/ 3859897 w 5428673"/>
                <a:gd name="connsiteY141" fmla="*/ 1543632 h 10671870"/>
                <a:gd name="connsiteX142" fmla="*/ 3925688 w 5428673"/>
                <a:gd name="connsiteY142" fmla="*/ 1527803 h 10671870"/>
                <a:gd name="connsiteX143" fmla="*/ 3966105 w 5428673"/>
                <a:gd name="connsiteY143" fmla="*/ 1482305 h 10671870"/>
                <a:gd name="connsiteX144" fmla="*/ 3951330 w 5428673"/>
                <a:gd name="connsiteY144" fmla="*/ 1411699 h 10671870"/>
                <a:gd name="connsiteX145" fmla="*/ 3947901 w 5428673"/>
                <a:gd name="connsiteY145" fmla="*/ 1295701 h 10671870"/>
                <a:gd name="connsiteX146" fmla="*/ 4050917 w 5428673"/>
                <a:gd name="connsiteY146" fmla="*/ 1280787 h 10671870"/>
                <a:gd name="connsiteX147" fmla="*/ 4123660 w 5428673"/>
                <a:gd name="connsiteY147" fmla="*/ 1242827 h 10671870"/>
                <a:gd name="connsiteX148" fmla="*/ 4159890 w 5428673"/>
                <a:gd name="connsiteY148" fmla="*/ 1167534 h 10671870"/>
                <a:gd name="connsiteX149" fmla="*/ 4089102 w 5428673"/>
                <a:gd name="connsiteY149" fmla="*/ 1086558 h 10671870"/>
                <a:gd name="connsiteX150" fmla="*/ 4019050 w 5428673"/>
                <a:gd name="connsiteY150" fmla="*/ 989357 h 10671870"/>
                <a:gd name="connsiteX151" fmla="*/ 3945740 w 5428673"/>
                <a:gd name="connsiteY151" fmla="*/ 834075 h 10671870"/>
                <a:gd name="connsiteX152" fmla="*/ 3983448 w 5428673"/>
                <a:gd name="connsiteY152" fmla="*/ 670441 h 10671870"/>
                <a:gd name="connsiteX153" fmla="*/ 3987872 w 5428673"/>
                <a:gd name="connsiteY153" fmla="*/ 331618 h 10671870"/>
                <a:gd name="connsiteX154" fmla="*/ 3678236 w 5428673"/>
                <a:gd name="connsiteY154" fmla="*/ 42952 h 10671870"/>
                <a:gd name="connsiteX155" fmla="*/ 2756318 w 5428673"/>
                <a:gd name="connsiteY155" fmla="*/ 33360 h 10671870"/>
                <a:gd name="connsiteX156" fmla="*/ 2282637 w 5428673"/>
                <a:gd name="connsiteY156" fmla="*/ 349000 h 10671870"/>
                <a:gd name="connsiteX157" fmla="*/ 2110579 w 5428673"/>
                <a:gd name="connsiteY157" fmla="*/ 810336 h 10671870"/>
                <a:gd name="connsiteX158" fmla="*/ 2236994 w 5428673"/>
                <a:gd name="connsiteY158" fmla="*/ 1340551 h 10671870"/>
                <a:gd name="connsiteX159" fmla="*/ 2508987 w 5428673"/>
                <a:gd name="connsiteY159" fmla="*/ 1680651 h 10671870"/>
                <a:gd name="connsiteX160" fmla="*/ 2530296 w 5428673"/>
                <a:gd name="connsiteY160" fmla="*/ 1995508 h 10671870"/>
                <a:gd name="connsiteX161" fmla="*/ 2452627 w 5428673"/>
                <a:gd name="connsiteY161" fmla="*/ 2340605 h 10671870"/>
                <a:gd name="connsiteX162" fmla="*/ 2009941 w 5428673"/>
                <a:gd name="connsiteY162" fmla="*/ 2640382 h 10671870"/>
                <a:gd name="connsiteX163" fmla="*/ 1587073 w 5428673"/>
                <a:gd name="connsiteY163" fmla="*/ 2848326 h 10671870"/>
                <a:gd name="connsiteX0" fmla="*/ 1587073 w 5428673"/>
                <a:gd name="connsiteY0" fmla="*/ 2856974 h 10680518"/>
                <a:gd name="connsiteX1" fmla="*/ 920108 w 5428673"/>
                <a:gd name="connsiteY1" fmla="*/ 3203168 h 10680518"/>
                <a:gd name="connsiteX2" fmla="*/ 726131 w 5428673"/>
                <a:gd name="connsiteY2" fmla="*/ 3901315 h 10680518"/>
                <a:gd name="connsiteX3" fmla="*/ 757811 w 5428673"/>
                <a:gd name="connsiteY3" fmla="*/ 4939774 h 10680518"/>
                <a:gd name="connsiteX4" fmla="*/ 728920 w 5428673"/>
                <a:gd name="connsiteY4" fmla="*/ 5586901 h 10680518"/>
                <a:gd name="connsiteX5" fmla="*/ 593054 w 5428673"/>
                <a:gd name="connsiteY5" fmla="*/ 6405786 h 10680518"/>
                <a:gd name="connsiteX6" fmla="*/ 543580 w 5428673"/>
                <a:gd name="connsiteY6" fmla="*/ 7269038 h 10680518"/>
                <a:gd name="connsiteX7" fmla="*/ 531438 w 5428673"/>
                <a:gd name="connsiteY7" fmla="*/ 7900409 h 10680518"/>
                <a:gd name="connsiteX8" fmla="*/ 499339 w 5428673"/>
                <a:gd name="connsiteY8" fmla="*/ 8167528 h 10680518"/>
                <a:gd name="connsiteX9" fmla="*/ 413869 w 5428673"/>
                <a:gd name="connsiteY9" fmla="*/ 8383870 h 10680518"/>
                <a:gd name="connsiteX10" fmla="*/ 209166 w 5428673"/>
                <a:gd name="connsiteY10" fmla="*/ 8535078 h 10680518"/>
                <a:gd name="connsiteX11" fmla="*/ 140492 w 5428673"/>
                <a:gd name="connsiteY11" fmla="*/ 8632189 h 10680518"/>
                <a:gd name="connsiteX12" fmla="*/ 28457 w 5428673"/>
                <a:gd name="connsiteY12" fmla="*/ 8874079 h 10680518"/>
                <a:gd name="connsiteX13" fmla="*/ 19659 w 5428673"/>
                <a:gd name="connsiteY13" fmla="*/ 8965964 h 10680518"/>
                <a:gd name="connsiteX14" fmla="*/ 3536 w 5428673"/>
                <a:gd name="connsiteY14" fmla="*/ 9076015 h 10680518"/>
                <a:gd name="connsiteX15" fmla="*/ 94871 w 5428673"/>
                <a:gd name="connsiteY15" fmla="*/ 9040730 h 10680518"/>
                <a:gd name="connsiteX16" fmla="*/ 156901 w 5428673"/>
                <a:gd name="connsiteY16" fmla="*/ 8945124 h 10680518"/>
                <a:gd name="connsiteX17" fmla="*/ 227251 w 5428673"/>
                <a:gd name="connsiteY17" fmla="*/ 8783723 h 10680518"/>
                <a:gd name="connsiteX18" fmla="*/ 323002 w 5428673"/>
                <a:gd name="connsiteY18" fmla="*/ 8724335 h 10680518"/>
                <a:gd name="connsiteX19" fmla="*/ 384698 w 5428673"/>
                <a:gd name="connsiteY19" fmla="*/ 8750971 h 10680518"/>
                <a:gd name="connsiteX20" fmla="*/ 343183 w 5428673"/>
                <a:gd name="connsiteY20" fmla="*/ 9086356 h 10680518"/>
                <a:gd name="connsiteX21" fmla="*/ 328388 w 5428673"/>
                <a:gd name="connsiteY21" fmla="*/ 9354463 h 10680518"/>
                <a:gd name="connsiteX22" fmla="*/ 309832 w 5428673"/>
                <a:gd name="connsiteY22" fmla="*/ 9614036 h 10680518"/>
                <a:gd name="connsiteX23" fmla="*/ 386505 w 5428673"/>
                <a:gd name="connsiteY23" fmla="*/ 9614385 h 10680518"/>
                <a:gd name="connsiteX24" fmla="*/ 433872 w 5428673"/>
                <a:gd name="connsiteY24" fmla="*/ 9385669 h 10680518"/>
                <a:gd name="connsiteX25" fmla="*/ 487586 w 5428673"/>
                <a:gd name="connsiteY25" fmla="*/ 9097213 h 10680518"/>
                <a:gd name="connsiteX26" fmla="*/ 536102 w 5428673"/>
                <a:gd name="connsiteY26" fmla="*/ 9030457 h 10680518"/>
                <a:gd name="connsiteX27" fmla="*/ 587385 w 5428673"/>
                <a:gd name="connsiteY27" fmla="*/ 9056077 h 10680518"/>
                <a:gd name="connsiteX28" fmla="*/ 592103 w 5428673"/>
                <a:gd name="connsiteY28" fmla="*/ 9125392 h 10680518"/>
                <a:gd name="connsiteX29" fmla="*/ 562964 w 5428673"/>
                <a:gd name="connsiteY29" fmla="*/ 9426399 h 10680518"/>
                <a:gd name="connsiteX30" fmla="*/ 543428 w 5428673"/>
                <a:gd name="connsiteY30" fmla="*/ 9591764 h 10680518"/>
                <a:gd name="connsiteX31" fmla="*/ 543429 w 5428673"/>
                <a:gd name="connsiteY31" fmla="*/ 9710545 h 10680518"/>
                <a:gd name="connsiteX32" fmla="*/ 604479 w 5428673"/>
                <a:gd name="connsiteY32" fmla="*/ 9733836 h 10680518"/>
                <a:gd name="connsiteX33" fmla="*/ 663086 w 5428673"/>
                <a:gd name="connsiteY33" fmla="*/ 9598750 h 10680518"/>
                <a:gd name="connsiteX34" fmla="*/ 689303 w 5428673"/>
                <a:gd name="connsiteY34" fmla="*/ 9451341 h 10680518"/>
                <a:gd name="connsiteX35" fmla="*/ 738143 w 5428673"/>
                <a:gd name="connsiteY35" fmla="*/ 9148331 h 10680518"/>
                <a:gd name="connsiteX36" fmla="*/ 780304 w 5428673"/>
                <a:gd name="connsiteY36" fmla="*/ 9086356 h 10680518"/>
                <a:gd name="connsiteX37" fmla="*/ 809608 w 5428673"/>
                <a:gd name="connsiteY37" fmla="*/ 9123622 h 10680518"/>
                <a:gd name="connsiteX38" fmla="*/ 802280 w 5428673"/>
                <a:gd name="connsiteY38" fmla="*/ 9247061 h 10680518"/>
                <a:gd name="connsiteX39" fmla="*/ 772833 w 5428673"/>
                <a:gd name="connsiteY39" fmla="*/ 9430032 h 10680518"/>
                <a:gd name="connsiteX40" fmla="*/ 747922 w 5428673"/>
                <a:gd name="connsiteY40" fmla="*/ 9637204 h 10680518"/>
                <a:gd name="connsiteX41" fmla="*/ 781620 w 5428673"/>
                <a:gd name="connsiteY41" fmla="*/ 9702303 h 10680518"/>
                <a:gd name="connsiteX42" fmla="*/ 829144 w 5428673"/>
                <a:gd name="connsiteY42" fmla="*/ 9640673 h 10680518"/>
                <a:gd name="connsiteX43" fmla="*/ 871974 w 5428673"/>
                <a:gd name="connsiteY43" fmla="*/ 9441915 h 10680518"/>
                <a:gd name="connsiteX44" fmla="*/ 900798 w 5428673"/>
                <a:gd name="connsiteY44" fmla="*/ 9242895 h 10680518"/>
                <a:gd name="connsiteX45" fmla="*/ 929132 w 5428673"/>
                <a:gd name="connsiteY45" fmla="*/ 9087544 h 10680518"/>
                <a:gd name="connsiteX46" fmla="*/ 970781 w 5428673"/>
                <a:gd name="connsiteY46" fmla="*/ 9104989 h 10680518"/>
                <a:gd name="connsiteX47" fmla="*/ 961013 w 5428673"/>
                <a:gd name="connsiteY47" fmla="*/ 9363513 h 10680518"/>
                <a:gd name="connsiteX48" fmla="*/ 956129 w 5428673"/>
                <a:gd name="connsiteY48" fmla="*/ 9503259 h 10680518"/>
                <a:gd name="connsiteX49" fmla="*/ 1012160 w 5428673"/>
                <a:gd name="connsiteY49" fmla="*/ 9508521 h 10680518"/>
                <a:gd name="connsiteX50" fmla="*/ 1049761 w 5428673"/>
                <a:gd name="connsiteY50" fmla="*/ 9352469 h 10680518"/>
                <a:gd name="connsiteX51" fmla="*/ 1075785 w 5428673"/>
                <a:gd name="connsiteY51" fmla="*/ 8995522 h 10680518"/>
                <a:gd name="connsiteX52" fmla="*/ 1065875 w 5428673"/>
                <a:gd name="connsiteY52" fmla="*/ 8616132 h 10680518"/>
                <a:gd name="connsiteX53" fmla="*/ 993594 w 5428673"/>
                <a:gd name="connsiteY53" fmla="*/ 8401969 h 10680518"/>
                <a:gd name="connsiteX54" fmla="*/ 1038311 w 5428673"/>
                <a:gd name="connsiteY54" fmla="*/ 8082153 h 10680518"/>
                <a:gd name="connsiteX55" fmla="*/ 1422138 w 5428673"/>
                <a:gd name="connsiteY55" fmla="*/ 6332385 h 10680518"/>
                <a:gd name="connsiteX56" fmla="*/ 1515161 w 5428673"/>
                <a:gd name="connsiteY56" fmla="*/ 5449169 h 10680518"/>
                <a:gd name="connsiteX57" fmla="*/ 1551522 w 5428673"/>
                <a:gd name="connsiteY57" fmla="*/ 5067976 h 10680518"/>
                <a:gd name="connsiteX58" fmla="*/ 1592522 w 5428673"/>
                <a:gd name="connsiteY58" fmla="*/ 5079482 h 10680518"/>
                <a:gd name="connsiteX59" fmla="*/ 1655179 w 5428673"/>
                <a:gd name="connsiteY59" fmla="*/ 5476499 h 10680518"/>
                <a:gd name="connsiteX60" fmla="*/ 1772992 w 5428673"/>
                <a:gd name="connsiteY60" fmla="*/ 6142050 h 10680518"/>
                <a:gd name="connsiteX61" fmla="*/ 1640842 w 5428673"/>
                <a:gd name="connsiteY61" fmla="*/ 6574433 h 10680518"/>
                <a:gd name="connsiteX62" fmla="*/ 1270271 w 5428673"/>
                <a:gd name="connsiteY62" fmla="*/ 7608677 h 10680518"/>
                <a:gd name="connsiteX63" fmla="*/ 1146062 w 5428673"/>
                <a:gd name="connsiteY63" fmla="*/ 8630590 h 10680518"/>
                <a:gd name="connsiteX64" fmla="*/ 1309627 w 5428673"/>
                <a:gd name="connsiteY64" fmla="*/ 9699622 h 10680518"/>
                <a:gd name="connsiteX65" fmla="*/ 1467889 w 5428673"/>
                <a:gd name="connsiteY65" fmla="*/ 10438176 h 10680518"/>
                <a:gd name="connsiteX66" fmla="*/ 1538227 w 5428673"/>
                <a:gd name="connsiteY66" fmla="*/ 10649192 h 10680518"/>
                <a:gd name="connsiteX67" fmla="*/ 1626150 w 5428673"/>
                <a:gd name="connsiteY67" fmla="*/ 10649192 h 10680518"/>
                <a:gd name="connsiteX68" fmla="*/ 2396454 w 5428673"/>
                <a:gd name="connsiteY68" fmla="*/ 10674592 h 10680518"/>
                <a:gd name="connsiteX69" fmla="*/ 2786735 w 5428673"/>
                <a:gd name="connsiteY69" fmla="*/ 10657007 h 10680518"/>
                <a:gd name="connsiteX70" fmla="*/ 2804319 w 5428673"/>
                <a:gd name="connsiteY70" fmla="*/ 9840299 h 10680518"/>
                <a:gd name="connsiteX71" fmla="*/ 2786735 w 5428673"/>
                <a:gd name="connsiteY71" fmla="*/ 9277592 h 10680518"/>
                <a:gd name="connsiteX72" fmla="*/ 2757916 w 5428673"/>
                <a:gd name="connsiteY72" fmla="*/ 8861911 h 10680518"/>
                <a:gd name="connsiteX73" fmla="*/ 2927412 w 5428673"/>
                <a:gd name="connsiteY73" fmla="*/ 8873145 h 10680518"/>
                <a:gd name="connsiteX74" fmla="*/ 2997750 w 5428673"/>
                <a:gd name="connsiteY74" fmla="*/ 8890730 h 10680518"/>
                <a:gd name="connsiteX75" fmla="*/ 2980166 w 5428673"/>
                <a:gd name="connsiteY75" fmla="*/ 9101745 h 10680518"/>
                <a:gd name="connsiteX76" fmla="*/ 2944996 w 5428673"/>
                <a:gd name="connsiteY76" fmla="*/ 9611699 h 10680518"/>
                <a:gd name="connsiteX77" fmla="*/ 2962581 w 5428673"/>
                <a:gd name="connsiteY77" fmla="*/ 10666776 h 10680518"/>
                <a:gd name="connsiteX78" fmla="*/ 3205346 w 5428673"/>
                <a:gd name="connsiteY78" fmla="*/ 10668242 h 10680518"/>
                <a:gd name="connsiteX79" fmla="*/ 3947319 w 5428673"/>
                <a:gd name="connsiteY79" fmla="*/ 10666776 h 10680518"/>
                <a:gd name="connsiteX80" fmla="*/ 4268239 w 5428673"/>
                <a:gd name="connsiteY80" fmla="*/ 10650657 h 10680518"/>
                <a:gd name="connsiteX81" fmla="*/ 4311223 w 5428673"/>
                <a:gd name="connsiteY81" fmla="*/ 10576899 h 10680518"/>
                <a:gd name="connsiteX82" fmla="*/ 4362512 w 5428673"/>
                <a:gd name="connsiteY82" fmla="*/ 10202738 h 10680518"/>
                <a:gd name="connsiteX83" fmla="*/ 4565712 w 5428673"/>
                <a:gd name="connsiteY83" fmla="*/ 9008449 h 10680518"/>
                <a:gd name="connsiteX84" fmla="*/ 4617767 w 5428673"/>
                <a:gd name="connsiteY84" fmla="*/ 8573370 h 10680518"/>
                <a:gd name="connsiteX85" fmla="*/ 4609242 w 5428673"/>
                <a:gd name="connsiteY85" fmla="*/ 7914619 h 10680518"/>
                <a:gd name="connsiteX86" fmla="*/ 4496096 w 5428673"/>
                <a:gd name="connsiteY86" fmla="*/ 7204434 h 10680518"/>
                <a:gd name="connsiteX87" fmla="*/ 4200203 w 5428673"/>
                <a:gd name="connsiteY87" fmla="*/ 6545836 h 10680518"/>
                <a:gd name="connsiteX88" fmla="*/ 4024053 w 5428673"/>
                <a:gd name="connsiteY88" fmla="*/ 6123183 h 10680518"/>
                <a:gd name="connsiteX89" fmla="*/ 4070412 w 5428673"/>
                <a:gd name="connsiteY89" fmla="*/ 5725499 h 10680518"/>
                <a:gd name="connsiteX90" fmla="*/ 4140750 w 5428673"/>
                <a:gd name="connsiteY90" fmla="*/ 5233130 h 10680518"/>
                <a:gd name="connsiteX91" fmla="*/ 4158335 w 5428673"/>
                <a:gd name="connsiteY91" fmla="*/ 4951776 h 10680518"/>
                <a:gd name="connsiteX92" fmla="*/ 4182060 w 5428673"/>
                <a:gd name="connsiteY92" fmla="*/ 5199915 h 10680518"/>
                <a:gd name="connsiteX93" fmla="*/ 4214508 w 5428673"/>
                <a:gd name="connsiteY93" fmla="*/ 5895484 h 10680518"/>
                <a:gd name="connsiteX94" fmla="*/ 4227208 w 5428673"/>
                <a:gd name="connsiteY94" fmla="*/ 6223242 h 10680518"/>
                <a:gd name="connsiteX95" fmla="*/ 4369350 w 5428673"/>
                <a:gd name="connsiteY95" fmla="*/ 6815745 h 10680518"/>
                <a:gd name="connsiteX96" fmla="*/ 4527612 w 5428673"/>
                <a:gd name="connsiteY96" fmla="*/ 7378453 h 10680518"/>
                <a:gd name="connsiteX97" fmla="*/ 4865347 w 5428673"/>
                <a:gd name="connsiteY97" fmla="*/ 8150502 h 10680518"/>
                <a:gd name="connsiteX98" fmla="*/ 4785691 w 5428673"/>
                <a:gd name="connsiteY98" fmla="*/ 8452836 h 10680518"/>
                <a:gd name="connsiteX99" fmla="*/ 4717933 w 5428673"/>
                <a:gd name="connsiteY99" fmla="*/ 8637749 h 10680518"/>
                <a:gd name="connsiteX100" fmla="*/ 4710432 w 5428673"/>
                <a:gd name="connsiteY100" fmla="*/ 8761228 h 10680518"/>
                <a:gd name="connsiteX101" fmla="*/ 4733465 w 5428673"/>
                <a:gd name="connsiteY101" fmla="*/ 8925643 h 10680518"/>
                <a:gd name="connsiteX102" fmla="*/ 4723386 w 5428673"/>
                <a:gd name="connsiteY102" fmla="*/ 9086812 h 10680518"/>
                <a:gd name="connsiteX103" fmla="*/ 4707906 w 5428673"/>
                <a:gd name="connsiteY103" fmla="*/ 9184399 h 10680518"/>
                <a:gd name="connsiteX104" fmla="*/ 4762806 w 5428673"/>
                <a:gd name="connsiteY104" fmla="*/ 9222681 h 10680518"/>
                <a:gd name="connsiteX105" fmla="*/ 4818711 w 5428673"/>
                <a:gd name="connsiteY105" fmla="*/ 9180618 h 10680518"/>
                <a:gd name="connsiteX106" fmla="*/ 4869487 w 5428673"/>
                <a:gd name="connsiteY106" fmla="*/ 9081928 h 10680518"/>
                <a:gd name="connsiteX107" fmla="*/ 4880024 w 5428673"/>
                <a:gd name="connsiteY107" fmla="*/ 8934867 h 10680518"/>
                <a:gd name="connsiteX108" fmla="*/ 4920186 w 5428673"/>
                <a:gd name="connsiteY108" fmla="*/ 8807581 h 10680518"/>
                <a:gd name="connsiteX109" fmla="*/ 5016468 w 5428673"/>
                <a:gd name="connsiteY109" fmla="*/ 8729452 h 10680518"/>
                <a:gd name="connsiteX110" fmla="*/ 5169568 w 5428673"/>
                <a:gd name="connsiteY110" fmla="*/ 8870338 h 10680518"/>
                <a:gd name="connsiteX111" fmla="*/ 5176805 w 5428673"/>
                <a:gd name="connsiteY111" fmla="*/ 9068070 h 10680518"/>
                <a:gd name="connsiteX112" fmla="*/ 5096783 w 5428673"/>
                <a:gd name="connsiteY112" fmla="*/ 9235453 h 10680518"/>
                <a:gd name="connsiteX113" fmla="*/ 5008549 w 5428673"/>
                <a:gd name="connsiteY113" fmla="*/ 9384626 h 10680518"/>
                <a:gd name="connsiteX114" fmla="*/ 4936794 w 5428673"/>
                <a:gd name="connsiteY114" fmla="*/ 9503151 h 10680518"/>
                <a:gd name="connsiteX115" fmla="*/ 5051085 w 5428673"/>
                <a:gd name="connsiteY115" fmla="*/ 9512793 h 10680518"/>
                <a:gd name="connsiteX116" fmla="*/ 5146878 w 5428673"/>
                <a:gd name="connsiteY116" fmla="*/ 9436756 h 10680518"/>
                <a:gd name="connsiteX117" fmla="*/ 5274527 w 5428673"/>
                <a:gd name="connsiteY117" fmla="*/ 9310508 h 10680518"/>
                <a:gd name="connsiteX118" fmla="*/ 5407317 w 5428673"/>
                <a:gd name="connsiteY118" fmla="*/ 9098154 h 10680518"/>
                <a:gd name="connsiteX119" fmla="*/ 5427827 w 5428673"/>
                <a:gd name="connsiteY119" fmla="*/ 8897353 h 10680518"/>
                <a:gd name="connsiteX120" fmla="*/ 5401244 w 5428673"/>
                <a:gd name="connsiteY120" fmla="*/ 8713567 h 10680518"/>
                <a:gd name="connsiteX121" fmla="*/ 5271957 w 5428673"/>
                <a:gd name="connsiteY121" fmla="*/ 8330814 h 10680518"/>
                <a:gd name="connsiteX122" fmla="*/ 5168194 w 5428673"/>
                <a:gd name="connsiteY122" fmla="*/ 7368125 h 10680518"/>
                <a:gd name="connsiteX123" fmla="*/ 5152842 w 5428673"/>
                <a:gd name="connsiteY123" fmla="*/ 6765782 h 10680518"/>
                <a:gd name="connsiteX124" fmla="*/ 5080900 w 5428673"/>
                <a:gd name="connsiteY124" fmla="*/ 6217590 h 10680518"/>
                <a:gd name="connsiteX125" fmla="*/ 4957179 w 5428673"/>
                <a:gd name="connsiteY125" fmla="*/ 5633668 h 10680518"/>
                <a:gd name="connsiteX126" fmla="*/ 4916706 w 5428673"/>
                <a:gd name="connsiteY126" fmla="*/ 4372879 h 10680518"/>
                <a:gd name="connsiteX127" fmla="*/ 4934090 w 5428673"/>
                <a:gd name="connsiteY127" fmla="*/ 3626560 h 10680518"/>
                <a:gd name="connsiteX128" fmla="*/ 4696835 w 5428673"/>
                <a:gd name="connsiteY128" fmla="*/ 3176187 h 10680518"/>
                <a:gd name="connsiteX129" fmla="*/ 4447076 w 5428673"/>
                <a:gd name="connsiteY129" fmla="*/ 2970259 h 10680518"/>
                <a:gd name="connsiteX130" fmla="*/ 4126080 w 5428673"/>
                <a:gd name="connsiteY130" fmla="*/ 2838737 h 10680518"/>
                <a:gd name="connsiteX131" fmla="*/ 3850185 w 5428673"/>
                <a:gd name="connsiteY131" fmla="*/ 2671917 h 10680518"/>
                <a:gd name="connsiteX132" fmla="*/ 3472535 w 5428673"/>
                <a:gd name="connsiteY132" fmla="*/ 2454761 h 10680518"/>
                <a:gd name="connsiteX133" fmla="*/ 3380322 w 5428673"/>
                <a:gd name="connsiteY133" fmla="*/ 2157613 h 10680518"/>
                <a:gd name="connsiteX134" fmla="*/ 3388182 w 5428673"/>
                <a:gd name="connsiteY134" fmla="*/ 1884513 h 10680518"/>
                <a:gd name="connsiteX135" fmla="*/ 3535387 w 5428673"/>
                <a:gd name="connsiteY135" fmla="*/ 1888224 h 10680518"/>
                <a:gd name="connsiteX136" fmla="*/ 3756168 w 5428673"/>
                <a:gd name="connsiteY136" fmla="*/ 1933241 h 10680518"/>
                <a:gd name="connsiteX137" fmla="*/ 3828390 w 5428673"/>
                <a:gd name="connsiteY137" fmla="*/ 1741242 h 10680518"/>
                <a:gd name="connsiteX138" fmla="*/ 3880116 w 5428673"/>
                <a:gd name="connsiteY138" fmla="*/ 1676352 h 10680518"/>
                <a:gd name="connsiteX139" fmla="*/ 3933540 w 5428673"/>
                <a:gd name="connsiteY139" fmla="*/ 1616133 h 10680518"/>
                <a:gd name="connsiteX140" fmla="*/ 3903636 w 5428673"/>
                <a:gd name="connsiteY140" fmla="*/ 1575128 h 10680518"/>
                <a:gd name="connsiteX141" fmla="*/ 3859897 w 5428673"/>
                <a:gd name="connsiteY141" fmla="*/ 1552280 h 10680518"/>
                <a:gd name="connsiteX142" fmla="*/ 3925688 w 5428673"/>
                <a:gd name="connsiteY142" fmla="*/ 1536451 h 10680518"/>
                <a:gd name="connsiteX143" fmla="*/ 3966105 w 5428673"/>
                <a:gd name="connsiteY143" fmla="*/ 1490953 h 10680518"/>
                <a:gd name="connsiteX144" fmla="*/ 3951330 w 5428673"/>
                <a:gd name="connsiteY144" fmla="*/ 1420347 h 10680518"/>
                <a:gd name="connsiteX145" fmla="*/ 3947901 w 5428673"/>
                <a:gd name="connsiteY145" fmla="*/ 1304349 h 10680518"/>
                <a:gd name="connsiteX146" fmla="*/ 4050917 w 5428673"/>
                <a:gd name="connsiteY146" fmla="*/ 1289435 h 10680518"/>
                <a:gd name="connsiteX147" fmla="*/ 4123660 w 5428673"/>
                <a:gd name="connsiteY147" fmla="*/ 1251475 h 10680518"/>
                <a:gd name="connsiteX148" fmla="*/ 4159890 w 5428673"/>
                <a:gd name="connsiteY148" fmla="*/ 1176182 h 10680518"/>
                <a:gd name="connsiteX149" fmla="*/ 4089102 w 5428673"/>
                <a:gd name="connsiteY149" fmla="*/ 1095206 h 10680518"/>
                <a:gd name="connsiteX150" fmla="*/ 4019050 w 5428673"/>
                <a:gd name="connsiteY150" fmla="*/ 998005 h 10680518"/>
                <a:gd name="connsiteX151" fmla="*/ 3945740 w 5428673"/>
                <a:gd name="connsiteY151" fmla="*/ 842723 h 10680518"/>
                <a:gd name="connsiteX152" fmla="*/ 3983448 w 5428673"/>
                <a:gd name="connsiteY152" fmla="*/ 679089 h 10680518"/>
                <a:gd name="connsiteX153" fmla="*/ 4026944 w 5428673"/>
                <a:gd name="connsiteY153" fmla="*/ 484669 h 10680518"/>
                <a:gd name="connsiteX154" fmla="*/ 3678236 w 5428673"/>
                <a:gd name="connsiteY154" fmla="*/ 51600 h 10680518"/>
                <a:gd name="connsiteX155" fmla="*/ 2756318 w 5428673"/>
                <a:gd name="connsiteY155" fmla="*/ 42008 h 10680518"/>
                <a:gd name="connsiteX156" fmla="*/ 2282637 w 5428673"/>
                <a:gd name="connsiteY156" fmla="*/ 357648 h 10680518"/>
                <a:gd name="connsiteX157" fmla="*/ 2110579 w 5428673"/>
                <a:gd name="connsiteY157" fmla="*/ 818984 h 10680518"/>
                <a:gd name="connsiteX158" fmla="*/ 2236994 w 5428673"/>
                <a:gd name="connsiteY158" fmla="*/ 1349199 h 10680518"/>
                <a:gd name="connsiteX159" fmla="*/ 2508987 w 5428673"/>
                <a:gd name="connsiteY159" fmla="*/ 1689299 h 10680518"/>
                <a:gd name="connsiteX160" fmla="*/ 2530296 w 5428673"/>
                <a:gd name="connsiteY160" fmla="*/ 2004156 h 10680518"/>
                <a:gd name="connsiteX161" fmla="*/ 2452627 w 5428673"/>
                <a:gd name="connsiteY161" fmla="*/ 2349253 h 10680518"/>
                <a:gd name="connsiteX162" fmla="*/ 2009941 w 5428673"/>
                <a:gd name="connsiteY162" fmla="*/ 2649030 h 10680518"/>
                <a:gd name="connsiteX163" fmla="*/ 1587073 w 5428673"/>
                <a:gd name="connsiteY163" fmla="*/ 2856974 h 10680518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47901 w 5428673"/>
                <a:gd name="connsiteY145" fmla="*/ 1286674 h 10662843"/>
                <a:gd name="connsiteX146" fmla="*/ 4050917 w 5428673"/>
                <a:gd name="connsiteY146" fmla="*/ 1271760 h 10662843"/>
                <a:gd name="connsiteX147" fmla="*/ 4123660 w 5428673"/>
                <a:gd name="connsiteY147" fmla="*/ 1233800 h 10662843"/>
                <a:gd name="connsiteX148" fmla="*/ 4159890 w 5428673"/>
                <a:gd name="connsiteY148" fmla="*/ 1158507 h 10662843"/>
                <a:gd name="connsiteX149" fmla="*/ 4089102 w 5428673"/>
                <a:gd name="connsiteY149" fmla="*/ 1077531 h 10662843"/>
                <a:gd name="connsiteX150" fmla="*/ 4019050 w 5428673"/>
                <a:gd name="connsiteY150" fmla="*/ 980330 h 10662843"/>
                <a:gd name="connsiteX151" fmla="*/ 3945740 w 5428673"/>
                <a:gd name="connsiteY151" fmla="*/ 825048 h 10662843"/>
                <a:gd name="connsiteX152" fmla="*/ 3983448 w 5428673"/>
                <a:gd name="connsiteY152" fmla="*/ 661414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47901 w 5428673"/>
                <a:gd name="connsiteY145" fmla="*/ 1286674 h 10662843"/>
                <a:gd name="connsiteX146" fmla="*/ 4050917 w 5428673"/>
                <a:gd name="connsiteY146" fmla="*/ 1271760 h 10662843"/>
                <a:gd name="connsiteX147" fmla="*/ 4123660 w 5428673"/>
                <a:gd name="connsiteY147" fmla="*/ 1233800 h 10662843"/>
                <a:gd name="connsiteX148" fmla="*/ 4159890 w 5428673"/>
                <a:gd name="connsiteY148" fmla="*/ 1158507 h 10662843"/>
                <a:gd name="connsiteX149" fmla="*/ 4089102 w 5428673"/>
                <a:gd name="connsiteY149" fmla="*/ 1077531 h 10662843"/>
                <a:gd name="connsiteX150" fmla="*/ 4019050 w 5428673"/>
                <a:gd name="connsiteY150" fmla="*/ 980330 h 10662843"/>
                <a:gd name="connsiteX151" fmla="*/ 3945740 w 5428673"/>
                <a:gd name="connsiteY151" fmla="*/ 825048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47901 w 5428673"/>
                <a:gd name="connsiteY145" fmla="*/ 1286674 h 10662843"/>
                <a:gd name="connsiteX146" fmla="*/ 4050917 w 5428673"/>
                <a:gd name="connsiteY146" fmla="*/ 1271760 h 10662843"/>
                <a:gd name="connsiteX147" fmla="*/ 4123660 w 5428673"/>
                <a:gd name="connsiteY147" fmla="*/ 1233800 h 10662843"/>
                <a:gd name="connsiteX148" fmla="*/ 4159890 w 5428673"/>
                <a:gd name="connsiteY148" fmla="*/ 1158507 h 10662843"/>
                <a:gd name="connsiteX149" fmla="*/ 4089102 w 5428673"/>
                <a:gd name="connsiteY149" fmla="*/ 1077531 h 10662843"/>
                <a:gd name="connsiteX150" fmla="*/ 4019050 w 5428673"/>
                <a:gd name="connsiteY150" fmla="*/ 98033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47901 w 5428673"/>
                <a:gd name="connsiteY145" fmla="*/ 1286674 h 10662843"/>
                <a:gd name="connsiteX146" fmla="*/ 4050917 w 5428673"/>
                <a:gd name="connsiteY146" fmla="*/ 1271760 h 10662843"/>
                <a:gd name="connsiteX147" fmla="*/ 4123660 w 5428673"/>
                <a:gd name="connsiteY147" fmla="*/ 1233800 h 10662843"/>
                <a:gd name="connsiteX148" fmla="*/ 4159890 w 5428673"/>
                <a:gd name="connsiteY148" fmla="*/ 1158507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47901 w 5428673"/>
                <a:gd name="connsiteY145" fmla="*/ 1286674 h 10662843"/>
                <a:gd name="connsiteX146" fmla="*/ 4050917 w 5428673"/>
                <a:gd name="connsiteY146" fmla="*/ 1271760 h 10662843"/>
                <a:gd name="connsiteX147" fmla="*/ 4123660 w 5428673"/>
                <a:gd name="connsiteY147" fmla="*/ 1233800 h 10662843"/>
                <a:gd name="connsiteX148" fmla="*/ 4252686 w 5428673"/>
                <a:gd name="connsiteY148" fmla="*/ 1242354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47901 w 5428673"/>
                <a:gd name="connsiteY145" fmla="*/ 1286674 h 10662843"/>
                <a:gd name="connsiteX146" fmla="*/ 4050917 w 5428673"/>
                <a:gd name="connsiteY146" fmla="*/ 1271760 h 10662843"/>
                <a:gd name="connsiteX147" fmla="*/ 4206689 w 5428673"/>
                <a:gd name="connsiteY147" fmla="*/ 1294356 h 10662843"/>
                <a:gd name="connsiteX148" fmla="*/ 4252686 w 5428673"/>
                <a:gd name="connsiteY148" fmla="*/ 1242354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47901 w 5428673"/>
                <a:gd name="connsiteY145" fmla="*/ 1286674 h 10662843"/>
                <a:gd name="connsiteX146" fmla="*/ 4124177 w 5428673"/>
                <a:gd name="connsiteY146" fmla="*/ 1327657 h 10662843"/>
                <a:gd name="connsiteX147" fmla="*/ 4206689 w 5428673"/>
                <a:gd name="connsiteY147" fmla="*/ 1294356 h 10662843"/>
                <a:gd name="connsiteX148" fmla="*/ 4252686 w 5428673"/>
                <a:gd name="connsiteY148" fmla="*/ 1242354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82089 w 5428673"/>
                <a:gd name="connsiteY145" fmla="*/ 1398469 h 10662843"/>
                <a:gd name="connsiteX146" fmla="*/ 4124177 w 5428673"/>
                <a:gd name="connsiteY146" fmla="*/ 1327657 h 10662843"/>
                <a:gd name="connsiteX147" fmla="*/ 4206689 w 5428673"/>
                <a:gd name="connsiteY147" fmla="*/ 1294356 h 10662843"/>
                <a:gd name="connsiteX148" fmla="*/ 4252686 w 5428673"/>
                <a:gd name="connsiteY148" fmla="*/ 1242354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24177 w 5428673"/>
                <a:gd name="connsiteY146" fmla="*/ 1327657 h 10662843"/>
                <a:gd name="connsiteX147" fmla="*/ 4206689 w 5428673"/>
                <a:gd name="connsiteY147" fmla="*/ 1294356 h 10662843"/>
                <a:gd name="connsiteX148" fmla="*/ 4252686 w 5428673"/>
                <a:gd name="connsiteY148" fmla="*/ 1242354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52686 w 5428673"/>
                <a:gd name="connsiteY148" fmla="*/ 1242354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95409 w 5428673"/>
                <a:gd name="connsiteY143" fmla="*/ 1515202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4038021 w 5428673"/>
                <a:gd name="connsiteY142" fmla="*/ 1611938 h 10662843"/>
                <a:gd name="connsiteX143" fmla="*/ 3995409 w 5428673"/>
                <a:gd name="connsiteY143" fmla="*/ 1515202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912457 w 5428673"/>
                <a:gd name="connsiteY136" fmla="*/ 1962147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4016869 w 5428673"/>
                <a:gd name="connsiteY138" fmla="*/ 1714575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4016869 w 5428673"/>
                <a:gd name="connsiteY138" fmla="*/ 1714575 h 10662843"/>
                <a:gd name="connsiteX139" fmla="*/ 4040988 w 5428673"/>
                <a:gd name="connsiteY139" fmla="*/ 1659014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4016869 w 5428673"/>
                <a:gd name="connsiteY138" fmla="*/ 1714575 h 10662843"/>
                <a:gd name="connsiteX139" fmla="*/ 4040988 w 5428673"/>
                <a:gd name="connsiteY139" fmla="*/ 1659014 h 10662843"/>
                <a:gd name="connsiteX140" fmla="*/ 3972012 w 5428673"/>
                <a:gd name="connsiteY140" fmla="*/ 1618008 h 10662843"/>
                <a:gd name="connsiteX141" fmla="*/ 3859897 w 5428673"/>
                <a:gd name="connsiteY141" fmla="*/ 1534605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4016869 w 5428673"/>
                <a:gd name="connsiteY138" fmla="*/ 1714575 h 10662843"/>
                <a:gd name="connsiteX139" fmla="*/ 4040988 w 5428673"/>
                <a:gd name="connsiteY139" fmla="*/ 1659014 h 10662843"/>
                <a:gd name="connsiteX140" fmla="*/ 3972012 w 5428673"/>
                <a:gd name="connsiteY140" fmla="*/ 1618008 h 10662843"/>
                <a:gd name="connsiteX141" fmla="*/ 3962462 w 5428673"/>
                <a:gd name="connsiteY141" fmla="*/ 1651059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40271 w 5428673"/>
                <a:gd name="connsiteY135" fmla="*/ 192178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4016869 w 5428673"/>
                <a:gd name="connsiteY138" fmla="*/ 1714575 h 10662843"/>
                <a:gd name="connsiteX139" fmla="*/ 4040988 w 5428673"/>
                <a:gd name="connsiteY139" fmla="*/ 1659014 h 10662843"/>
                <a:gd name="connsiteX140" fmla="*/ 3972012 w 5428673"/>
                <a:gd name="connsiteY140" fmla="*/ 1618008 h 10662843"/>
                <a:gd name="connsiteX141" fmla="*/ 3962462 w 5428673"/>
                <a:gd name="connsiteY141" fmla="*/ 1651059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78414 w 5428673"/>
                <a:gd name="connsiteY134" fmla="*/ 1918077 h 10662843"/>
                <a:gd name="connsiteX135" fmla="*/ 3540271 w 5428673"/>
                <a:gd name="connsiteY135" fmla="*/ 192178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4016869 w 5428673"/>
                <a:gd name="connsiteY138" fmla="*/ 1714575 h 10662843"/>
                <a:gd name="connsiteX139" fmla="*/ 4040988 w 5428673"/>
                <a:gd name="connsiteY139" fmla="*/ 1659014 h 10662843"/>
                <a:gd name="connsiteX140" fmla="*/ 3972012 w 5428673"/>
                <a:gd name="connsiteY140" fmla="*/ 1618008 h 10662843"/>
                <a:gd name="connsiteX141" fmla="*/ 3962462 w 5428673"/>
                <a:gd name="connsiteY141" fmla="*/ 1651059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78414 w 5428673"/>
                <a:gd name="connsiteY134" fmla="*/ 1918077 h 10662843"/>
                <a:gd name="connsiteX135" fmla="*/ 3540271 w 5428673"/>
                <a:gd name="connsiteY135" fmla="*/ 192178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4016869 w 5428673"/>
                <a:gd name="connsiteY138" fmla="*/ 1714575 h 10662843"/>
                <a:gd name="connsiteX139" fmla="*/ 4040988 w 5428673"/>
                <a:gd name="connsiteY139" fmla="*/ 1659014 h 10662843"/>
                <a:gd name="connsiteX140" fmla="*/ 3972012 w 5428673"/>
                <a:gd name="connsiteY140" fmla="*/ 1618008 h 10662843"/>
                <a:gd name="connsiteX141" fmla="*/ 3962462 w 5428673"/>
                <a:gd name="connsiteY141" fmla="*/ 1651059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28013 w 5428673"/>
                <a:gd name="connsiteY150" fmla="*/ 1033104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206689 w 5428673"/>
                <a:gd name="connsiteY147" fmla="*/ 1290072 h 10658559"/>
                <a:gd name="connsiteX148" fmla="*/ 4228266 w 5428673"/>
                <a:gd name="connsiteY148" fmla="*/ 1224096 h 10658559"/>
                <a:gd name="connsiteX149" fmla="*/ 4089102 w 5428673"/>
                <a:gd name="connsiteY149" fmla="*/ 1073247 h 10658559"/>
                <a:gd name="connsiteX150" fmla="*/ 4028013 w 5428673"/>
                <a:gd name="connsiteY150" fmla="*/ 1028820 h 10658559"/>
                <a:gd name="connsiteX151" fmla="*/ 3975044 w 5428673"/>
                <a:gd name="connsiteY151" fmla="*/ 918585 h 10658559"/>
                <a:gd name="connsiteX152" fmla="*/ 4032289 w 5428673"/>
                <a:gd name="connsiteY152" fmla="*/ 736318 h 10658559"/>
                <a:gd name="connsiteX153" fmla="*/ 3959963 w 5428673"/>
                <a:gd name="connsiteY153" fmla="*/ 349687 h 10658559"/>
                <a:gd name="connsiteX154" fmla="*/ 3561020 w 5428673"/>
                <a:gd name="connsiteY154" fmla="*/ 66906 h 10658559"/>
                <a:gd name="connsiteX155" fmla="*/ 2756318 w 5428673"/>
                <a:gd name="connsiteY155" fmla="*/ 20049 h 10658559"/>
                <a:gd name="connsiteX156" fmla="*/ 2282637 w 5428673"/>
                <a:gd name="connsiteY156" fmla="*/ 335689 h 10658559"/>
                <a:gd name="connsiteX157" fmla="*/ 2110579 w 5428673"/>
                <a:gd name="connsiteY157" fmla="*/ 797025 h 10658559"/>
                <a:gd name="connsiteX158" fmla="*/ 2236994 w 5428673"/>
                <a:gd name="connsiteY158" fmla="*/ 1327240 h 10658559"/>
                <a:gd name="connsiteX159" fmla="*/ 2508987 w 5428673"/>
                <a:gd name="connsiteY159" fmla="*/ 1667340 h 10658559"/>
                <a:gd name="connsiteX160" fmla="*/ 2530296 w 5428673"/>
                <a:gd name="connsiteY160" fmla="*/ 1982197 h 10658559"/>
                <a:gd name="connsiteX161" fmla="*/ 2452627 w 5428673"/>
                <a:gd name="connsiteY161" fmla="*/ 2327294 h 10658559"/>
                <a:gd name="connsiteX162" fmla="*/ 2009941 w 5428673"/>
                <a:gd name="connsiteY162" fmla="*/ 2627071 h 10658559"/>
                <a:gd name="connsiteX163" fmla="*/ 1587073 w 5428673"/>
                <a:gd name="connsiteY163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206689 w 5428673"/>
                <a:gd name="connsiteY147" fmla="*/ 1290072 h 10658559"/>
                <a:gd name="connsiteX148" fmla="*/ 4228266 w 5428673"/>
                <a:gd name="connsiteY148" fmla="*/ 1224096 h 10658559"/>
                <a:gd name="connsiteX149" fmla="*/ 4089102 w 5428673"/>
                <a:gd name="connsiteY149" fmla="*/ 1073247 h 10658559"/>
                <a:gd name="connsiteX150" fmla="*/ 4028013 w 5428673"/>
                <a:gd name="connsiteY150" fmla="*/ 1028820 h 10658559"/>
                <a:gd name="connsiteX151" fmla="*/ 3969892 w 5428673"/>
                <a:gd name="connsiteY151" fmla="*/ 889101 h 10658559"/>
                <a:gd name="connsiteX152" fmla="*/ 4032289 w 5428673"/>
                <a:gd name="connsiteY152" fmla="*/ 736318 h 10658559"/>
                <a:gd name="connsiteX153" fmla="*/ 3959963 w 5428673"/>
                <a:gd name="connsiteY153" fmla="*/ 349687 h 10658559"/>
                <a:gd name="connsiteX154" fmla="*/ 3561020 w 5428673"/>
                <a:gd name="connsiteY154" fmla="*/ 66906 h 10658559"/>
                <a:gd name="connsiteX155" fmla="*/ 2756318 w 5428673"/>
                <a:gd name="connsiteY155" fmla="*/ 20049 h 10658559"/>
                <a:gd name="connsiteX156" fmla="*/ 2282637 w 5428673"/>
                <a:gd name="connsiteY156" fmla="*/ 335689 h 10658559"/>
                <a:gd name="connsiteX157" fmla="*/ 2110579 w 5428673"/>
                <a:gd name="connsiteY157" fmla="*/ 797025 h 10658559"/>
                <a:gd name="connsiteX158" fmla="*/ 2236994 w 5428673"/>
                <a:gd name="connsiteY158" fmla="*/ 1327240 h 10658559"/>
                <a:gd name="connsiteX159" fmla="*/ 2508987 w 5428673"/>
                <a:gd name="connsiteY159" fmla="*/ 1667340 h 10658559"/>
                <a:gd name="connsiteX160" fmla="*/ 2530296 w 5428673"/>
                <a:gd name="connsiteY160" fmla="*/ 1982197 h 10658559"/>
                <a:gd name="connsiteX161" fmla="*/ 2452627 w 5428673"/>
                <a:gd name="connsiteY161" fmla="*/ 2327294 h 10658559"/>
                <a:gd name="connsiteX162" fmla="*/ 2009941 w 5428673"/>
                <a:gd name="connsiteY162" fmla="*/ 2627071 h 10658559"/>
                <a:gd name="connsiteX163" fmla="*/ 1587073 w 5428673"/>
                <a:gd name="connsiteY163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206689 w 5428673"/>
                <a:gd name="connsiteY147" fmla="*/ 1290072 h 10658559"/>
                <a:gd name="connsiteX148" fmla="*/ 4228266 w 5428673"/>
                <a:gd name="connsiteY148" fmla="*/ 1224096 h 10658559"/>
                <a:gd name="connsiteX149" fmla="*/ 4089102 w 5428673"/>
                <a:gd name="connsiteY149" fmla="*/ 1073247 h 10658559"/>
                <a:gd name="connsiteX150" fmla="*/ 4028013 w 5428673"/>
                <a:gd name="connsiteY150" fmla="*/ 1028820 h 10658559"/>
                <a:gd name="connsiteX151" fmla="*/ 3964740 w 5428673"/>
                <a:gd name="connsiteY151" fmla="*/ 913671 h 10658559"/>
                <a:gd name="connsiteX152" fmla="*/ 4032289 w 5428673"/>
                <a:gd name="connsiteY152" fmla="*/ 736318 h 10658559"/>
                <a:gd name="connsiteX153" fmla="*/ 3959963 w 5428673"/>
                <a:gd name="connsiteY153" fmla="*/ 349687 h 10658559"/>
                <a:gd name="connsiteX154" fmla="*/ 3561020 w 5428673"/>
                <a:gd name="connsiteY154" fmla="*/ 66906 h 10658559"/>
                <a:gd name="connsiteX155" fmla="*/ 2756318 w 5428673"/>
                <a:gd name="connsiteY155" fmla="*/ 20049 h 10658559"/>
                <a:gd name="connsiteX156" fmla="*/ 2282637 w 5428673"/>
                <a:gd name="connsiteY156" fmla="*/ 335689 h 10658559"/>
                <a:gd name="connsiteX157" fmla="*/ 2110579 w 5428673"/>
                <a:gd name="connsiteY157" fmla="*/ 797025 h 10658559"/>
                <a:gd name="connsiteX158" fmla="*/ 2236994 w 5428673"/>
                <a:gd name="connsiteY158" fmla="*/ 1327240 h 10658559"/>
                <a:gd name="connsiteX159" fmla="*/ 2508987 w 5428673"/>
                <a:gd name="connsiteY159" fmla="*/ 1667340 h 10658559"/>
                <a:gd name="connsiteX160" fmla="*/ 2530296 w 5428673"/>
                <a:gd name="connsiteY160" fmla="*/ 1982197 h 10658559"/>
                <a:gd name="connsiteX161" fmla="*/ 2452627 w 5428673"/>
                <a:gd name="connsiteY161" fmla="*/ 2327294 h 10658559"/>
                <a:gd name="connsiteX162" fmla="*/ 2009941 w 5428673"/>
                <a:gd name="connsiteY162" fmla="*/ 2627071 h 10658559"/>
                <a:gd name="connsiteX163" fmla="*/ 1587073 w 5428673"/>
                <a:gd name="connsiteY163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206689 w 5428673"/>
                <a:gd name="connsiteY147" fmla="*/ 1290072 h 10658559"/>
                <a:gd name="connsiteX148" fmla="*/ 4228266 w 5428673"/>
                <a:gd name="connsiteY148" fmla="*/ 1224096 h 10658559"/>
                <a:gd name="connsiteX149" fmla="*/ 4089102 w 5428673"/>
                <a:gd name="connsiteY149" fmla="*/ 1073247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206689 w 5428673"/>
                <a:gd name="connsiteY147" fmla="*/ 1290072 h 10658559"/>
                <a:gd name="connsiteX148" fmla="*/ 4228266 w 5428673"/>
                <a:gd name="connsiteY148" fmla="*/ 1224096 h 10658559"/>
                <a:gd name="connsiteX149" fmla="*/ 4068493 w 5428673"/>
                <a:gd name="connsiteY149" fmla="*/ 1058505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139707 w 5428673"/>
                <a:gd name="connsiteY147" fmla="*/ 1245845 h 10658559"/>
                <a:gd name="connsiteX148" fmla="*/ 4228266 w 5428673"/>
                <a:gd name="connsiteY148" fmla="*/ 1224096 h 10658559"/>
                <a:gd name="connsiteX149" fmla="*/ 4068493 w 5428673"/>
                <a:gd name="connsiteY149" fmla="*/ 1058505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139707 w 5428673"/>
                <a:gd name="connsiteY147" fmla="*/ 1245845 h 10658559"/>
                <a:gd name="connsiteX148" fmla="*/ 4228266 w 5428673"/>
                <a:gd name="connsiteY148" fmla="*/ 1224096 h 10658559"/>
                <a:gd name="connsiteX149" fmla="*/ 4068493 w 5428673"/>
                <a:gd name="connsiteY149" fmla="*/ 1058505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175774 w 5428673"/>
                <a:gd name="connsiteY147" fmla="*/ 1309727 h 10658559"/>
                <a:gd name="connsiteX148" fmla="*/ 4228266 w 5428673"/>
                <a:gd name="connsiteY148" fmla="*/ 1224096 h 10658559"/>
                <a:gd name="connsiteX149" fmla="*/ 4068493 w 5428673"/>
                <a:gd name="connsiteY149" fmla="*/ 1058505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175774 w 5428673"/>
                <a:gd name="connsiteY147" fmla="*/ 1309727 h 10658559"/>
                <a:gd name="connsiteX148" fmla="*/ 4228266 w 5428673"/>
                <a:gd name="connsiteY148" fmla="*/ 1224096 h 10658559"/>
                <a:gd name="connsiteX149" fmla="*/ 4068493 w 5428673"/>
                <a:gd name="connsiteY149" fmla="*/ 1058505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175774 w 5428673"/>
                <a:gd name="connsiteY147" fmla="*/ 1309727 h 10658559"/>
                <a:gd name="connsiteX148" fmla="*/ 4228266 w 5428673"/>
                <a:gd name="connsiteY148" fmla="*/ 1224096 h 10658559"/>
                <a:gd name="connsiteX149" fmla="*/ 4068493 w 5428673"/>
                <a:gd name="connsiteY149" fmla="*/ 1058505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4033612 w 5428673"/>
                <a:gd name="connsiteY145" fmla="*/ 1379443 h 10658559"/>
                <a:gd name="connsiteX146" fmla="*/ 4104641 w 5428673"/>
                <a:gd name="connsiteY146" fmla="*/ 1342006 h 10658559"/>
                <a:gd name="connsiteX147" fmla="*/ 4175774 w 5428673"/>
                <a:gd name="connsiteY147" fmla="*/ 1309727 h 10658559"/>
                <a:gd name="connsiteX148" fmla="*/ 4228266 w 5428673"/>
                <a:gd name="connsiteY148" fmla="*/ 1224096 h 10658559"/>
                <a:gd name="connsiteX149" fmla="*/ 4068493 w 5428673"/>
                <a:gd name="connsiteY149" fmla="*/ 1058505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88755 w 5428673"/>
                <a:gd name="connsiteY141" fmla="*/ 1579907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45720 w 5428673"/>
                <a:gd name="connsiteY140" fmla="*/ 1658302 h 10658559"/>
                <a:gd name="connsiteX141" fmla="*/ 3988755 w 5428673"/>
                <a:gd name="connsiteY141" fmla="*/ 1579907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45720 w 5428673"/>
                <a:gd name="connsiteY140" fmla="*/ 1658302 h 10658559"/>
                <a:gd name="connsiteX141" fmla="*/ 3944936 w 5428673"/>
                <a:gd name="connsiteY141" fmla="*/ 1657920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5143 w 5428673"/>
                <a:gd name="connsiteY137" fmla="*/ 1770522 h 10658559"/>
                <a:gd name="connsiteX138" fmla="*/ 4028555 w 5428673"/>
                <a:gd name="connsiteY138" fmla="*/ 1754870 h 10658559"/>
                <a:gd name="connsiteX139" fmla="*/ 4040988 w 5428673"/>
                <a:gd name="connsiteY139" fmla="*/ 1654730 h 10658559"/>
                <a:gd name="connsiteX140" fmla="*/ 3945720 w 5428673"/>
                <a:gd name="connsiteY140" fmla="*/ 1658302 h 10658559"/>
                <a:gd name="connsiteX141" fmla="*/ 3944936 w 5428673"/>
                <a:gd name="connsiteY141" fmla="*/ 1657920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8555 w 5428673"/>
                <a:gd name="connsiteY138" fmla="*/ 1754870 h 10658559"/>
                <a:gd name="connsiteX139" fmla="*/ 4040988 w 5428673"/>
                <a:gd name="connsiteY139" fmla="*/ 1654730 h 10658559"/>
                <a:gd name="connsiteX140" fmla="*/ 3945720 w 5428673"/>
                <a:gd name="connsiteY140" fmla="*/ 1658302 h 10658559"/>
                <a:gd name="connsiteX141" fmla="*/ 3944936 w 5428673"/>
                <a:gd name="connsiteY141" fmla="*/ 1657920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8555 w 5428673"/>
                <a:gd name="connsiteY138" fmla="*/ 1754870 h 10658559"/>
                <a:gd name="connsiteX139" fmla="*/ 4040988 w 5428673"/>
                <a:gd name="connsiteY139" fmla="*/ 1654730 h 10658559"/>
                <a:gd name="connsiteX140" fmla="*/ 3945720 w 5428673"/>
                <a:gd name="connsiteY140" fmla="*/ 1658302 h 10658559"/>
                <a:gd name="connsiteX141" fmla="*/ 3944936 w 5428673"/>
                <a:gd name="connsiteY141" fmla="*/ 1657920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8555 w 5428673"/>
                <a:gd name="connsiteY138" fmla="*/ 1754870 h 10658559"/>
                <a:gd name="connsiteX139" fmla="*/ 4040988 w 5428673"/>
                <a:gd name="connsiteY139" fmla="*/ 1654730 h 10658559"/>
                <a:gd name="connsiteX140" fmla="*/ 3945720 w 5428673"/>
                <a:gd name="connsiteY140" fmla="*/ 1658302 h 10658559"/>
                <a:gd name="connsiteX141" fmla="*/ 3942015 w 5428673"/>
                <a:gd name="connsiteY141" fmla="*/ 1638417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8555 w 5428673"/>
                <a:gd name="connsiteY138" fmla="*/ 1754870 h 10658559"/>
                <a:gd name="connsiteX139" fmla="*/ 4040988 w 5428673"/>
                <a:gd name="connsiteY139" fmla="*/ 1654730 h 10658559"/>
                <a:gd name="connsiteX140" fmla="*/ 3945720 w 5428673"/>
                <a:gd name="connsiteY140" fmla="*/ 1658302 h 10658559"/>
                <a:gd name="connsiteX141" fmla="*/ 4038021 w 5428673"/>
                <a:gd name="connsiteY141" fmla="*/ 1607654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8555 w 5428673"/>
                <a:gd name="connsiteY138" fmla="*/ 1754870 h 10658559"/>
                <a:gd name="connsiteX139" fmla="*/ 4040988 w 5428673"/>
                <a:gd name="connsiteY139" fmla="*/ 1654730 h 10658559"/>
                <a:gd name="connsiteX140" fmla="*/ 3995381 w 5428673"/>
                <a:gd name="connsiteY140" fmla="*/ 1641584 h 10658559"/>
                <a:gd name="connsiteX141" fmla="*/ 4038021 w 5428673"/>
                <a:gd name="connsiteY141" fmla="*/ 1607654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8555 w 5428673"/>
                <a:gd name="connsiteY138" fmla="*/ 1754870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38021 w 5428673"/>
                <a:gd name="connsiteY141" fmla="*/ 1607654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38021 w 5428673"/>
                <a:gd name="connsiteY141" fmla="*/ 1607654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3528 w 5428673"/>
                <a:gd name="connsiteY135" fmla="*/ 1967191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3528 w 5428673"/>
                <a:gd name="connsiteY135" fmla="*/ 196719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59808 w 5428673"/>
                <a:gd name="connsiteY135" fmla="*/ 1954770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91438 w 5428673"/>
                <a:gd name="connsiteY134" fmla="*/ 1929320 h 10658559"/>
                <a:gd name="connsiteX135" fmla="*/ 3559808 w 5428673"/>
                <a:gd name="connsiteY135" fmla="*/ 1954770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406370 w 5428673"/>
                <a:gd name="connsiteY133" fmla="*/ 2144970 h 10658559"/>
                <a:gd name="connsiteX134" fmla="*/ 3391438 w 5428673"/>
                <a:gd name="connsiteY134" fmla="*/ 1929320 h 10658559"/>
                <a:gd name="connsiteX135" fmla="*/ 3559808 w 5428673"/>
                <a:gd name="connsiteY135" fmla="*/ 1954770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406370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559808 w 5428673"/>
                <a:gd name="connsiteY135" fmla="*/ 1954770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559808 w 5428673"/>
                <a:gd name="connsiteY135" fmla="*/ 1954770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40426 w 5428673"/>
                <a:gd name="connsiteY58" fmla="*/ 4827722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86010 w 5428673"/>
                <a:gd name="connsiteY58" fmla="*/ 4840144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64847 w 5428673"/>
                <a:gd name="connsiteY91" fmla="*/ 4743492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90895 w 5428673"/>
                <a:gd name="connsiteY91" fmla="*/ 4768336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295088 w 5428673"/>
                <a:gd name="connsiteY91" fmla="*/ 4954661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295088 w 5428673"/>
                <a:gd name="connsiteY91" fmla="*/ 4954661 h 10658559"/>
                <a:gd name="connsiteX92" fmla="*/ 4163709 w 5428673"/>
                <a:gd name="connsiteY92" fmla="*/ 4724833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25775 w 5428673"/>
                <a:gd name="connsiteY91" fmla="*/ 4799390 h 10658559"/>
                <a:gd name="connsiteX92" fmla="*/ 4163709 w 5428673"/>
                <a:gd name="connsiteY92" fmla="*/ 4724833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25775 w 5428673"/>
                <a:gd name="connsiteY91" fmla="*/ 4799390 h 10658559"/>
                <a:gd name="connsiteX92" fmla="*/ 4183245 w 5428673"/>
                <a:gd name="connsiteY92" fmla="*/ 4613038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83245 w 5428673"/>
                <a:gd name="connsiteY92" fmla="*/ 4613038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96269 w 5428673"/>
                <a:gd name="connsiteY92" fmla="*/ 4644092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96269 w 5428673"/>
                <a:gd name="connsiteY92" fmla="*/ 4644092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96269 w 5428673"/>
                <a:gd name="connsiteY92" fmla="*/ 4644092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96269 w 5428673"/>
                <a:gd name="connsiteY92" fmla="*/ 4644092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96269 w 5428673"/>
                <a:gd name="connsiteY92" fmla="*/ 4644092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72148 w 5428673"/>
                <a:gd name="connsiteY92" fmla="*/ 4649844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72148 w 5428673"/>
                <a:gd name="connsiteY92" fmla="*/ 4649844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72148 w 5428673"/>
                <a:gd name="connsiteY92" fmla="*/ 4649844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72148 w 5428673"/>
                <a:gd name="connsiteY92" fmla="*/ 4649844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84209 w 5428673"/>
                <a:gd name="connsiteY92" fmla="*/ 4661347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84209 w 5428673"/>
                <a:gd name="connsiteY92" fmla="*/ 4661347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84209 w 5428673"/>
                <a:gd name="connsiteY92" fmla="*/ 4661347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5428673" h="10658559">
                  <a:moveTo>
                    <a:pt x="1587073" y="2835015"/>
                  </a:moveTo>
                  <a:cubicBezTo>
                    <a:pt x="1405434" y="2927371"/>
                    <a:pt x="1063598" y="3007152"/>
                    <a:pt x="920108" y="3181209"/>
                  </a:cubicBezTo>
                  <a:cubicBezTo>
                    <a:pt x="776618" y="3355266"/>
                    <a:pt x="753181" y="3589922"/>
                    <a:pt x="726131" y="3879356"/>
                  </a:cubicBezTo>
                  <a:cubicBezTo>
                    <a:pt x="699082" y="4168790"/>
                    <a:pt x="757346" y="4636884"/>
                    <a:pt x="757811" y="4917815"/>
                  </a:cubicBezTo>
                  <a:cubicBezTo>
                    <a:pt x="758276" y="5198746"/>
                    <a:pt x="756380" y="5320607"/>
                    <a:pt x="728920" y="5564942"/>
                  </a:cubicBezTo>
                  <a:cubicBezTo>
                    <a:pt x="701461" y="5809277"/>
                    <a:pt x="623944" y="6103471"/>
                    <a:pt x="593054" y="6383827"/>
                  </a:cubicBezTo>
                  <a:cubicBezTo>
                    <a:pt x="562164" y="6664183"/>
                    <a:pt x="553849" y="6997975"/>
                    <a:pt x="543580" y="7247079"/>
                  </a:cubicBezTo>
                  <a:cubicBezTo>
                    <a:pt x="533311" y="7496183"/>
                    <a:pt x="538811" y="7728702"/>
                    <a:pt x="531438" y="7878450"/>
                  </a:cubicBezTo>
                  <a:cubicBezTo>
                    <a:pt x="524065" y="8028198"/>
                    <a:pt x="518934" y="8064992"/>
                    <a:pt x="499339" y="8145569"/>
                  </a:cubicBezTo>
                  <a:cubicBezTo>
                    <a:pt x="479744" y="8226146"/>
                    <a:pt x="462231" y="8300653"/>
                    <a:pt x="413869" y="8361911"/>
                  </a:cubicBezTo>
                  <a:cubicBezTo>
                    <a:pt x="365507" y="8423169"/>
                    <a:pt x="280777" y="8455042"/>
                    <a:pt x="209166" y="8513119"/>
                  </a:cubicBezTo>
                  <a:cubicBezTo>
                    <a:pt x="174186" y="8543247"/>
                    <a:pt x="164912" y="8544026"/>
                    <a:pt x="140492" y="8610230"/>
                  </a:cubicBezTo>
                  <a:cubicBezTo>
                    <a:pt x="120956" y="8643827"/>
                    <a:pt x="48596" y="8796491"/>
                    <a:pt x="28457" y="8852120"/>
                  </a:cubicBezTo>
                  <a:cubicBezTo>
                    <a:pt x="8318" y="8907749"/>
                    <a:pt x="23813" y="8910349"/>
                    <a:pt x="19659" y="8944005"/>
                  </a:cubicBezTo>
                  <a:cubicBezTo>
                    <a:pt x="15505" y="8977661"/>
                    <a:pt x="-8999" y="9041595"/>
                    <a:pt x="3536" y="9054056"/>
                  </a:cubicBezTo>
                  <a:cubicBezTo>
                    <a:pt x="16071" y="9066517"/>
                    <a:pt x="69310" y="9040586"/>
                    <a:pt x="94871" y="9018771"/>
                  </a:cubicBezTo>
                  <a:cubicBezTo>
                    <a:pt x="120432" y="8996956"/>
                    <a:pt x="134838" y="8965999"/>
                    <a:pt x="156901" y="8923165"/>
                  </a:cubicBezTo>
                  <a:cubicBezTo>
                    <a:pt x="178964" y="8880331"/>
                    <a:pt x="199568" y="8798562"/>
                    <a:pt x="227251" y="8761764"/>
                  </a:cubicBezTo>
                  <a:cubicBezTo>
                    <a:pt x="254934" y="8724966"/>
                    <a:pt x="296761" y="8707835"/>
                    <a:pt x="323002" y="8702376"/>
                  </a:cubicBezTo>
                  <a:cubicBezTo>
                    <a:pt x="349243" y="8696917"/>
                    <a:pt x="371566" y="8701282"/>
                    <a:pt x="384698" y="8729012"/>
                  </a:cubicBezTo>
                  <a:cubicBezTo>
                    <a:pt x="368525" y="8882511"/>
                    <a:pt x="354196" y="8987493"/>
                    <a:pt x="343183" y="9064397"/>
                  </a:cubicBezTo>
                  <a:cubicBezTo>
                    <a:pt x="324844" y="9227476"/>
                    <a:pt x="333947" y="9244557"/>
                    <a:pt x="328388" y="9332504"/>
                  </a:cubicBezTo>
                  <a:cubicBezTo>
                    <a:pt x="322829" y="9420451"/>
                    <a:pt x="300146" y="9548757"/>
                    <a:pt x="309832" y="9592077"/>
                  </a:cubicBezTo>
                  <a:cubicBezTo>
                    <a:pt x="319518" y="9635397"/>
                    <a:pt x="365832" y="9630487"/>
                    <a:pt x="386505" y="9592426"/>
                  </a:cubicBezTo>
                  <a:cubicBezTo>
                    <a:pt x="407178" y="9554365"/>
                    <a:pt x="417025" y="9449905"/>
                    <a:pt x="433872" y="9363710"/>
                  </a:cubicBezTo>
                  <a:cubicBezTo>
                    <a:pt x="450719" y="9277515"/>
                    <a:pt x="470548" y="9134456"/>
                    <a:pt x="487586" y="9075254"/>
                  </a:cubicBezTo>
                  <a:cubicBezTo>
                    <a:pt x="504624" y="9016052"/>
                    <a:pt x="503189" y="9003320"/>
                    <a:pt x="536102" y="9008498"/>
                  </a:cubicBezTo>
                  <a:cubicBezTo>
                    <a:pt x="569014" y="9004360"/>
                    <a:pt x="574796" y="9014802"/>
                    <a:pt x="587385" y="9034118"/>
                  </a:cubicBezTo>
                  <a:cubicBezTo>
                    <a:pt x="592648" y="9041788"/>
                    <a:pt x="596173" y="9041713"/>
                    <a:pt x="592103" y="9103433"/>
                  </a:cubicBezTo>
                  <a:cubicBezTo>
                    <a:pt x="588033" y="9165153"/>
                    <a:pt x="567006" y="9338746"/>
                    <a:pt x="562964" y="9404440"/>
                  </a:cubicBezTo>
                  <a:cubicBezTo>
                    <a:pt x="554037" y="9446844"/>
                    <a:pt x="545463" y="9516237"/>
                    <a:pt x="543428" y="9569805"/>
                  </a:cubicBezTo>
                  <a:cubicBezTo>
                    <a:pt x="541393" y="9602410"/>
                    <a:pt x="525521" y="9678494"/>
                    <a:pt x="543429" y="9688586"/>
                  </a:cubicBezTo>
                  <a:cubicBezTo>
                    <a:pt x="561337" y="9698678"/>
                    <a:pt x="562151" y="9711101"/>
                    <a:pt x="604479" y="9711877"/>
                  </a:cubicBezTo>
                  <a:cubicBezTo>
                    <a:pt x="637039" y="9694021"/>
                    <a:pt x="654240" y="9656869"/>
                    <a:pt x="663086" y="9576791"/>
                  </a:cubicBezTo>
                  <a:cubicBezTo>
                    <a:pt x="674376" y="9494384"/>
                    <a:pt x="676794" y="9504452"/>
                    <a:pt x="689303" y="9429382"/>
                  </a:cubicBezTo>
                  <a:cubicBezTo>
                    <a:pt x="701812" y="9354312"/>
                    <a:pt x="722976" y="9187203"/>
                    <a:pt x="738143" y="9126372"/>
                  </a:cubicBezTo>
                  <a:cubicBezTo>
                    <a:pt x="753310" y="9065541"/>
                    <a:pt x="744381" y="9070068"/>
                    <a:pt x="780304" y="9064397"/>
                  </a:cubicBezTo>
                  <a:cubicBezTo>
                    <a:pt x="801576" y="9070372"/>
                    <a:pt x="797399" y="9080314"/>
                    <a:pt x="809608" y="9101663"/>
                  </a:cubicBezTo>
                  <a:cubicBezTo>
                    <a:pt x="814491" y="9118355"/>
                    <a:pt x="812481" y="9138710"/>
                    <a:pt x="802280" y="9225102"/>
                  </a:cubicBezTo>
                  <a:cubicBezTo>
                    <a:pt x="794523" y="9311494"/>
                    <a:pt x="781893" y="9343049"/>
                    <a:pt x="772833" y="9408073"/>
                  </a:cubicBezTo>
                  <a:cubicBezTo>
                    <a:pt x="763773" y="9473097"/>
                    <a:pt x="746458" y="9569867"/>
                    <a:pt x="747922" y="9615245"/>
                  </a:cubicBezTo>
                  <a:cubicBezTo>
                    <a:pt x="749387" y="9660624"/>
                    <a:pt x="746104" y="9682096"/>
                    <a:pt x="781620" y="9680344"/>
                  </a:cubicBezTo>
                  <a:cubicBezTo>
                    <a:pt x="817136" y="9678592"/>
                    <a:pt x="829144" y="9606991"/>
                    <a:pt x="829144" y="9618714"/>
                  </a:cubicBezTo>
                  <a:cubicBezTo>
                    <a:pt x="829144" y="9630437"/>
                    <a:pt x="860032" y="9486252"/>
                    <a:pt x="871974" y="9419956"/>
                  </a:cubicBezTo>
                  <a:cubicBezTo>
                    <a:pt x="883916" y="9353660"/>
                    <a:pt x="891272" y="9279998"/>
                    <a:pt x="900798" y="9220936"/>
                  </a:cubicBezTo>
                  <a:cubicBezTo>
                    <a:pt x="910324" y="9161874"/>
                    <a:pt x="917468" y="9088569"/>
                    <a:pt x="929132" y="9065585"/>
                  </a:cubicBezTo>
                  <a:cubicBezTo>
                    <a:pt x="940796" y="9042601"/>
                    <a:pt x="965468" y="9026943"/>
                    <a:pt x="970781" y="9083030"/>
                  </a:cubicBezTo>
                  <a:cubicBezTo>
                    <a:pt x="976094" y="9139118"/>
                    <a:pt x="959385" y="9276728"/>
                    <a:pt x="961013" y="9341554"/>
                  </a:cubicBezTo>
                  <a:cubicBezTo>
                    <a:pt x="962641" y="9406380"/>
                    <a:pt x="948419" y="9467613"/>
                    <a:pt x="956129" y="9481300"/>
                  </a:cubicBezTo>
                  <a:cubicBezTo>
                    <a:pt x="963839" y="9494987"/>
                    <a:pt x="996555" y="9511694"/>
                    <a:pt x="1012160" y="9486562"/>
                  </a:cubicBezTo>
                  <a:cubicBezTo>
                    <a:pt x="1027765" y="9461430"/>
                    <a:pt x="1039157" y="9416010"/>
                    <a:pt x="1049761" y="9330510"/>
                  </a:cubicBezTo>
                  <a:cubicBezTo>
                    <a:pt x="1060365" y="9245010"/>
                    <a:pt x="1068624" y="9047763"/>
                    <a:pt x="1075785" y="8973563"/>
                  </a:cubicBezTo>
                  <a:cubicBezTo>
                    <a:pt x="1075621" y="8899362"/>
                    <a:pt x="1079574" y="8693099"/>
                    <a:pt x="1065875" y="8594173"/>
                  </a:cubicBezTo>
                  <a:cubicBezTo>
                    <a:pt x="1052177" y="8495248"/>
                    <a:pt x="998188" y="8469006"/>
                    <a:pt x="993594" y="8380010"/>
                  </a:cubicBezTo>
                  <a:cubicBezTo>
                    <a:pt x="989000" y="8291014"/>
                    <a:pt x="966887" y="8405125"/>
                    <a:pt x="1038311" y="8060194"/>
                  </a:cubicBezTo>
                  <a:cubicBezTo>
                    <a:pt x="1109735" y="7715263"/>
                    <a:pt x="1342663" y="6749257"/>
                    <a:pt x="1422138" y="6310426"/>
                  </a:cubicBezTo>
                  <a:cubicBezTo>
                    <a:pt x="1501613" y="5871595"/>
                    <a:pt x="1493597" y="5689702"/>
                    <a:pt x="1515161" y="5427210"/>
                  </a:cubicBezTo>
                  <a:cubicBezTo>
                    <a:pt x="1536725" y="5164718"/>
                    <a:pt x="1536940" y="4753832"/>
                    <a:pt x="1551522" y="4735475"/>
                  </a:cubicBezTo>
                  <a:cubicBezTo>
                    <a:pt x="1566104" y="4717118"/>
                    <a:pt x="1569954" y="4805149"/>
                    <a:pt x="1566474" y="4833933"/>
                  </a:cubicBezTo>
                  <a:cubicBezTo>
                    <a:pt x="1585378" y="4921429"/>
                    <a:pt x="1620759" y="5240180"/>
                    <a:pt x="1655179" y="5454540"/>
                  </a:cubicBezTo>
                  <a:cubicBezTo>
                    <a:pt x="1689599" y="5668900"/>
                    <a:pt x="1775381" y="5937102"/>
                    <a:pt x="1772992" y="6120091"/>
                  </a:cubicBezTo>
                  <a:cubicBezTo>
                    <a:pt x="1770603" y="6303080"/>
                    <a:pt x="1724629" y="6308036"/>
                    <a:pt x="1640842" y="6552474"/>
                  </a:cubicBezTo>
                  <a:cubicBezTo>
                    <a:pt x="1557055" y="6796912"/>
                    <a:pt x="1352734" y="7244025"/>
                    <a:pt x="1270271" y="7586718"/>
                  </a:cubicBezTo>
                  <a:cubicBezTo>
                    <a:pt x="1187808" y="7929411"/>
                    <a:pt x="1139503" y="8260140"/>
                    <a:pt x="1146062" y="8608631"/>
                  </a:cubicBezTo>
                  <a:cubicBezTo>
                    <a:pt x="1152621" y="8957122"/>
                    <a:pt x="1255989" y="9376399"/>
                    <a:pt x="1309627" y="9677663"/>
                  </a:cubicBezTo>
                  <a:cubicBezTo>
                    <a:pt x="1363265" y="9978927"/>
                    <a:pt x="1429789" y="10257955"/>
                    <a:pt x="1467889" y="10416217"/>
                  </a:cubicBezTo>
                  <a:cubicBezTo>
                    <a:pt x="1505989" y="10574479"/>
                    <a:pt x="1511850" y="10592064"/>
                    <a:pt x="1538227" y="10627233"/>
                  </a:cubicBezTo>
                  <a:cubicBezTo>
                    <a:pt x="1564604" y="10662402"/>
                    <a:pt x="1626150" y="10627233"/>
                    <a:pt x="1626150" y="10627233"/>
                  </a:cubicBezTo>
                  <a:lnTo>
                    <a:pt x="2396454" y="10652633"/>
                  </a:lnTo>
                  <a:cubicBezTo>
                    <a:pt x="2465816" y="10643352"/>
                    <a:pt x="2750508" y="10647097"/>
                    <a:pt x="2786735" y="10635048"/>
                  </a:cubicBezTo>
                  <a:cubicBezTo>
                    <a:pt x="2822962" y="10622999"/>
                    <a:pt x="2804319" y="10048242"/>
                    <a:pt x="2804319" y="9818340"/>
                  </a:cubicBezTo>
                  <a:cubicBezTo>
                    <a:pt x="2804319" y="9588438"/>
                    <a:pt x="2794469" y="9418698"/>
                    <a:pt x="2786735" y="9255633"/>
                  </a:cubicBezTo>
                  <a:cubicBezTo>
                    <a:pt x="2779001" y="9092568"/>
                    <a:pt x="2739356" y="8842146"/>
                    <a:pt x="2757916" y="8839952"/>
                  </a:cubicBezTo>
                  <a:cubicBezTo>
                    <a:pt x="2776476" y="8837758"/>
                    <a:pt x="2887440" y="8846383"/>
                    <a:pt x="2927412" y="8851186"/>
                  </a:cubicBezTo>
                  <a:cubicBezTo>
                    <a:pt x="2967384" y="8855989"/>
                    <a:pt x="2988958" y="8830671"/>
                    <a:pt x="2997750" y="8868771"/>
                  </a:cubicBezTo>
                  <a:cubicBezTo>
                    <a:pt x="3006542" y="8906871"/>
                    <a:pt x="2988958" y="8959625"/>
                    <a:pt x="2980166" y="9079786"/>
                  </a:cubicBezTo>
                  <a:cubicBezTo>
                    <a:pt x="2971374" y="9199947"/>
                    <a:pt x="2947927" y="9328902"/>
                    <a:pt x="2944996" y="9589740"/>
                  </a:cubicBezTo>
                  <a:cubicBezTo>
                    <a:pt x="2942065" y="9850579"/>
                    <a:pt x="2919189" y="10614777"/>
                    <a:pt x="2962581" y="10644817"/>
                  </a:cubicBezTo>
                  <a:cubicBezTo>
                    <a:pt x="3005973" y="10674857"/>
                    <a:pt x="3041223" y="10646283"/>
                    <a:pt x="3205346" y="10646283"/>
                  </a:cubicBezTo>
                  <a:lnTo>
                    <a:pt x="3947319" y="10644817"/>
                  </a:lnTo>
                  <a:cubicBezTo>
                    <a:pt x="4124468" y="10641886"/>
                    <a:pt x="4207589" y="10643677"/>
                    <a:pt x="4268239" y="10628698"/>
                  </a:cubicBezTo>
                  <a:cubicBezTo>
                    <a:pt x="4328889" y="10613719"/>
                    <a:pt x="4295511" y="10629593"/>
                    <a:pt x="4311223" y="10554940"/>
                  </a:cubicBezTo>
                  <a:cubicBezTo>
                    <a:pt x="4326935" y="10480287"/>
                    <a:pt x="4320097" y="10442187"/>
                    <a:pt x="4362512" y="10180779"/>
                  </a:cubicBezTo>
                  <a:cubicBezTo>
                    <a:pt x="4404927" y="9919371"/>
                    <a:pt x="4523170" y="9258051"/>
                    <a:pt x="4565712" y="8986490"/>
                  </a:cubicBezTo>
                  <a:cubicBezTo>
                    <a:pt x="4608254" y="8714929"/>
                    <a:pt x="4610512" y="8733716"/>
                    <a:pt x="4617767" y="8551411"/>
                  </a:cubicBezTo>
                  <a:cubicBezTo>
                    <a:pt x="4625022" y="8369106"/>
                    <a:pt x="4629521" y="8120816"/>
                    <a:pt x="4609242" y="7892660"/>
                  </a:cubicBezTo>
                  <a:cubicBezTo>
                    <a:pt x="4588964" y="7664504"/>
                    <a:pt x="4564269" y="7410605"/>
                    <a:pt x="4496096" y="7182475"/>
                  </a:cubicBezTo>
                  <a:cubicBezTo>
                    <a:pt x="4427923" y="6954345"/>
                    <a:pt x="4278877" y="6704085"/>
                    <a:pt x="4200203" y="6523877"/>
                  </a:cubicBezTo>
                  <a:cubicBezTo>
                    <a:pt x="4121529" y="6343669"/>
                    <a:pt x="4045685" y="6237947"/>
                    <a:pt x="4024053" y="6101224"/>
                  </a:cubicBezTo>
                  <a:cubicBezTo>
                    <a:pt x="4002421" y="5964501"/>
                    <a:pt x="4050963" y="5851882"/>
                    <a:pt x="4070412" y="5703540"/>
                  </a:cubicBezTo>
                  <a:cubicBezTo>
                    <a:pt x="4089861" y="5555198"/>
                    <a:pt x="4122840" y="5368073"/>
                    <a:pt x="4140750" y="5211171"/>
                  </a:cubicBezTo>
                  <a:cubicBezTo>
                    <a:pt x="4158660" y="5054269"/>
                    <a:pt x="4170628" y="4853762"/>
                    <a:pt x="4177871" y="4762125"/>
                  </a:cubicBezTo>
                  <a:cubicBezTo>
                    <a:pt x="4185114" y="4670488"/>
                    <a:pt x="4169879" y="4675896"/>
                    <a:pt x="4184209" y="4661347"/>
                  </a:cubicBezTo>
                  <a:cubicBezTo>
                    <a:pt x="4204571" y="4664053"/>
                    <a:pt x="4177010" y="4975926"/>
                    <a:pt x="4182060" y="5177956"/>
                  </a:cubicBezTo>
                  <a:cubicBezTo>
                    <a:pt x="4187110" y="5379986"/>
                    <a:pt x="4206983" y="5702971"/>
                    <a:pt x="4214508" y="5873525"/>
                  </a:cubicBezTo>
                  <a:cubicBezTo>
                    <a:pt x="4222033" y="6044079"/>
                    <a:pt x="4201401" y="6047906"/>
                    <a:pt x="4227208" y="6201283"/>
                  </a:cubicBezTo>
                  <a:cubicBezTo>
                    <a:pt x="4253015" y="6354660"/>
                    <a:pt x="4319283" y="6601251"/>
                    <a:pt x="4369350" y="6793786"/>
                  </a:cubicBezTo>
                  <a:cubicBezTo>
                    <a:pt x="4419417" y="6986321"/>
                    <a:pt x="4444946" y="7134035"/>
                    <a:pt x="4527612" y="7356494"/>
                  </a:cubicBezTo>
                  <a:cubicBezTo>
                    <a:pt x="4610278" y="7578954"/>
                    <a:pt x="4822334" y="7949479"/>
                    <a:pt x="4865347" y="8128543"/>
                  </a:cubicBezTo>
                  <a:cubicBezTo>
                    <a:pt x="4908360" y="8307607"/>
                    <a:pt x="4810260" y="8349669"/>
                    <a:pt x="4785691" y="8430877"/>
                  </a:cubicBezTo>
                  <a:cubicBezTo>
                    <a:pt x="4761122" y="8512085"/>
                    <a:pt x="4730476" y="8564391"/>
                    <a:pt x="4717933" y="8615790"/>
                  </a:cubicBezTo>
                  <a:cubicBezTo>
                    <a:pt x="4705390" y="8667189"/>
                    <a:pt x="4710753" y="8682962"/>
                    <a:pt x="4710432" y="8739269"/>
                  </a:cubicBezTo>
                  <a:cubicBezTo>
                    <a:pt x="4710111" y="8795576"/>
                    <a:pt x="4731306" y="8849420"/>
                    <a:pt x="4733465" y="8903684"/>
                  </a:cubicBezTo>
                  <a:cubicBezTo>
                    <a:pt x="4735624" y="8957948"/>
                    <a:pt x="4727646" y="9021727"/>
                    <a:pt x="4723386" y="9064853"/>
                  </a:cubicBezTo>
                  <a:cubicBezTo>
                    <a:pt x="4719126" y="9107979"/>
                    <a:pt x="4701336" y="9139795"/>
                    <a:pt x="4707906" y="9162440"/>
                  </a:cubicBezTo>
                  <a:cubicBezTo>
                    <a:pt x="4714476" y="9185085"/>
                    <a:pt x="4739351" y="9195009"/>
                    <a:pt x="4762806" y="9200722"/>
                  </a:cubicBezTo>
                  <a:cubicBezTo>
                    <a:pt x="4791249" y="9192162"/>
                    <a:pt x="4800931" y="9182118"/>
                    <a:pt x="4818711" y="9158659"/>
                  </a:cubicBezTo>
                  <a:cubicBezTo>
                    <a:pt x="4836491" y="9135200"/>
                    <a:pt x="4859268" y="9100927"/>
                    <a:pt x="4869487" y="9059969"/>
                  </a:cubicBezTo>
                  <a:cubicBezTo>
                    <a:pt x="4879706" y="9019011"/>
                    <a:pt x="4875731" y="8961407"/>
                    <a:pt x="4880024" y="8912908"/>
                  </a:cubicBezTo>
                  <a:cubicBezTo>
                    <a:pt x="4884317" y="8864409"/>
                    <a:pt x="4897445" y="8819858"/>
                    <a:pt x="4920186" y="8785622"/>
                  </a:cubicBezTo>
                  <a:cubicBezTo>
                    <a:pt x="4942927" y="8751386"/>
                    <a:pt x="4974904" y="8697034"/>
                    <a:pt x="5016468" y="8707493"/>
                  </a:cubicBezTo>
                  <a:cubicBezTo>
                    <a:pt x="5058032" y="8717953"/>
                    <a:pt x="5142845" y="8791943"/>
                    <a:pt x="5169568" y="8848379"/>
                  </a:cubicBezTo>
                  <a:cubicBezTo>
                    <a:pt x="5196291" y="8904815"/>
                    <a:pt x="5191430" y="8988827"/>
                    <a:pt x="5176805" y="9046111"/>
                  </a:cubicBezTo>
                  <a:cubicBezTo>
                    <a:pt x="5162180" y="9103395"/>
                    <a:pt x="5124826" y="9160735"/>
                    <a:pt x="5096783" y="9213494"/>
                  </a:cubicBezTo>
                  <a:cubicBezTo>
                    <a:pt x="5068740" y="9266253"/>
                    <a:pt x="5035214" y="9318051"/>
                    <a:pt x="5008549" y="9362667"/>
                  </a:cubicBezTo>
                  <a:cubicBezTo>
                    <a:pt x="4981884" y="9407283"/>
                    <a:pt x="4929705" y="9459831"/>
                    <a:pt x="4936794" y="9481192"/>
                  </a:cubicBezTo>
                  <a:cubicBezTo>
                    <a:pt x="4943883" y="9502553"/>
                    <a:pt x="4981156" y="9525686"/>
                    <a:pt x="5051085" y="9490834"/>
                  </a:cubicBezTo>
                  <a:cubicBezTo>
                    <a:pt x="5121014" y="9455982"/>
                    <a:pt x="5107975" y="9445340"/>
                    <a:pt x="5146878" y="9414797"/>
                  </a:cubicBezTo>
                  <a:cubicBezTo>
                    <a:pt x="5185781" y="9384254"/>
                    <a:pt x="5231121" y="9344983"/>
                    <a:pt x="5274527" y="9288549"/>
                  </a:cubicBezTo>
                  <a:cubicBezTo>
                    <a:pt x="5317933" y="9232115"/>
                    <a:pt x="5381767" y="9145054"/>
                    <a:pt x="5407317" y="9076195"/>
                  </a:cubicBezTo>
                  <a:cubicBezTo>
                    <a:pt x="5432867" y="9007336"/>
                    <a:pt x="5428839" y="8939492"/>
                    <a:pt x="5427827" y="8875394"/>
                  </a:cubicBezTo>
                  <a:cubicBezTo>
                    <a:pt x="5426815" y="8811296"/>
                    <a:pt x="5427222" y="8786031"/>
                    <a:pt x="5401244" y="8691608"/>
                  </a:cubicBezTo>
                  <a:cubicBezTo>
                    <a:pt x="5375266" y="8597185"/>
                    <a:pt x="5310799" y="8533095"/>
                    <a:pt x="5271957" y="8308855"/>
                  </a:cubicBezTo>
                  <a:cubicBezTo>
                    <a:pt x="5233115" y="8084615"/>
                    <a:pt x="5188047" y="7607005"/>
                    <a:pt x="5168194" y="7346166"/>
                  </a:cubicBezTo>
                  <a:cubicBezTo>
                    <a:pt x="5148342" y="7085327"/>
                    <a:pt x="5167391" y="6935579"/>
                    <a:pt x="5152842" y="6743823"/>
                  </a:cubicBezTo>
                  <a:cubicBezTo>
                    <a:pt x="5138293" y="6552067"/>
                    <a:pt x="5113510" y="6384317"/>
                    <a:pt x="5080900" y="6195631"/>
                  </a:cubicBezTo>
                  <a:cubicBezTo>
                    <a:pt x="5048290" y="6006945"/>
                    <a:pt x="4984545" y="5919161"/>
                    <a:pt x="4957179" y="5611709"/>
                  </a:cubicBezTo>
                  <a:cubicBezTo>
                    <a:pt x="4929813" y="5304257"/>
                    <a:pt x="4920554" y="4685438"/>
                    <a:pt x="4916706" y="4350920"/>
                  </a:cubicBezTo>
                  <a:cubicBezTo>
                    <a:pt x="4912858" y="4016402"/>
                    <a:pt x="4970735" y="3804050"/>
                    <a:pt x="4934090" y="3604601"/>
                  </a:cubicBezTo>
                  <a:cubicBezTo>
                    <a:pt x="4897445" y="3405152"/>
                    <a:pt x="4778004" y="3263612"/>
                    <a:pt x="4696835" y="3154228"/>
                  </a:cubicBezTo>
                  <a:cubicBezTo>
                    <a:pt x="4615666" y="3044845"/>
                    <a:pt x="4542202" y="3004542"/>
                    <a:pt x="4447076" y="2948300"/>
                  </a:cubicBezTo>
                  <a:cubicBezTo>
                    <a:pt x="4351950" y="2892058"/>
                    <a:pt x="4191953" y="2851436"/>
                    <a:pt x="4126080" y="2816778"/>
                  </a:cubicBezTo>
                  <a:cubicBezTo>
                    <a:pt x="4060207" y="2782121"/>
                    <a:pt x="3959109" y="2713954"/>
                    <a:pt x="3850185" y="2649958"/>
                  </a:cubicBezTo>
                  <a:cubicBezTo>
                    <a:pt x="3741261" y="2585962"/>
                    <a:pt x="3548132" y="2516967"/>
                    <a:pt x="3472535" y="2432802"/>
                  </a:cubicBezTo>
                  <a:cubicBezTo>
                    <a:pt x="3396938" y="2348637"/>
                    <a:pt x="3406320" y="2227849"/>
                    <a:pt x="3396602" y="2144970"/>
                  </a:cubicBezTo>
                  <a:cubicBezTo>
                    <a:pt x="3386885" y="2062092"/>
                    <a:pt x="3396631" y="1934671"/>
                    <a:pt x="3414230" y="1935531"/>
                  </a:cubicBezTo>
                  <a:cubicBezTo>
                    <a:pt x="3431829" y="1936391"/>
                    <a:pt x="3801589" y="2096132"/>
                    <a:pt x="3912457" y="2038331"/>
                  </a:cubicBezTo>
                  <a:cubicBezTo>
                    <a:pt x="3984253" y="2020900"/>
                    <a:pt x="3943359" y="1861880"/>
                    <a:pt x="3962222" y="1812315"/>
                  </a:cubicBezTo>
                  <a:cubicBezTo>
                    <a:pt x="3981085" y="1762750"/>
                    <a:pt x="4012020" y="1765346"/>
                    <a:pt x="4025634" y="1740939"/>
                  </a:cubicBezTo>
                  <a:cubicBezTo>
                    <a:pt x="4039248" y="1716532"/>
                    <a:pt x="4048951" y="1682434"/>
                    <a:pt x="4043909" y="1665875"/>
                  </a:cubicBezTo>
                  <a:cubicBezTo>
                    <a:pt x="4038867" y="1649316"/>
                    <a:pt x="3992954" y="1653609"/>
                    <a:pt x="3995381" y="1641584"/>
                  </a:cubicBezTo>
                  <a:cubicBezTo>
                    <a:pt x="3997808" y="1629559"/>
                    <a:pt x="4033278" y="1639342"/>
                    <a:pt x="4058471" y="1593723"/>
                  </a:cubicBezTo>
                  <a:cubicBezTo>
                    <a:pt x="4083664" y="1548104"/>
                    <a:pt x="4063044" y="1537315"/>
                    <a:pt x="4058901" y="1501602"/>
                  </a:cubicBezTo>
                  <a:cubicBezTo>
                    <a:pt x="4054758" y="1465889"/>
                    <a:pt x="4025989" y="1406042"/>
                    <a:pt x="4033612" y="1379443"/>
                  </a:cubicBezTo>
                  <a:cubicBezTo>
                    <a:pt x="4041235" y="1352844"/>
                    <a:pt x="4080947" y="1353625"/>
                    <a:pt x="4104641" y="1342006"/>
                  </a:cubicBezTo>
                  <a:cubicBezTo>
                    <a:pt x="4128335" y="1330387"/>
                    <a:pt x="4150017" y="1324465"/>
                    <a:pt x="4175774" y="1309727"/>
                  </a:cubicBezTo>
                  <a:cubicBezTo>
                    <a:pt x="4201531" y="1294989"/>
                    <a:pt x="4246146" y="1265966"/>
                    <a:pt x="4228266" y="1224096"/>
                  </a:cubicBezTo>
                  <a:cubicBezTo>
                    <a:pt x="4210386" y="1182226"/>
                    <a:pt x="4112414" y="1110242"/>
                    <a:pt x="4068493" y="1058505"/>
                  </a:cubicBezTo>
                  <a:cubicBezTo>
                    <a:pt x="4024572" y="1006768"/>
                    <a:pt x="3970774" y="967369"/>
                    <a:pt x="3964740" y="913671"/>
                  </a:cubicBezTo>
                  <a:cubicBezTo>
                    <a:pt x="3958706" y="859973"/>
                    <a:pt x="4033085" y="830315"/>
                    <a:pt x="4032289" y="736318"/>
                  </a:cubicBezTo>
                  <a:cubicBezTo>
                    <a:pt x="4031493" y="642321"/>
                    <a:pt x="4038508" y="461256"/>
                    <a:pt x="3959963" y="349687"/>
                  </a:cubicBezTo>
                  <a:cubicBezTo>
                    <a:pt x="3881418" y="238118"/>
                    <a:pt x="3761628" y="121846"/>
                    <a:pt x="3561020" y="66906"/>
                  </a:cubicBezTo>
                  <a:cubicBezTo>
                    <a:pt x="3360413" y="11966"/>
                    <a:pt x="2969382" y="-24748"/>
                    <a:pt x="2756318" y="20049"/>
                  </a:cubicBezTo>
                  <a:cubicBezTo>
                    <a:pt x="2543254" y="64846"/>
                    <a:pt x="2390260" y="206193"/>
                    <a:pt x="2282637" y="335689"/>
                  </a:cubicBezTo>
                  <a:cubicBezTo>
                    <a:pt x="2175014" y="465185"/>
                    <a:pt x="2118186" y="631767"/>
                    <a:pt x="2110579" y="797025"/>
                  </a:cubicBezTo>
                  <a:cubicBezTo>
                    <a:pt x="2102972" y="962283"/>
                    <a:pt x="2170593" y="1182188"/>
                    <a:pt x="2236994" y="1327240"/>
                  </a:cubicBezTo>
                  <a:cubicBezTo>
                    <a:pt x="2303395" y="1472293"/>
                    <a:pt x="2460103" y="1558181"/>
                    <a:pt x="2508987" y="1667340"/>
                  </a:cubicBezTo>
                  <a:cubicBezTo>
                    <a:pt x="2557871" y="1776499"/>
                    <a:pt x="2539689" y="1872205"/>
                    <a:pt x="2530296" y="1982197"/>
                  </a:cubicBezTo>
                  <a:cubicBezTo>
                    <a:pt x="2520903" y="2092189"/>
                    <a:pt x="2539353" y="2219815"/>
                    <a:pt x="2452627" y="2327294"/>
                  </a:cubicBezTo>
                  <a:cubicBezTo>
                    <a:pt x="2365901" y="2434773"/>
                    <a:pt x="2154200" y="2542451"/>
                    <a:pt x="2009941" y="2627071"/>
                  </a:cubicBezTo>
                  <a:cubicBezTo>
                    <a:pt x="1865682" y="2711691"/>
                    <a:pt x="1768712" y="2742659"/>
                    <a:pt x="1587073" y="2835015"/>
                  </a:cubicBezTo>
                  <a:close/>
                </a:path>
              </a:pathLst>
            </a:custGeom>
            <a:solidFill>
              <a:srgbClr val="FDD9B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orme libre 240">
              <a:extLst>
                <a:ext uri="{FF2B5EF4-FFF2-40B4-BE49-F238E27FC236}">
                  <a16:creationId xmlns:a16="http://schemas.microsoft.com/office/drawing/2014/main" id="{6164CAB9-E86E-69FE-29B7-34C979676C10}"/>
                </a:ext>
              </a:extLst>
            </p:cNvPr>
            <p:cNvSpPr/>
            <p:nvPr/>
          </p:nvSpPr>
          <p:spPr>
            <a:xfrm>
              <a:off x="14882054" y="8741479"/>
              <a:ext cx="1128054" cy="1992643"/>
            </a:xfrm>
            <a:custGeom>
              <a:avLst/>
              <a:gdLst>
                <a:gd name="connsiteX0" fmla="*/ 337832 w 634546"/>
                <a:gd name="connsiteY0" fmla="*/ 0 h 1120889"/>
                <a:gd name="connsiteX1" fmla="*/ 304880 w 634546"/>
                <a:gd name="connsiteY1" fmla="*/ 177114 h 1120889"/>
                <a:gd name="connsiteX2" fmla="*/ 255453 w 634546"/>
                <a:gd name="connsiteY2" fmla="*/ 341871 h 1120889"/>
                <a:gd name="connsiteX3" fmla="*/ 131886 w 634546"/>
                <a:gd name="connsiteY3" fmla="*/ 461319 h 1120889"/>
                <a:gd name="connsiteX4" fmla="*/ 41269 w 634546"/>
                <a:gd name="connsiteY4" fmla="*/ 605481 h 1120889"/>
                <a:gd name="connsiteX5" fmla="*/ 41269 w 634546"/>
                <a:gd name="connsiteY5" fmla="*/ 605481 h 1120889"/>
                <a:gd name="connsiteX6" fmla="*/ 80 w 634546"/>
                <a:gd name="connsiteY6" fmla="*/ 762000 h 1120889"/>
                <a:gd name="connsiteX7" fmla="*/ 33032 w 634546"/>
                <a:gd name="connsiteY7" fmla="*/ 654908 h 1120889"/>
                <a:gd name="connsiteX8" fmla="*/ 107172 w 634546"/>
                <a:gd name="connsiteY8" fmla="*/ 502508 h 1120889"/>
                <a:gd name="connsiteX9" fmla="*/ 214264 w 634546"/>
                <a:gd name="connsiteY9" fmla="*/ 407773 h 1120889"/>
                <a:gd name="connsiteX10" fmla="*/ 263691 w 634546"/>
                <a:gd name="connsiteY10" fmla="*/ 358346 h 1120889"/>
                <a:gd name="connsiteX11" fmla="*/ 304880 w 634546"/>
                <a:gd name="connsiteY11" fmla="*/ 457200 h 1120889"/>
                <a:gd name="connsiteX12" fmla="*/ 263691 w 634546"/>
                <a:gd name="connsiteY12" fmla="*/ 584887 h 1120889"/>
                <a:gd name="connsiteX13" fmla="*/ 230740 w 634546"/>
                <a:gd name="connsiteY13" fmla="*/ 827903 h 1120889"/>
                <a:gd name="connsiteX14" fmla="*/ 238978 w 634546"/>
                <a:gd name="connsiteY14" fmla="*/ 947352 h 1120889"/>
                <a:gd name="connsiteX15" fmla="*/ 251334 w 634546"/>
                <a:gd name="connsiteY15" fmla="*/ 1095633 h 1120889"/>
                <a:gd name="connsiteX16" fmla="*/ 259572 w 634546"/>
                <a:gd name="connsiteY16" fmla="*/ 988541 h 1120889"/>
                <a:gd name="connsiteX17" fmla="*/ 247215 w 634546"/>
                <a:gd name="connsiteY17" fmla="*/ 864973 h 1120889"/>
                <a:gd name="connsiteX18" fmla="*/ 251334 w 634546"/>
                <a:gd name="connsiteY18" fmla="*/ 782595 h 1120889"/>
                <a:gd name="connsiteX19" fmla="*/ 247215 w 634546"/>
                <a:gd name="connsiteY19" fmla="*/ 704335 h 1120889"/>
                <a:gd name="connsiteX20" fmla="*/ 288405 w 634546"/>
                <a:gd name="connsiteY20" fmla="*/ 527222 h 1120889"/>
                <a:gd name="connsiteX21" fmla="*/ 329594 w 634546"/>
                <a:gd name="connsiteY21" fmla="*/ 494271 h 1120889"/>
                <a:gd name="connsiteX22" fmla="*/ 379021 w 634546"/>
                <a:gd name="connsiteY22" fmla="*/ 514865 h 1120889"/>
                <a:gd name="connsiteX23" fmla="*/ 379021 w 634546"/>
                <a:gd name="connsiteY23" fmla="*/ 609600 h 1120889"/>
                <a:gd name="connsiteX24" fmla="*/ 379021 w 634546"/>
                <a:gd name="connsiteY24" fmla="*/ 786714 h 1120889"/>
                <a:gd name="connsiteX25" fmla="*/ 366664 w 634546"/>
                <a:gd name="connsiteY25" fmla="*/ 967946 h 1120889"/>
                <a:gd name="connsiteX26" fmla="*/ 370783 w 634546"/>
                <a:gd name="connsiteY26" fmla="*/ 1116227 h 1120889"/>
                <a:gd name="connsiteX27" fmla="*/ 374902 w 634546"/>
                <a:gd name="connsiteY27" fmla="*/ 1070919 h 1120889"/>
                <a:gd name="connsiteX28" fmla="*/ 379021 w 634546"/>
                <a:gd name="connsiteY28" fmla="*/ 943233 h 1120889"/>
                <a:gd name="connsiteX29" fmla="*/ 383140 w 634546"/>
                <a:gd name="connsiteY29" fmla="*/ 671384 h 1120889"/>
                <a:gd name="connsiteX30" fmla="*/ 395496 w 634546"/>
                <a:gd name="connsiteY30" fmla="*/ 531341 h 1120889"/>
                <a:gd name="connsiteX31" fmla="*/ 436686 w 634546"/>
                <a:gd name="connsiteY31" fmla="*/ 514865 h 1120889"/>
                <a:gd name="connsiteX32" fmla="*/ 465518 w 634546"/>
                <a:gd name="connsiteY32" fmla="*/ 580768 h 1120889"/>
                <a:gd name="connsiteX33" fmla="*/ 473756 w 634546"/>
                <a:gd name="connsiteY33" fmla="*/ 663146 h 1120889"/>
                <a:gd name="connsiteX34" fmla="*/ 494351 w 634546"/>
                <a:gd name="connsiteY34" fmla="*/ 774357 h 1120889"/>
                <a:gd name="connsiteX35" fmla="*/ 481994 w 634546"/>
                <a:gd name="connsiteY35" fmla="*/ 848498 h 1120889"/>
                <a:gd name="connsiteX36" fmla="*/ 481994 w 634546"/>
                <a:gd name="connsiteY36" fmla="*/ 992660 h 1120889"/>
                <a:gd name="connsiteX37" fmla="*/ 490232 w 634546"/>
                <a:gd name="connsiteY37" fmla="*/ 1075038 h 1120889"/>
                <a:gd name="connsiteX38" fmla="*/ 498469 w 634546"/>
                <a:gd name="connsiteY38" fmla="*/ 1103871 h 1120889"/>
                <a:gd name="connsiteX39" fmla="*/ 498469 w 634546"/>
                <a:gd name="connsiteY39" fmla="*/ 1050325 h 1120889"/>
                <a:gd name="connsiteX40" fmla="*/ 490232 w 634546"/>
                <a:gd name="connsiteY40" fmla="*/ 902043 h 1120889"/>
                <a:gd name="connsiteX41" fmla="*/ 498469 w 634546"/>
                <a:gd name="connsiteY41" fmla="*/ 766119 h 1120889"/>
                <a:gd name="connsiteX42" fmla="*/ 473756 w 634546"/>
                <a:gd name="connsiteY42" fmla="*/ 564292 h 1120889"/>
                <a:gd name="connsiteX43" fmla="*/ 519064 w 634546"/>
                <a:gd name="connsiteY43" fmla="*/ 535460 h 1120889"/>
                <a:gd name="connsiteX44" fmla="*/ 593205 w 634546"/>
                <a:gd name="connsiteY44" fmla="*/ 560173 h 1120889"/>
                <a:gd name="connsiteX45" fmla="*/ 597323 w 634546"/>
                <a:gd name="connsiteY45" fmla="*/ 650789 h 1120889"/>
                <a:gd name="connsiteX46" fmla="*/ 601442 w 634546"/>
                <a:gd name="connsiteY46" fmla="*/ 757881 h 1120889"/>
                <a:gd name="connsiteX47" fmla="*/ 609680 w 634546"/>
                <a:gd name="connsiteY47" fmla="*/ 860854 h 1120889"/>
                <a:gd name="connsiteX48" fmla="*/ 605561 w 634546"/>
                <a:gd name="connsiteY48" fmla="*/ 959708 h 1120889"/>
                <a:gd name="connsiteX49" fmla="*/ 601442 w 634546"/>
                <a:gd name="connsiteY49" fmla="*/ 996779 h 1120889"/>
                <a:gd name="connsiteX50" fmla="*/ 617918 w 634546"/>
                <a:gd name="connsiteY50" fmla="*/ 951471 h 1120889"/>
                <a:gd name="connsiteX51" fmla="*/ 630275 w 634546"/>
                <a:gd name="connsiteY51" fmla="*/ 881449 h 1120889"/>
                <a:gd name="connsiteX52" fmla="*/ 634394 w 634546"/>
                <a:gd name="connsiteY52" fmla="*/ 790833 h 1120889"/>
                <a:gd name="connsiteX53" fmla="*/ 630275 w 634546"/>
                <a:gd name="connsiteY53" fmla="*/ 712573 h 1120889"/>
                <a:gd name="connsiteX54" fmla="*/ 601442 w 634546"/>
                <a:gd name="connsiteY54" fmla="*/ 580768 h 112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34546" h="1120889">
                  <a:moveTo>
                    <a:pt x="337832" y="0"/>
                  </a:moveTo>
                  <a:cubicBezTo>
                    <a:pt x="328221" y="60068"/>
                    <a:pt x="318610" y="120136"/>
                    <a:pt x="304880" y="177114"/>
                  </a:cubicBezTo>
                  <a:cubicBezTo>
                    <a:pt x="291150" y="234092"/>
                    <a:pt x="284285" y="294504"/>
                    <a:pt x="255453" y="341871"/>
                  </a:cubicBezTo>
                  <a:cubicBezTo>
                    <a:pt x="226621" y="389238"/>
                    <a:pt x="167583" y="417384"/>
                    <a:pt x="131886" y="461319"/>
                  </a:cubicBezTo>
                  <a:cubicBezTo>
                    <a:pt x="96189" y="505254"/>
                    <a:pt x="41269" y="605481"/>
                    <a:pt x="41269" y="605481"/>
                  </a:cubicBezTo>
                  <a:lnTo>
                    <a:pt x="41269" y="605481"/>
                  </a:lnTo>
                  <a:cubicBezTo>
                    <a:pt x="34404" y="631567"/>
                    <a:pt x="1453" y="753762"/>
                    <a:pt x="80" y="762000"/>
                  </a:cubicBezTo>
                  <a:cubicBezTo>
                    <a:pt x="-1293" y="770238"/>
                    <a:pt x="15183" y="698157"/>
                    <a:pt x="33032" y="654908"/>
                  </a:cubicBezTo>
                  <a:cubicBezTo>
                    <a:pt x="50881" y="611659"/>
                    <a:pt x="76967" y="543697"/>
                    <a:pt x="107172" y="502508"/>
                  </a:cubicBezTo>
                  <a:cubicBezTo>
                    <a:pt x="137377" y="461319"/>
                    <a:pt x="188178" y="431800"/>
                    <a:pt x="214264" y="407773"/>
                  </a:cubicBezTo>
                  <a:cubicBezTo>
                    <a:pt x="240350" y="383746"/>
                    <a:pt x="248588" y="350108"/>
                    <a:pt x="263691" y="358346"/>
                  </a:cubicBezTo>
                  <a:cubicBezTo>
                    <a:pt x="278794" y="366584"/>
                    <a:pt x="304880" y="419443"/>
                    <a:pt x="304880" y="457200"/>
                  </a:cubicBezTo>
                  <a:cubicBezTo>
                    <a:pt x="304880" y="494957"/>
                    <a:pt x="276048" y="523103"/>
                    <a:pt x="263691" y="584887"/>
                  </a:cubicBezTo>
                  <a:cubicBezTo>
                    <a:pt x="251334" y="646671"/>
                    <a:pt x="234859" y="767492"/>
                    <a:pt x="230740" y="827903"/>
                  </a:cubicBezTo>
                  <a:cubicBezTo>
                    <a:pt x="226621" y="888314"/>
                    <a:pt x="235546" y="902730"/>
                    <a:pt x="238978" y="947352"/>
                  </a:cubicBezTo>
                  <a:cubicBezTo>
                    <a:pt x="242410" y="991974"/>
                    <a:pt x="247902" y="1088768"/>
                    <a:pt x="251334" y="1095633"/>
                  </a:cubicBezTo>
                  <a:cubicBezTo>
                    <a:pt x="254766" y="1102498"/>
                    <a:pt x="260258" y="1026984"/>
                    <a:pt x="259572" y="988541"/>
                  </a:cubicBezTo>
                  <a:cubicBezTo>
                    <a:pt x="258885" y="950098"/>
                    <a:pt x="248588" y="899297"/>
                    <a:pt x="247215" y="864973"/>
                  </a:cubicBezTo>
                  <a:cubicBezTo>
                    <a:pt x="245842" y="830649"/>
                    <a:pt x="251334" y="809368"/>
                    <a:pt x="251334" y="782595"/>
                  </a:cubicBezTo>
                  <a:cubicBezTo>
                    <a:pt x="251334" y="755822"/>
                    <a:pt x="241036" y="746897"/>
                    <a:pt x="247215" y="704335"/>
                  </a:cubicBezTo>
                  <a:cubicBezTo>
                    <a:pt x="253393" y="661773"/>
                    <a:pt x="274675" y="562233"/>
                    <a:pt x="288405" y="527222"/>
                  </a:cubicBezTo>
                  <a:cubicBezTo>
                    <a:pt x="302135" y="492211"/>
                    <a:pt x="314491" y="496331"/>
                    <a:pt x="329594" y="494271"/>
                  </a:cubicBezTo>
                  <a:cubicBezTo>
                    <a:pt x="344697" y="492211"/>
                    <a:pt x="370783" y="495643"/>
                    <a:pt x="379021" y="514865"/>
                  </a:cubicBezTo>
                  <a:cubicBezTo>
                    <a:pt x="387259" y="534087"/>
                    <a:pt x="379021" y="609600"/>
                    <a:pt x="379021" y="609600"/>
                  </a:cubicBezTo>
                  <a:cubicBezTo>
                    <a:pt x="379021" y="654908"/>
                    <a:pt x="381080" y="726990"/>
                    <a:pt x="379021" y="786714"/>
                  </a:cubicBezTo>
                  <a:cubicBezTo>
                    <a:pt x="376962" y="846438"/>
                    <a:pt x="368037" y="913027"/>
                    <a:pt x="366664" y="967946"/>
                  </a:cubicBezTo>
                  <a:cubicBezTo>
                    <a:pt x="365291" y="1022865"/>
                    <a:pt x="369410" y="1099065"/>
                    <a:pt x="370783" y="1116227"/>
                  </a:cubicBezTo>
                  <a:cubicBezTo>
                    <a:pt x="372156" y="1133389"/>
                    <a:pt x="373529" y="1099751"/>
                    <a:pt x="374902" y="1070919"/>
                  </a:cubicBezTo>
                  <a:cubicBezTo>
                    <a:pt x="376275" y="1042087"/>
                    <a:pt x="377648" y="1009822"/>
                    <a:pt x="379021" y="943233"/>
                  </a:cubicBezTo>
                  <a:cubicBezTo>
                    <a:pt x="380394" y="876644"/>
                    <a:pt x="380394" y="740033"/>
                    <a:pt x="383140" y="671384"/>
                  </a:cubicBezTo>
                  <a:cubicBezTo>
                    <a:pt x="385886" y="602735"/>
                    <a:pt x="386572" y="557427"/>
                    <a:pt x="395496" y="531341"/>
                  </a:cubicBezTo>
                  <a:cubicBezTo>
                    <a:pt x="404420" y="505255"/>
                    <a:pt x="425016" y="506627"/>
                    <a:pt x="436686" y="514865"/>
                  </a:cubicBezTo>
                  <a:cubicBezTo>
                    <a:pt x="448356" y="523103"/>
                    <a:pt x="459340" y="556055"/>
                    <a:pt x="465518" y="580768"/>
                  </a:cubicBezTo>
                  <a:cubicBezTo>
                    <a:pt x="471696" y="605481"/>
                    <a:pt x="468951" y="630881"/>
                    <a:pt x="473756" y="663146"/>
                  </a:cubicBezTo>
                  <a:cubicBezTo>
                    <a:pt x="478561" y="695411"/>
                    <a:pt x="492978" y="743465"/>
                    <a:pt x="494351" y="774357"/>
                  </a:cubicBezTo>
                  <a:cubicBezTo>
                    <a:pt x="495724" y="805249"/>
                    <a:pt x="484054" y="812114"/>
                    <a:pt x="481994" y="848498"/>
                  </a:cubicBezTo>
                  <a:cubicBezTo>
                    <a:pt x="479935" y="884882"/>
                    <a:pt x="480621" y="954903"/>
                    <a:pt x="481994" y="992660"/>
                  </a:cubicBezTo>
                  <a:cubicBezTo>
                    <a:pt x="483367" y="1030417"/>
                    <a:pt x="487486" y="1056503"/>
                    <a:pt x="490232" y="1075038"/>
                  </a:cubicBezTo>
                  <a:cubicBezTo>
                    <a:pt x="492978" y="1093573"/>
                    <a:pt x="497096" y="1107990"/>
                    <a:pt x="498469" y="1103871"/>
                  </a:cubicBezTo>
                  <a:cubicBezTo>
                    <a:pt x="499842" y="1099752"/>
                    <a:pt x="499842" y="1083963"/>
                    <a:pt x="498469" y="1050325"/>
                  </a:cubicBezTo>
                  <a:cubicBezTo>
                    <a:pt x="497096" y="1016687"/>
                    <a:pt x="490232" y="949411"/>
                    <a:pt x="490232" y="902043"/>
                  </a:cubicBezTo>
                  <a:cubicBezTo>
                    <a:pt x="490232" y="854675"/>
                    <a:pt x="501215" y="822411"/>
                    <a:pt x="498469" y="766119"/>
                  </a:cubicBezTo>
                  <a:cubicBezTo>
                    <a:pt x="495723" y="709827"/>
                    <a:pt x="470324" y="602735"/>
                    <a:pt x="473756" y="564292"/>
                  </a:cubicBezTo>
                  <a:cubicBezTo>
                    <a:pt x="477189" y="525849"/>
                    <a:pt x="499156" y="536146"/>
                    <a:pt x="519064" y="535460"/>
                  </a:cubicBezTo>
                  <a:cubicBezTo>
                    <a:pt x="538972" y="534774"/>
                    <a:pt x="580162" y="540952"/>
                    <a:pt x="593205" y="560173"/>
                  </a:cubicBezTo>
                  <a:cubicBezTo>
                    <a:pt x="606248" y="579394"/>
                    <a:pt x="595950" y="617838"/>
                    <a:pt x="597323" y="650789"/>
                  </a:cubicBezTo>
                  <a:cubicBezTo>
                    <a:pt x="598696" y="683740"/>
                    <a:pt x="599382" y="722870"/>
                    <a:pt x="601442" y="757881"/>
                  </a:cubicBezTo>
                  <a:cubicBezTo>
                    <a:pt x="603502" y="792892"/>
                    <a:pt x="608994" y="827216"/>
                    <a:pt x="609680" y="860854"/>
                  </a:cubicBezTo>
                  <a:cubicBezTo>
                    <a:pt x="610366" y="894492"/>
                    <a:pt x="606934" y="937054"/>
                    <a:pt x="605561" y="959708"/>
                  </a:cubicBezTo>
                  <a:cubicBezTo>
                    <a:pt x="604188" y="982362"/>
                    <a:pt x="599383" y="998152"/>
                    <a:pt x="601442" y="996779"/>
                  </a:cubicBezTo>
                  <a:cubicBezTo>
                    <a:pt x="603501" y="995406"/>
                    <a:pt x="613113" y="970693"/>
                    <a:pt x="617918" y="951471"/>
                  </a:cubicBezTo>
                  <a:cubicBezTo>
                    <a:pt x="622723" y="932249"/>
                    <a:pt x="627529" y="908222"/>
                    <a:pt x="630275" y="881449"/>
                  </a:cubicBezTo>
                  <a:cubicBezTo>
                    <a:pt x="633021" y="854676"/>
                    <a:pt x="634394" y="818979"/>
                    <a:pt x="634394" y="790833"/>
                  </a:cubicBezTo>
                  <a:cubicBezTo>
                    <a:pt x="634394" y="762687"/>
                    <a:pt x="635767" y="747584"/>
                    <a:pt x="630275" y="712573"/>
                  </a:cubicBezTo>
                  <a:cubicBezTo>
                    <a:pt x="624783" y="677562"/>
                    <a:pt x="613112" y="629165"/>
                    <a:pt x="601442" y="580768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orme libre 275">
              <a:extLst>
                <a:ext uri="{FF2B5EF4-FFF2-40B4-BE49-F238E27FC236}">
                  <a16:creationId xmlns:a16="http://schemas.microsoft.com/office/drawing/2014/main" id="{8EDAD28F-E35C-BD29-32B7-BA0E6969C558}"/>
                </a:ext>
              </a:extLst>
            </p:cNvPr>
            <p:cNvSpPr/>
            <p:nvPr/>
          </p:nvSpPr>
          <p:spPr>
            <a:xfrm>
              <a:off x="14882054" y="8741479"/>
              <a:ext cx="1128054" cy="1992643"/>
            </a:xfrm>
            <a:custGeom>
              <a:avLst/>
              <a:gdLst>
                <a:gd name="connsiteX0" fmla="*/ 337832 w 634546"/>
                <a:gd name="connsiteY0" fmla="*/ 0 h 1120889"/>
                <a:gd name="connsiteX1" fmla="*/ 304880 w 634546"/>
                <a:gd name="connsiteY1" fmla="*/ 177114 h 1120889"/>
                <a:gd name="connsiteX2" fmla="*/ 255453 w 634546"/>
                <a:gd name="connsiteY2" fmla="*/ 341871 h 1120889"/>
                <a:gd name="connsiteX3" fmla="*/ 131886 w 634546"/>
                <a:gd name="connsiteY3" fmla="*/ 461319 h 1120889"/>
                <a:gd name="connsiteX4" fmla="*/ 41269 w 634546"/>
                <a:gd name="connsiteY4" fmla="*/ 605481 h 1120889"/>
                <a:gd name="connsiteX5" fmla="*/ 41269 w 634546"/>
                <a:gd name="connsiteY5" fmla="*/ 605481 h 1120889"/>
                <a:gd name="connsiteX6" fmla="*/ 80 w 634546"/>
                <a:gd name="connsiteY6" fmla="*/ 762000 h 1120889"/>
                <a:gd name="connsiteX7" fmla="*/ 33032 w 634546"/>
                <a:gd name="connsiteY7" fmla="*/ 654908 h 1120889"/>
                <a:gd name="connsiteX8" fmla="*/ 107172 w 634546"/>
                <a:gd name="connsiteY8" fmla="*/ 502508 h 1120889"/>
                <a:gd name="connsiteX9" fmla="*/ 214264 w 634546"/>
                <a:gd name="connsiteY9" fmla="*/ 407773 h 1120889"/>
                <a:gd name="connsiteX10" fmla="*/ 263691 w 634546"/>
                <a:gd name="connsiteY10" fmla="*/ 358346 h 1120889"/>
                <a:gd name="connsiteX11" fmla="*/ 304880 w 634546"/>
                <a:gd name="connsiteY11" fmla="*/ 457200 h 1120889"/>
                <a:gd name="connsiteX12" fmla="*/ 263691 w 634546"/>
                <a:gd name="connsiteY12" fmla="*/ 584887 h 1120889"/>
                <a:gd name="connsiteX13" fmla="*/ 230740 w 634546"/>
                <a:gd name="connsiteY13" fmla="*/ 827903 h 1120889"/>
                <a:gd name="connsiteX14" fmla="*/ 238978 w 634546"/>
                <a:gd name="connsiteY14" fmla="*/ 947352 h 1120889"/>
                <a:gd name="connsiteX15" fmla="*/ 251334 w 634546"/>
                <a:gd name="connsiteY15" fmla="*/ 1095633 h 1120889"/>
                <a:gd name="connsiteX16" fmla="*/ 259572 w 634546"/>
                <a:gd name="connsiteY16" fmla="*/ 988541 h 1120889"/>
                <a:gd name="connsiteX17" fmla="*/ 247215 w 634546"/>
                <a:gd name="connsiteY17" fmla="*/ 864973 h 1120889"/>
                <a:gd name="connsiteX18" fmla="*/ 251334 w 634546"/>
                <a:gd name="connsiteY18" fmla="*/ 782595 h 1120889"/>
                <a:gd name="connsiteX19" fmla="*/ 247215 w 634546"/>
                <a:gd name="connsiteY19" fmla="*/ 704335 h 1120889"/>
                <a:gd name="connsiteX20" fmla="*/ 288405 w 634546"/>
                <a:gd name="connsiteY20" fmla="*/ 527222 h 1120889"/>
                <a:gd name="connsiteX21" fmla="*/ 329594 w 634546"/>
                <a:gd name="connsiteY21" fmla="*/ 494271 h 1120889"/>
                <a:gd name="connsiteX22" fmla="*/ 379021 w 634546"/>
                <a:gd name="connsiteY22" fmla="*/ 514865 h 1120889"/>
                <a:gd name="connsiteX23" fmla="*/ 379021 w 634546"/>
                <a:gd name="connsiteY23" fmla="*/ 609600 h 1120889"/>
                <a:gd name="connsiteX24" fmla="*/ 379021 w 634546"/>
                <a:gd name="connsiteY24" fmla="*/ 786714 h 1120889"/>
                <a:gd name="connsiteX25" fmla="*/ 366664 w 634546"/>
                <a:gd name="connsiteY25" fmla="*/ 967946 h 1120889"/>
                <a:gd name="connsiteX26" fmla="*/ 370783 w 634546"/>
                <a:gd name="connsiteY26" fmla="*/ 1116227 h 1120889"/>
                <a:gd name="connsiteX27" fmla="*/ 374902 w 634546"/>
                <a:gd name="connsiteY27" fmla="*/ 1070919 h 1120889"/>
                <a:gd name="connsiteX28" fmla="*/ 379021 w 634546"/>
                <a:gd name="connsiteY28" fmla="*/ 943233 h 1120889"/>
                <a:gd name="connsiteX29" fmla="*/ 383140 w 634546"/>
                <a:gd name="connsiteY29" fmla="*/ 671384 h 1120889"/>
                <a:gd name="connsiteX30" fmla="*/ 395496 w 634546"/>
                <a:gd name="connsiteY30" fmla="*/ 531341 h 1120889"/>
                <a:gd name="connsiteX31" fmla="*/ 436686 w 634546"/>
                <a:gd name="connsiteY31" fmla="*/ 514865 h 1120889"/>
                <a:gd name="connsiteX32" fmla="*/ 465518 w 634546"/>
                <a:gd name="connsiteY32" fmla="*/ 580768 h 1120889"/>
                <a:gd name="connsiteX33" fmla="*/ 473756 w 634546"/>
                <a:gd name="connsiteY33" fmla="*/ 663146 h 1120889"/>
                <a:gd name="connsiteX34" fmla="*/ 494351 w 634546"/>
                <a:gd name="connsiteY34" fmla="*/ 774357 h 1120889"/>
                <a:gd name="connsiteX35" fmla="*/ 481994 w 634546"/>
                <a:gd name="connsiteY35" fmla="*/ 848498 h 1120889"/>
                <a:gd name="connsiteX36" fmla="*/ 481994 w 634546"/>
                <a:gd name="connsiteY36" fmla="*/ 992660 h 1120889"/>
                <a:gd name="connsiteX37" fmla="*/ 490232 w 634546"/>
                <a:gd name="connsiteY37" fmla="*/ 1075038 h 1120889"/>
                <a:gd name="connsiteX38" fmla="*/ 498469 w 634546"/>
                <a:gd name="connsiteY38" fmla="*/ 1103871 h 1120889"/>
                <a:gd name="connsiteX39" fmla="*/ 498469 w 634546"/>
                <a:gd name="connsiteY39" fmla="*/ 1050325 h 1120889"/>
                <a:gd name="connsiteX40" fmla="*/ 490232 w 634546"/>
                <a:gd name="connsiteY40" fmla="*/ 902043 h 1120889"/>
                <a:gd name="connsiteX41" fmla="*/ 498469 w 634546"/>
                <a:gd name="connsiteY41" fmla="*/ 766119 h 1120889"/>
                <a:gd name="connsiteX42" fmla="*/ 473756 w 634546"/>
                <a:gd name="connsiteY42" fmla="*/ 564292 h 1120889"/>
                <a:gd name="connsiteX43" fmla="*/ 519064 w 634546"/>
                <a:gd name="connsiteY43" fmla="*/ 535460 h 1120889"/>
                <a:gd name="connsiteX44" fmla="*/ 593205 w 634546"/>
                <a:gd name="connsiteY44" fmla="*/ 560173 h 1120889"/>
                <a:gd name="connsiteX45" fmla="*/ 597323 w 634546"/>
                <a:gd name="connsiteY45" fmla="*/ 650789 h 1120889"/>
                <a:gd name="connsiteX46" fmla="*/ 601442 w 634546"/>
                <a:gd name="connsiteY46" fmla="*/ 757881 h 1120889"/>
                <a:gd name="connsiteX47" fmla="*/ 609680 w 634546"/>
                <a:gd name="connsiteY47" fmla="*/ 860854 h 1120889"/>
                <a:gd name="connsiteX48" fmla="*/ 605561 w 634546"/>
                <a:gd name="connsiteY48" fmla="*/ 959708 h 1120889"/>
                <a:gd name="connsiteX49" fmla="*/ 601442 w 634546"/>
                <a:gd name="connsiteY49" fmla="*/ 996779 h 1120889"/>
                <a:gd name="connsiteX50" fmla="*/ 617918 w 634546"/>
                <a:gd name="connsiteY50" fmla="*/ 951471 h 1120889"/>
                <a:gd name="connsiteX51" fmla="*/ 630275 w 634546"/>
                <a:gd name="connsiteY51" fmla="*/ 881449 h 1120889"/>
                <a:gd name="connsiteX52" fmla="*/ 634394 w 634546"/>
                <a:gd name="connsiteY52" fmla="*/ 790833 h 1120889"/>
                <a:gd name="connsiteX53" fmla="*/ 630275 w 634546"/>
                <a:gd name="connsiteY53" fmla="*/ 712573 h 1120889"/>
                <a:gd name="connsiteX54" fmla="*/ 601442 w 634546"/>
                <a:gd name="connsiteY54" fmla="*/ 580768 h 112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34546" h="1120889">
                  <a:moveTo>
                    <a:pt x="337832" y="0"/>
                  </a:moveTo>
                  <a:cubicBezTo>
                    <a:pt x="328221" y="60068"/>
                    <a:pt x="318610" y="120136"/>
                    <a:pt x="304880" y="177114"/>
                  </a:cubicBezTo>
                  <a:cubicBezTo>
                    <a:pt x="291150" y="234092"/>
                    <a:pt x="284285" y="294504"/>
                    <a:pt x="255453" y="341871"/>
                  </a:cubicBezTo>
                  <a:cubicBezTo>
                    <a:pt x="226621" y="389238"/>
                    <a:pt x="167583" y="417384"/>
                    <a:pt x="131886" y="461319"/>
                  </a:cubicBezTo>
                  <a:cubicBezTo>
                    <a:pt x="96189" y="505254"/>
                    <a:pt x="41269" y="605481"/>
                    <a:pt x="41269" y="605481"/>
                  </a:cubicBezTo>
                  <a:lnTo>
                    <a:pt x="41269" y="605481"/>
                  </a:lnTo>
                  <a:cubicBezTo>
                    <a:pt x="34404" y="631567"/>
                    <a:pt x="1453" y="753762"/>
                    <a:pt x="80" y="762000"/>
                  </a:cubicBezTo>
                  <a:cubicBezTo>
                    <a:pt x="-1293" y="770238"/>
                    <a:pt x="15183" y="698157"/>
                    <a:pt x="33032" y="654908"/>
                  </a:cubicBezTo>
                  <a:cubicBezTo>
                    <a:pt x="50881" y="611659"/>
                    <a:pt x="76967" y="543697"/>
                    <a:pt x="107172" y="502508"/>
                  </a:cubicBezTo>
                  <a:cubicBezTo>
                    <a:pt x="137377" y="461319"/>
                    <a:pt x="188178" y="431800"/>
                    <a:pt x="214264" y="407773"/>
                  </a:cubicBezTo>
                  <a:cubicBezTo>
                    <a:pt x="240350" y="383746"/>
                    <a:pt x="248588" y="350108"/>
                    <a:pt x="263691" y="358346"/>
                  </a:cubicBezTo>
                  <a:cubicBezTo>
                    <a:pt x="278794" y="366584"/>
                    <a:pt x="304880" y="419443"/>
                    <a:pt x="304880" y="457200"/>
                  </a:cubicBezTo>
                  <a:cubicBezTo>
                    <a:pt x="304880" y="494957"/>
                    <a:pt x="276048" y="523103"/>
                    <a:pt x="263691" y="584887"/>
                  </a:cubicBezTo>
                  <a:cubicBezTo>
                    <a:pt x="251334" y="646671"/>
                    <a:pt x="234859" y="767492"/>
                    <a:pt x="230740" y="827903"/>
                  </a:cubicBezTo>
                  <a:cubicBezTo>
                    <a:pt x="226621" y="888314"/>
                    <a:pt x="235546" y="902730"/>
                    <a:pt x="238978" y="947352"/>
                  </a:cubicBezTo>
                  <a:cubicBezTo>
                    <a:pt x="242410" y="991974"/>
                    <a:pt x="247902" y="1088768"/>
                    <a:pt x="251334" y="1095633"/>
                  </a:cubicBezTo>
                  <a:cubicBezTo>
                    <a:pt x="254766" y="1102498"/>
                    <a:pt x="260258" y="1026984"/>
                    <a:pt x="259572" y="988541"/>
                  </a:cubicBezTo>
                  <a:cubicBezTo>
                    <a:pt x="258885" y="950098"/>
                    <a:pt x="248588" y="899297"/>
                    <a:pt x="247215" y="864973"/>
                  </a:cubicBezTo>
                  <a:cubicBezTo>
                    <a:pt x="245842" y="830649"/>
                    <a:pt x="251334" y="809368"/>
                    <a:pt x="251334" y="782595"/>
                  </a:cubicBezTo>
                  <a:cubicBezTo>
                    <a:pt x="251334" y="755822"/>
                    <a:pt x="241036" y="746897"/>
                    <a:pt x="247215" y="704335"/>
                  </a:cubicBezTo>
                  <a:cubicBezTo>
                    <a:pt x="253393" y="661773"/>
                    <a:pt x="274675" y="562233"/>
                    <a:pt x="288405" y="527222"/>
                  </a:cubicBezTo>
                  <a:cubicBezTo>
                    <a:pt x="302135" y="492211"/>
                    <a:pt x="314491" y="496331"/>
                    <a:pt x="329594" y="494271"/>
                  </a:cubicBezTo>
                  <a:cubicBezTo>
                    <a:pt x="344697" y="492211"/>
                    <a:pt x="370783" y="495643"/>
                    <a:pt x="379021" y="514865"/>
                  </a:cubicBezTo>
                  <a:cubicBezTo>
                    <a:pt x="387259" y="534087"/>
                    <a:pt x="379021" y="609600"/>
                    <a:pt x="379021" y="609600"/>
                  </a:cubicBezTo>
                  <a:cubicBezTo>
                    <a:pt x="379021" y="654908"/>
                    <a:pt x="381080" y="726990"/>
                    <a:pt x="379021" y="786714"/>
                  </a:cubicBezTo>
                  <a:cubicBezTo>
                    <a:pt x="376962" y="846438"/>
                    <a:pt x="368037" y="913027"/>
                    <a:pt x="366664" y="967946"/>
                  </a:cubicBezTo>
                  <a:cubicBezTo>
                    <a:pt x="365291" y="1022865"/>
                    <a:pt x="369410" y="1099065"/>
                    <a:pt x="370783" y="1116227"/>
                  </a:cubicBezTo>
                  <a:cubicBezTo>
                    <a:pt x="372156" y="1133389"/>
                    <a:pt x="373529" y="1099751"/>
                    <a:pt x="374902" y="1070919"/>
                  </a:cubicBezTo>
                  <a:cubicBezTo>
                    <a:pt x="376275" y="1042087"/>
                    <a:pt x="377648" y="1009822"/>
                    <a:pt x="379021" y="943233"/>
                  </a:cubicBezTo>
                  <a:cubicBezTo>
                    <a:pt x="380394" y="876644"/>
                    <a:pt x="380394" y="740033"/>
                    <a:pt x="383140" y="671384"/>
                  </a:cubicBezTo>
                  <a:cubicBezTo>
                    <a:pt x="385886" y="602735"/>
                    <a:pt x="386572" y="557427"/>
                    <a:pt x="395496" y="531341"/>
                  </a:cubicBezTo>
                  <a:cubicBezTo>
                    <a:pt x="404420" y="505255"/>
                    <a:pt x="425016" y="506627"/>
                    <a:pt x="436686" y="514865"/>
                  </a:cubicBezTo>
                  <a:cubicBezTo>
                    <a:pt x="448356" y="523103"/>
                    <a:pt x="459340" y="556055"/>
                    <a:pt x="465518" y="580768"/>
                  </a:cubicBezTo>
                  <a:cubicBezTo>
                    <a:pt x="471696" y="605481"/>
                    <a:pt x="468951" y="630881"/>
                    <a:pt x="473756" y="663146"/>
                  </a:cubicBezTo>
                  <a:cubicBezTo>
                    <a:pt x="478561" y="695411"/>
                    <a:pt x="492978" y="743465"/>
                    <a:pt x="494351" y="774357"/>
                  </a:cubicBezTo>
                  <a:cubicBezTo>
                    <a:pt x="495724" y="805249"/>
                    <a:pt x="484054" y="812114"/>
                    <a:pt x="481994" y="848498"/>
                  </a:cubicBezTo>
                  <a:cubicBezTo>
                    <a:pt x="479935" y="884882"/>
                    <a:pt x="480621" y="954903"/>
                    <a:pt x="481994" y="992660"/>
                  </a:cubicBezTo>
                  <a:cubicBezTo>
                    <a:pt x="483367" y="1030417"/>
                    <a:pt x="487486" y="1056503"/>
                    <a:pt x="490232" y="1075038"/>
                  </a:cubicBezTo>
                  <a:cubicBezTo>
                    <a:pt x="492978" y="1093573"/>
                    <a:pt x="497096" y="1107990"/>
                    <a:pt x="498469" y="1103871"/>
                  </a:cubicBezTo>
                  <a:cubicBezTo>
                    <a:pt x="499842" y="1099752"/>
                    <a:pt x="499842" y="1083963"/>
                    <a:pt x="498469" y="1050325"/>
                  </a:cubicBezTo>
                  <a:cubicBezTo>
                    <a:pt x="497096" y="1016687"/>
                    <a:pt x="490232" y="949411"/>
                    <a:pt x="490232" y="902043"/>
                  </a:cubicBezTo>
                  <a:cubicBezTo>
                    <a:pt x="490232" y="854675"/>
                    <a:pt x="501215" y="822411"/>
                    <a:pt x="498469" y="766119"/>
                  </a:cubicBezTo>
                  <a:cubicBezTo>
                    <a:pt x="495723" y="709827"/>
                    <a:pt x="470324" y="602735"/>
                    <a:pt x="473756" y="564292"/>
                  </a:cubicBezTo>
                  <a:cubicBezTo>
                    <a:pt x="477189" y="525849"/>
                    <a:pt x="499156" y="536146"/>
                    <a:pt x="519064" y="535460"/>
                  </a:cubicBezTo>
                  <a:cubicBezTo>
                    <a:pt x="538972" y="534774"/>
                    <a:pt x="580162" y="540952"/>
                    <a:pt x="593205" y="560173"/>
                  </a:cubicBezTo>
                  <a:cubicBezTo>
                    <a:pt x="606248" y="579394"/>
                    <a:pt x="595950" y="617838"/>
                    <a:pt x="597323" y="650789"/>
                  </a:cubicBezTo>
                  <a:cubicBezTo>
                    <a:pt x="598696" y="683740"/>
                    <a:pt x="599382" y="722870"/>
                    <a:pt x="601442" y="757881"/>
                  </a:cubicBezTo>
                  <a:cubicBezTo>
                    <a:pt x="603502" y="792892"/>
                    <a:pt x="608994" y="827216"/>
                    <a:pt x="609680" y="860854"/>
                  </a:cubicBezTo>
                  <a:cubicBezTo>
                    <a:pt x="610366" y="894492"/>
                    <a:pt x="606934" y="937054"/>
                    <a:pt x="605561" y="959708"/>
                  </a:cubicBezTo>
                  <a:cubicBezTo>
                    <a:pt x="604188" y="982362"/>
                    <a:pt x="599383" y="998152"/>
                    <a:pt x="601442" y="996779"/>
                  </a:cubicBezTo>
                  <a:cubicBezTo>
                    <a:pt x="603501" y="995406"/>
                    <a:pt x="613113" y="970693"/>
                    <a:pt x="617918" y="951471"/>
                  </a:cubicBezTo>
                  <a:cubicBezTo>
                    <a:pt x="622723" y="932249"/>
                    <a:pt x="627529" y="908222"/>
                    <a:pt x="630275" y="881449"/>
                  </a:cubicBezTo>
                  <a:cubicBezTo>
                    <a:pt x="633021" y="854676"/>
                    <a:pt x="634394" y="818979"/>
                    <a:pt x="634394" y="790833"/>
                  </a:cubicBezTo>
                  <a:cubicBezTo>
                    <a:pt x="634394" y="762687"/>
                    <a:pt x="635767" y="747584"/>
                    <a:pt x="630275" y="712573"/>
                  </a:cubicBezTo>
                  <a:cubicBezTo>
                    <a:pt x="624783" y="677562"/>
                    <a:pt x="613112" y="629165"/>
                    <a:pt x="601442" y="580768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orme libre 299">
              <a:extLst>
                <a:ext uri="{FF2B5EF4-FFF2-40B4-BE49-F238E27FC236}">
                  <a16:creationId xmlns:a16="http://schemas.microsoft.com/office/drawing/2014/main" id="{1EE1D118-0634-7065-7684-DAD72FB58A09}"/>
                </a:ext>
              </a:extLst>
            </p:cNvPr>
            <p:cNvSpPr/>
            <p:nvPr/>
          </p:nvSpPr>
          <p:spPr>
            <a:xfrm>
              <a:off x="14933149" y="8714261"/>
              <a:ext cx="1128054" cy="1992643"/>
            </a:xfrm>
            <a:custGeom>
              <a:avLst/>
              <a:gdLst>
                <a:gd name="connsiteX0" fmla="*/ 337832 w 634546"/>
                <a:gd name="connsiteY0" fmla="*/ 0 h 1120889"/>
                <a:gd name="connsiteX1" fmla="*/ 304880 w 634546"/>
                <a:gd name="connsiteY1" fmla="*/ 177114 h 1120889"/>
                <a:gd name="connsiteX2" fmla="*/ 255453 w 634546"/>
                <a:gd name="connsiteY2" fmla="*/ 341871 h 1120889"/>
                <a:gd name="connsiteX3" fmla="*/ 131886 w 634546"/>
                <a:gd name="connsiteY3" fmla="*/ 461319 h 1120889"/>
                <a:gd name="connsiteX4" fmla="*/ 41269 w 634546"/>
                <a:gd name="connsiteY4" fmla="*/ 605481 h 1120889"/>
                <a:gd name="connsiteX5" fmla="*/ 41269 w 634546"/>
                <a:gd name="connsiteY5" fmla="*/ 605481 h 1120889"/>
                <a:gd name="connsiteX6" fmla="*/ 80 w 634546"/>
                <a:gd name="connsiteY6" fmla="*/ 762000 h 1120889"/>
                <a:gd name="connsiteX7" fmla="*/ 33032 w 634546"/>
                <a:gd name="connsiteY7" fmla="*/ 654908 h 1120889"/>
                <a:gd name="connsiteX8" fmla="*/ 107172 w 634546"/>
                <a:gd name="connsiteY8" fmla="*/ 502508 h 1120889"/>
                <a:gd name="connsiteX9" fmla="*/ 214264 w 634546"/>
                <a:gd name="connsiteY9" fmla="*/ 407773 h 1120889"/>
                <a:gd name="connsiteX10" fmla="*/ 263691 w 634546"/>
                <a:gd name="connsiteY10" fmla="*/ 358346 h 1120889"/>
                <a:gd name="connsiteX11" fmla="*/ 304880 w 634546"/>
                <a:gd name="connsiteY11" fmla="*/ 457200 h 1120889"/>
                <a:gd name="connsiteX12" fmla="*/ 263691 w 634546"/>
                <a:gd name="connsiteY12" fmla="*/ 584887 h 1120889"/>
                <a:gd name="connsiteX13" fmla="*/ 230740 w 634546"/>
                <a:gd name="connsiteY13" fmla="*/ 827903 h 1120889"/>
                <a:gd name="connsiteX14" fmla="*/ 238978 w 634546"/>
                <a:gd name="connsiteY14" fmla="*/ 947352 h 1120889"/>
                <a:gd name="connsiteX15" fmla="*/ 251334 w 634546"/>
                <a:gd name="connsiteY15" fmla="*/ 1095633 h 1120889"/>
                <a:gd name="connsiteX16" fmla="*/ 259572 w 634546"/>
                <a:gd name="connsiteY16" fmla="*/ 988541 h 1120889"/>
                <a:gd name="connsiteX17" fmla="*/ 247215 w 634546"/>
                <a:gd name="connsiteY17" fmla="*/ 864973 h 1120889"/>
                <a:gd name="connsiteX18" fmla="*/ 251334 w 634546"/>
                <a:gd name="connsiteY18" fmla="*/ 782595 h 1120889"/>
                <a:gd name="connsiteX19" fmla="*/ 247215 w 634546"/>
                <a:gd name="connsiteY19" fmla="*/ 704335 h 1120889"/>
                <a:gd name="connsiteX20" fmla="*/ 288405 w 634546"/>
                <a:gd name="connsiteY20" fmla="*/ 527222 h 1120889"/>
                <a:gd name="connsiteX21" fmla="*/ 329594 w 634546"/>
                <a:gd name="connsiteY21" fmla="*/ 494271 h 1120889"/>
                <a:gd name="connsiteX22" fmla="*/ 379021 w 634546"/>
                <a:gd name="connsiteY22" fmla="*/ 514865 h 1120889"/>
                <a:gd name="connsiteX23" fmla="*/ 379021 w 634546"/>
                <a:gd name="connsiteY23" fmla="*/ 609600 h 1120889"/>
                <a:gd name="connsiteX24" fmla="*/ 379021 w 634546"/>
                <a:gd name="connsiteY24" fmla="*/ 786714 h 1120889"/>
                <a:gd name="connsiteX25" fmla="*/ 366664 w 634546"/>
                <a:gd name="connsiteY25" fmla="*/ 967946 h 1120889"/>
                <a:gd name="connsiteX26" fmla="*/ 370783 w 634546"/>
                <a:gd name="connsiteY26" fmla="*/ 1116227 h 1120889"/>
                <a:gd name="connsiteX27" fmla="*/ 374902 w 634546"/>
                <a:gd name="connsiteY27" fmla="*/ 1070919 h 1120889"/>
                <a:gd name="connsiteX28" fmla="*/ 379021 w 634546"/>
                <a:gd name="connsiteY28" fmla="*/ 943233 h 1120889"/>
                <a:gd name="connsiteX29" fmla="*/ 383140 w 634546"/>
                <a:gd name="connsiteY29" fmla="*/ 671384 h 1120889"/>
                <a:gd name="connsiteX30" fmla="*/ 395496 w 634546"/>
                <a:gd name="connsiteY30" fmla="*/ 531341 h 1120889"/>
                <a:gd name="connsiteX31" fmla="*/ 436686 w 634546"/>
                <a:gd name="connsiteY31" fmla="*/ 514865 h 1120889"/>
                <a:gd name="connsiteX32" fmla="*/ 465518 w 634546"/>
                <a:gd name="connsiteY32" fmla="*/ 580768 h 1120889"/>
                <a:gd name="connsiteX33" fmla="*/ 473756 w 634546"/>
                <a:gd name="connsiteY33" fmla="*/ 663146 h 1120889"/>
                <a:gd name="connsiteX34" fmla="*/ 494351 w 634546"/>
                <a:gd name="connsiteY34" fmla="*/ 774357 h 1120889"/>
                <a:gd name="connsiteX35" fmla="*/ 481994 w 634546"/>
                <a:gd name="connsiteY35" fmla="*/ 848498 h 1120889"/>
                <a:gd name="connsiteX36" fmla="*/ 481994 w 634546"/>
                <a:gd name="connsiteY36" fmla="*/ 992660 h 1120889"/>
                <a:gd name="connsiteX37" fmla="*/ 490232 w 634546"/>
                <a:gd name="connsiteY37" fmla="*/ 1075038 h 1120889"/>
                <a:gd name="connsiteX38" fmla="*/ 498469 w 634546"/>
                <a:gd name="connsiteY38" fmla="*/ 1103871 h 1120889"/>
                <a:gd name="connsiteX39" fmla="*/ 498469 w 634546"/>
                <a:gd name="connsiteY39" fmla="*/ 1050325 h 1120889"/>
                <a:gd name="connsiteX40" fmla="*/ 490232 w 634546"/>
                <a:gd name="connsiteY40" fmla="*/ 902043 h 1120889"/>
                <a:gd name="connsiteX41" fmla="*/ 498469 w 634546"/>
                <a:gd name="connsiteY41" fmla="*/ 766119 h 1120889"/>
                <a:gd name="connsiteX42" fmla="*/ 473756 w 634546"/>
                <a:gd name="connsiteY42" fmla="*/ 564292 h 1120889"/>
                <a:gd name="connsiteX43" fmla="*/ 519064 w 634546"/>
                <a:gd name="connsiteY43" fmla="*/ 535460 h 1120889"/>
                <a:gd name="connsiteX44" fmla="*/ 593205 w 634546"/>
                <a:gd name="connsiteY44" fmla="*/ 560173 h 1120889"/>
                <a:gd name="connsiteX45" fmla="*/ 597323 w 634546"/>
                <a:gd name="connsiteY45" fmla="*/ 650789 h 1120889"/>
                <a:gd name="connsiteX46" fmla="*/ 601442 w 634546"/>
                <a:gd name="connsiteY46" fmla="*/ 757881 h 1120889"/>
                <a:gd name="connsiteX47" fmla="*/ 609680 w 634546"/>
                <a:gd name="connsiteY47" fmla="*/ 860854 h 1120889"/>
                <a:gd name="connsiteX48" fmla="*/ 605561 w 634546"/>
                <a:gd name="connsiteY48" fmla="*/ 959708 h 1120889"/>
                <a:gd name="connsiteX49" fmla="*/ 601442 w 634546"/>
                <a:gd name="connsiteY49" fmla="*/ 996779 h 1120889"/>
                <a:gd name="connsiteX50" fmla="*/ 617918 w 634546"/>
                <a:gd name="connsiteY50" fmla="*/ 951471 h 1120889"/>
                <a:gd name="connsiteX51" fmla="*/ 630275 w 634546"/>
                <a:gd name="connsiteY51" fmla="*/ 881449 h 1120889"/>
                <a:gd name="connsiteX52" fmla="*/ 634394 w 634546"/>
                <a:gd name="connsiteY52" fmla="*/ 790833 h 1120889"/>
                <a:gd name="connsiteX53" fmla="*/ 630275 w 634546"/>
                <a:gd name="connsiteY53" fmla="*/ 712573 h 1120889"/>
                <a:gd name="connsiteX54" fmla="*/ 601442 w 634546"/>
                <a:gd name="connsiteY54" fmla="*/ 580768 h 112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34546" h="1120889">
                  <a:moveTo>
                    <a:pt x="337832" y="0"/>
                  </a:moveTo>
                  <a:cubicBezTo>
                    <a:pt x="328221" y="60068"/>
                    <a:pt x="318610" y="120136"/>
                    <a:pt x="304880" y="177114"/>
                  </a:cubicBezTo>
                  <a:cubicBezTo>
                    <a:pt x="291150" y="234092"/>
                    <a:pt x="284285" y="294504"/>
                    <a:pt x="255453" y="341871"/>
                  </a:cubicBezTo>
                  <a:cubicBezTo>
                    <a:pt x="226621" y="389238"/>
                    <a:pt x="167583" y="417384"/>
                    <a:pt x="131886" y="461319"/>
                  </a:cubicBezTo>
                  <a:cubicBezTo>
                    <a:pt x="96189" y="505254"/>
                    <a:pt x="41269" y="605481"/>
                    <a:pt x="41269" y="605481"/>
                  </a:cubicBezTo>
                  <a:lnTo>
                    <a:pt x="41269" y="605481"/>
                  </a:lnTo>
                  <a:cubicBezTo>
                    <a:pt x="34404" y="631567"/>
                    <a:pt x="1453" y="753762"/>
                    <a:pt x="80" y="762000"/>
                  </a:cubicBezTo>
                  <a:cubicBezTo>
                    <a:pt x="-1293" y="770238"/>
                    <a:pt x="15183" y="698157"/>
                    <a:pt x="33032" y="654908"/>
                  </a:cubicBezTo>
                  <a:cubicBezTo>
                    <a:pt x="50881" y="611659"/>
                    <a:pt x="76967" y="543697"/>
                    <a:pt x="107172" y="502508"/>
                  </a:cubicBezTo>
                  <a:cubicBezTo>
                    <a:pt x="137377" y="461319"/>
                    <a:pt x="188178" y="431800"/>
                    <a:pt x="214264" y="407773"/>
                  </a:cubicBezTo>
                  <a:cubicBezTo>
                    <a:pt x="240350" y="383746"/>
                    <a:pt x="248588" y="350108"/>
                    <a:pt x="263691" y="358346"/>
                  </a:cubicBezTo>
                  <a:cubicBezTo>
                    <a:pt x="278794" y="366584"/>
                    <a:pt x="304880" y="419443"/>
                    <a:pt x="304880" y="457200"/>
                  </a:cubicBezTo>
                  <a:cubicBezTo>
                    <a:pt x="304880" y="494957"/>
                    <a:pt x="276048" y="523103"/>
                    <a:pt x="263691" y="584887"/>
                  </a:cubicBezTo>
                  <a:cubicBezTo>
                    <a:pt x="251334" y="646671"/>
                    <a:pt x="234859" y="767492"/>
                    <a:pt x="230740" y="827903"/>
                  </a:cubicBezTo>
                  <a:cubicBezTo>
                    <a:pt x="226621" y="888314"/>
                    <a:pt x="235546" y="902730"/>
                    <a:pt x="238978" y="947352"/>
                  </a:cubicBezTo>
                  <a:cubicBezTo>
                    <a:pt x="242410" y="991974"/>
                    <a:pt x="247902" y="1088768"/>
                    <a:pt x="251334" y="1095633"/>
                  </a:cubicBezTo>
                  <a:cubicBezTo>
                    <a:pt x="254766" y="1102498"/>
                    <a:pt x="260258" y="1026984"/>
                    <a:pt x="259572" y="988541"/>
                  </a:cubicBezTo>
                  <a:cubicBezTo>
                    <a:pt x="258885" y="950098"/>
                    <a:pt x="248588" y="899297"/>
                    <a:pt x="247215" y="864973"/>
                  </a:cubicBezTo>
                  <a:cubicBezTo>
                    <a:pt x="245842" y="830649"/>
                    <a:pt x="251334" y="809368"/>
                    <a:pt x="251334" y="782595"/>
                  </a:cubicBezTo>
                  <a:cubicBezTo>
                    <a:pt x="251334" y="755822"/>
                    <a:pt x="241036" y="746897"/>
                    <a:pt x="247215" y="704335"/>
                  </a:cubicBezTo>
                  <a:cubicBezTo>
                    <a:pt x="253393" y="661773"/>
                    <a:pt x="274675" y="562233"/>
                    <a:pt x="288405" y="527222"/>
                  </a:cubicBezTo>
                  <a:cubicBezTo>
                    <a:pt x="302135" y="492211"/>
                    <a:pt x="314491" y="496331"/>
                    <a:pt x="329594" y="494271"/>
                  </a:cubicBezTo>
                  <a:cubicBezTo>
                    <a:pt x="344697" y="492211"/>
                    <a:pt x="370783" y="495643"/>
                    <a:pt x="379021" y="514865"/>
                  </a:cubicBezTo>
                  <a:cubicBezTo>
                    <a:pt x="387259" y="534087"/>
                    <a:pt x="379021" y="609600"/>
                    <a:pt x="379021" y="609600"/>
                  </a:cubicBezTo>
                  <a:cubicBezTo>
                    <a:pt x="379021" y="654908"/>
                    <a:pt x="381080" y="726990"/>
                    <a:pt x="379021" y="786714"/>
                  </a:cubicBezTo>
                  <a:cubicBezTo>
                    <a:pt x="376962" y="846438"/>
                    <a:pt x="368037" y="913027"/>
                    <a:pt x="366664" y="967946"/>
                  </a:cubicBezTo>
                  <a:cubicBezTo>
                    <a:pt x="365291" y="1022865"/>
                    <a:pt x="369410" y="1099065"/>
                    <a:pt x="370783" y="1116227"/>
                  </a:cubicBezTo>
                  <a:cubicBezTo>
                    <a:pt x="372156" y="1133389"/>
                    <a:pt x="373529" y="1099751"/>
                    <a:pt x="374902" y="1070919"/>
                  </a:cubicBezTo>
                  <a:cubicBezTo>
                    <a:pt x="376275" y="1042087"/>
                    <a:pt x="377648" y="1009822"/>
                    <a:pt x="379021" y="943233"/>
                  </a:cubicBezTo>
                  <a:cubicBezTo>
                    <a:pt x="380394" y="876644"/>
                    <a:pt x="380394" y="740033"/>
                    <a:pt x="383140" y="671384"/>
                  </a:cubicBezTo>
                  <a:cubicBezTo>
                    <a:pt x="385886" y="602735"/>
                    <a:pt x="386572" y="557427"/>
                    <a:pt x="395496" y="531341"/>
                  </a:cubicBezTo>
                  <a:cubicBezTo>
                    <a:pt x="404420" y="505255"/>
                    <a:pt x="425016" y="506627"/>
                    <a:pt x="436686" y="514865"/>
                  </a:cubicBezTo>
                  <a:cubicBezTo>
                    <a:pt x="448356" y="523103"/>
                    <a:pt x="459340" y="556055"/>
                    <a:pt x="465518" y="580768"/>
                  </a:cubicBezTo>
                  <a:cubicBezTo>
                    <a:pt x="471696" y="605481"/>
                    <a:pt x="468951" y="630881"/>
                    <a:pt x="473756" y="663146"/>
                  </a:cubicBezTo>
                  <a:cubicBezTo>
                    <a:pt x="478561" y="695411"/>
                    <a:pt x="492978" y="743465"/>
                    <a:pt x="494351" y="774357"/>
                  </a:cubicBezTo>
                  <a:cubicBezTo>
                    <a:pt x="495724" y="805249"/>
                    <a:pt x="484054" y="812114"/>
                    <a:pt x="481994" y="848498"/>
                  </a:cubicBezTo>
                  <a:cubicBezTo>
                    <a:pt x="479935" y="884882"/>
                    <a:pt x="480621" y="954903"/>
                    <a:pt x="481994" y="992660"/>
                  </a:cubicBezTo>
                  <a:cubicBezTo>
                    <a:pt x="483367" y="1030417"/>
                    <a:pt x="487486" y="1056503"/>
                    <a:pt x="490232" y="1075038"/>
                  </a:cubicBezTo>
                  <a:cubicBezTo>
                    <a:pt x="492978" y="1093573"/>
                    <a:pt x="497096" y="1107990"/>
                    <a:pt x="498469" y="1103871"/>
                  </a:cubicBezTo>
                  <a:cubicBezTo>
                    <a:pt x="499842" y="1099752"/>
                    <a:pt x="499842" y="1083963"/>
                    <a:pt x="498469" y="1050325"/>
                  </a:cubicBezTo>
                  <a:cubicBezTo>
                    <a:pt x="497096" y="1016687"/>
                    <a:pt x="490232" y="949411"/>
                    <a:pt x="490232" y="902043"/>
                  </a:cubicBezTo>
                  <a:cubicBezTo>
                    <a:pt x="490232" y="854675"/>
                    <a:pt x="501215" y="822411"/>
                    <a:pt x="498469" y="766119"/>
                  </a:cubicBezTo>
                  <a:cubicBezTo>
                    <a:pt x="495723" y="709827"/>
                    <a:pt x="470324" y="602735"/>
                    <a:pt x="473756" y="564292"/>
                  </a:cubicBezTo>
                  <a:cubicBezTo>
                    <a:pt x="477189" y="525849"/>
                    <a:pt x="499156" y="536146"/>
                    <a:pt x="519064" y="535460"/>
                  </a:cubicBezTo>
                  <a:cubicBezTo>
                    <a:pt x="538972" y="534774"/>
                    <a:pt x="580162" y="540952"/>
                    <a:pt x="593205" y="560173"/>
                  </a:cubicBezTo>
                  <a:cubicBezTo>
                    <a:pt x="606248" y="579394"/>
                    <a:pt x="595950" y="617838"/>
                    <a:pt x="597323" y="650789"/>
                  </a:cubicBezTo>
                  <a:cubicBezTo>
                    <a:pt x="598696" y="683740"/>
                    <a:pt x="599382" y="722870"/>
                    <a:pt x="601442" y="757881"/>
                  </a:cubicBezTo>
                  <a:cubicBezTo>
                    <a:pt x="603502" y="792892"/>
                    <a:pt x="608994" y="827216"/>
                    <a:pt x="609680" y="860854"/>
                  </a:cubicBezTo>
                  <a:cubicBezTo>
                    <a:pt x="610366" y="894492"/>
                    <a:pt x="606934" y="937054"/>
                    <a:pt x="605561" y="959708"/>
                  </a:cubicBezTo>
                  <a:cubicBezTo>
                    <a:pt x="604188" y="982362"/>
                    <a:pt x="599383" y="998152"/>
                    <a:pt x="601442" y="996779"/>
                  </a:cubicBezTo>
                  <a:cubicBezTo>
                    <a:pt x="603501" y="995406"/>
                    <a:pt x="613113" y="970693"/>
                    <a:pt x="617918" y="951471"/>
                  </a:cubicBezTo>
                  <a:cubicBezTo>
                    <a:pt x="622723" y="932249"/>
                    <a:pt x="627529" y="908222"/>
                    <a:pt x="630275" y="881449"/>
                  </a:cubicBezTo>
                  <a:cubicBezTo>
                    <a:pt x="633021" y="854676"/>
                    <a:pt x="634394" y="818979"/>
                    <a:pt x="634394" y="790833"/>
                  </a:cubicBezTo>
                  <a:cubicBezTo>
                    <a:pt x="634394" y="762687"/>
                    <a:pt x="635767" y="747584"/>
                    <a:pt x="630275" y="712573"/>
                  </a:cubicBezTo>
                  <a:cubicBezTo>
                    <a:pt x="624783" y="677562"/>
                    <a:pt x="613112" y="629165"/>
                    <a:pt x="601442" y="580768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orme libre 300">
              <a:extLst>
                <a:ext uri="{FF2B5EF4-FFF2-40B4-BE49-F238E27FC236}">
                  <a16:creationId xmlns:a16="http://schemas.microsoft.com/office/drawing/2014/main" id="{05679DDD-5B6C-7602-109F-924843096DFD}"/>
                </a:ext>
              </a:extLst>
            </p:cNvPr>
            <p:cNvSpPr/>
            <p:nvPr/>
          </p:nvSpPr>
          <p:spPr>
            <a:xfrm>
              <a:off x="14933149" y="8714261"/>
              <a:ext cx="1128054" cy="1992643"/>
            </a:xfrm>
            <a:custGeom>
              <a:avLst/>
              <a:gdLst>
                <a:gd name="connsiteX0" fmla="*/ 337832 w 634546"/>
                <a:gd name="connsiteY0" fmla="*/ 0 h 1120889"/>
                <a:gd name="connsiteX1" fmla="*/ 304880 w 634546"/>
                <a:gd name="connsiteY1" fmla="*/ 177114 h 1120889"/>
                <a:gd name="connsiteX2" fmla="*/ 255453 w 634546"/>
                <a:gd name="connsiteY2" fmla="*/ 341871 h 1120889"/>
                <a:gd name="connsiteX3" fmla="*/ 131886 w 634546"/>
                <a:gd name="connsiteY3" fmla="*/ 461319 h 1120889"/>
                <a:gd name="connsiteX4" fmla="*/ 41269 w 634546"/>
                <a:gd name="connsiteY4" fmla="*/ 605481 h 1120889"/>
                <a:gd name="connsiteX5" fmla="*/ 41269 w 634546"/>
                <a:gd name="connsiteY5" fmla="*/ 605481 h 1120889"/>
                <a:gd name="connsiteX6" fmla="*/ 80 w 634546"/>
                <a:gd name="connsiteY6" fmla="*/ 762000 h 1120889"/>
                <a:gd name="connsiteX7" fmla="*/ 33032 w 634546"/>
                <a:gd name="connsiteY7" fmla="*/ 654908 h 1120889"/>
                <a:gd name="connsiteX8" fmla="*/ 107172 w 634546"/>
                <a:gd name="connsiteY8" fmla="*/ 502508 h 1120889"/>
                <a:gd name="connsiteX9" fmla="*/ 214264 w 634546"/>
                <a:gd name="connsiteY9" fmla="*/ 407773 h 1120889"/>
                <a:gd name="connsiteX10" fmla="*/ 263691 w 634546"/>
                <a:gd name="connsiteY10" fmla="*/ 358346 h 1120889"/>
                <a:gd name="connsiteX11" fmla="*/ 304880 w 634546"/>
                <a:gd name="connsiteY11" fmla="*/ 457200 h 1120889"/>
                <a:gd name="connsiteX12" fmla="*/ 263691 w 634546"/>
                <a:gd name="connsiteY12" fmla="*/ 584887 h 1120889"/>
                <a:gd name="connsiteX13" fmla="*/ 230740 w 634546"/>
                <a:gd name="connsiteY13" fmla="*/ 827903 h 1120889"/>
                <a:gd name="connsiteX14" fmla="*/ 238978 w 634546"/>
                <a:gd name="connsiteY14" fmla="*/ 947352 h 1120889"/>
                <a:gd name="connsiteX15" fmla="*/ 251334 w 634546"/>
                <a:gd name="connsiteY15" fmla="*/ 1095633 h 1120889"/>
                <a:gd name="connsiteX16" fmla="*/ 259572 w 634546"/>
                <a:gd name="connsiteY16" fmla="*/ 988541 h 1120889"/>
                <a:gd name="connsiteX17" fmla="*/ 247215 w 634546"/>
                <a:gd name="connsiteY17" fmla="*/ 864973 h 1120889"/>
                <a:gd name="connsiteX18" fmla="*/ 251334 w 634546"/>
                <a:gd name="connsiteY18" fmla="*/ 782595 h 1120889"/>
                <a:gd name="connsiteX19" fmla="*/ 247215 w 634546"/>
                <a:gd name="connsiteY19" fmla="*/ 704335 h 1120889"/>
                <a:gd name="connsiteX20" fmla="*/ 288405 w 634546"/>
                <a:gd name="connsiteY20" fmla="*/ 527222 h 1120889"/>
                <a:gd name="connsiteX21" fmla="*/ 329594 w 634546"/>
                <a:gd name="connsiteY21" fmla="*/ 494271 h 1120889"/>
                <a:gd name="connsiteX22" fmla="*/ 379021 w 634546"/>
                <a:gd name="connsiteY22" fmla="*/ 514865 h 1120889"/>
                <a:gd name="connsiteX23" fmla="*/ 379021 w 634546"/>
                <a:gd name="connsiteY23" fmla="*/ 609600 h 1120889"/>
                <a:gd name="connsiteX24" fmla="*/ 379021 w 634546"/>
                <a:gd name="connsiteY24" fmla="*/ 786714 h 1120889"/>
                <a:gd name="connsiteX25" fmla="*/ 366664 w 634546"/>
                <a:gd name="connsiteY25" fmla="*/ 967946 h 1120889"/>
                <a:gd name="connsiteX26" fmla="*/ 370783 w 634546"/>
                <a:gd name="connsiteY26" fmla="*/ 1116227 h 1120889"/>
                <a:gd name="connsiteX27" fmla="*/ 374902 w 634546"/>
                <a:gd name="connsiteY27" fmla="*/ 1070919 h 1120889"/>
                <a:gd name="connsiteX28" fmla="*/ 379021 w 634546"/>
                <a:gd name="connsiteY28" fmla="*/ 943233 h 1120889"/>
                <a:gd name="connsiteX29" fmla="*/ 383140 w 634546"/>
                <a:gd name="connsiteY29" fmla="*/ 671384 h 1120889"/>
                <a:gd name="connsiteX30" fmla="*/ 395496 w 634546"/>
                <a:gd name="connsiteY30" fmla="*/ 531341 h 1120889"/>
                <a:gd name="connsiteX31" fmla="*/ 436686 w 634546"/>
                <a:gd name="connsiteY31" fmla="*/ 514865 h 1120889"/>
                <a:gd name="connsiteX32" fmla="*/ 465518 w 634546"/>
                <a:gd name="connsiteY32" fmla="*/ 580768 h 1120889"/>
                <a:gd name="connsiteX33" fmla="*/ 473756 w 634546"/>
                <a:gd name="connsiteY33" fmla="*/ 663146 h 1120889"/>
                <a:gd name="connsiteX34" fmla="*/ 494351 w 634546"/>
                <a:gd name="connsiteY34" fmla="*/ 774357 h 1120889"/>
                <a:gd name="connsiteX35" fmla="*/ 481994 w 634546"/>
                <a:gd name="connsiteY35" fmla="*/ 848498 h 1120889"/>
                <a:gd name="connsiteX36" fmla="*/ 481994 w 634546"/>
                <a:gd name="connsiteY36" fmla="*/ 992660 h 1120889"/>
                <a:gd name="connsiteX37" fmla="*/ 490232 w 634546"/>
                <a:gd name="connsiteY37" fmla="*/ 1075038 h 1120889"/>
                <a:gd name="connsiteX38" fmla="*/ 498469 w 634546"/>
                <a:gd name="connsiteY38" fmla="*/ 1103871 h 1120889"/>
                <a:gd name="connsiteX39" fmla="*/ 498469 w 634546"/>
                <a:gd name="connsiteY39" fmla="*/ 1050325 h 1120889"/>
                <a:gd name="connsiteX40" fmla="*/ 490232 w 634546"/>
                <a:gd name="connsiteY40" fmla="*/ 902043 h 1120889"/>
                <a:gd name="connsiteX41" fmla="*/ 498469 w 634546"/>
                <a:gd name="connsiteY41" fmla="*/ 766119 h 1120889"/>
                <a:gd name="connsiteX42" fmla="*/ 473756 w 634546"/>
                <a:gd name="connsiteY42" fmla="*/ 564292 h 1120889"/>
                <a:gd name="connsiteX43" fmla="*/ 519064 w 634546"/>
                <a:gd name="connsiteY43" fmla="*/ 535460 h 1120889"/>
                <a:gd name="connsiteX44" fmla="*/ 593205 w 634546"/>
                <a:gd name="connsiteY44" fmla="*/ 560173 h 1120889"/>
                <a:gd name="connsiteX45" fmla="*/ 597323 w 634546"/>
                <a:gd name="connsiteY45" fmla="*/ 650789 h 1120889"/>
                <a:gd name="connsiteX46" fmla="*/ 601442 w 634546"/>
                <a:gd name="connsiteY46" fmla="*/ 757881 h 1120889"/>
                <a:gd name="connsiteX47" fmla="*/ 609680 w 634546"/>
                <a:gd name="connsiteY47" fmla="*/ 860854 h 1120889"/>
                <a:gd name="connsiteX48" fmla="*/ 605561 w 634546"/>
                <a:gd name="connsiteY48" fmla="*/ 959708 h 1120889"/>
                <a:gd name="connsiteX49" fmla="*/ 601442 w 634546"/>
                <a:gd name="connsiteY49" fmla="*/ 996779 h 1120889"/>
                <a:gd name="connsiteX50" fmla="*/ 617918 w 634546"/>
                <a:gd name="connsiteY50" fmla="*/ 951471 h 1120889"/>
                <a:gd name="connsiteX51" fmla="*/ 630275 w 634546"/>
                <a:gd name="connsiteY51" fmla="*/ 881449 h 1120889"/>
                <a:gd name="connsiteX52" fmla="*/ 634394 w 634546"/>
                <a:gd name="connsiteY52" fmla="*/ 790833 h 1120889"/>
                <a:gd name="connsiteX53" fmla="*/ 630275 w 634546"/>
                <a:gd name="connsiteY53" fmla="*/ 712573 h 1120889"/>
                <a:gd name="connsiteX54" fmla="*/ 601442 w 634546"/>
                <a:gd name="connsiteY54" fmla="*/ 580768 h 112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34546" h="1120889">
                  <a:moveTo>
                    <a:pt x="337832" y="0"/>
                  </a:moveTo>
                  <a:cubicBezTo>
                    <a:pt x="328221" y="60068"/>
                    <a:pt x="318610" y="120136"/>
                    <a:pt x="304880" y="177114"/>
                  </a:cubicBezTo>
                  <a:cubicBezTo>
                    <a:pt x="291150" y="234092"/>
                    <a:pt x="284285" y="294504"/>
                    <a:pt x="255453" y="341871"/>
                  </a:cubicBezTo>
                  <a:cubicBezTo>
                    <a:pt x="226621" y="389238"/>
                    <a:pt x="167583" y="417384"/>
                    <a:pt x="131886" y="461319"/>
                  </a:cubicBezTo>
                  <a:cubicBezTo>
                    <a:pt x="96189" y="505254"/>
                    <a:pt x="41269" y="605481"/>
                    <a:pt x="41269" y="605481"/>
                  </a:cubicBezTo>
                  <a:lnTo>
                    <a:pt x="41269" y="605481"/>
                  </a:lnTo>
                  <a:cubicBezTo>
                    <a:pt x="34404" y="631567"/>
                    <a:pt x="1453" y="753762"/>
                    <a:pt x="80" y="762000"/>
                  </a:cubicBezTo>
                  <a:cubicBezTo>
                    <a:pt x="-1293" y="770238"/>
                    <a:pt x="15183" y="698157"/>
                    <a:pt x="33032" y="654908"/>
                  </a:cubicBezTo>
                  <a:cubicBezTo>
                    <a:pt x="50881" y="611659"/>
                    <a:pt x="76967" y="543697"/>
                    <a:pt x="107172" y="502508"/>
                  </a:cubicBezTo>
                  <a:cubicBezTo>
                    <a:pt x="137377" y="461319"/>
                    <a:pt x="188178" y="431800"/>
                    <a:pt x="214264" y="407773"/>
                  </a:cubicBezTo>
                  <a:cubicBezTo>
                    <a:pt x="240350" y="383746"/>
                    <a:pt x="248588" y="350108"/>
                    <a:pt x="263691" y="358346"/>
                  </a:cubicBezTo>
                  <a:cubicBezTo>
                    <a:pt x="278794" y="366584"/>
                    <a:pt x="304880" y="419443"/>
                    <a:pt x="304880" y="457200"/>
                  </a:cubicBezTo>
                  <a:cubicBezTo>
                    <a:pt x="304880" y="494957"/>
                    <a:pt x="276048" y="523103"/>
                    <a:pt x="263691" y="584887"/>
                  </a:cubicBezTo>
                  <a:cubicBezTo>
                    <a:pt x="251334" y="646671"/>
                    <a:pt x="234859" y="767492"/>
                    <a:pt x="230740" y="827903"/>
                  </a:cubicBezTo>
                  <a:cubicBezTo>
                    <a:pt x="226621" y="888314"/>
                    <a:pt x="235546" y="902730"/>
                    <a:pt x="238978" y="947352"/>
                  </a:cubicBezTo>
                  <a:cubicBezTo>
                    <a:pt x="242410" y="991974"/>
                    <a:pt x="247902" y="1088768"/>
                    <a:pt x="251334" y="1095633"/>
                  </a:cubicBezTo>
                  <a:cubicBezTo>
                    <a:pt x="254766" y="1102498"/>
                    <a:pt x="260258" y="1026984"/>
                    <a:pt x="259572" y="988541"/>
                  </a:cubicBezTo>
                  <a:cubicBezTo>
                    <a:pt x="258885" y="950098"/>
                    <a:pt x="248588" y="899297"/>
                    <a:pt x="247215" y="864973"/>
                  </a:cubicBezTo>
                  <a:cubicBezTo>
                    <a:pt x="245842" y="830649"/>
                    <a:pt x="251334" y="809368"/>
                    <a:pt x="251334" y="782595"/>
                  </a:cubicBezTo>
                  <a:cubicBezTo>
                    <a:pt x="251334" y="755822"/>
                    <a:pt x="241036" y="746897"/>
                    <a:pt x="247215" y="704335"/>
                  </a:cubicBezTo>
                  <a:cubicBezTo>
                    <a:pt x="253393" y="661773"/>
                    <a:pt x="274675" y="562233"/>
                    <a:pt x="288405" y="527222"/>
                  </a:cubicBezTo>
                  <a:cubicBezTo>
                    <a:pt x="302135" y="492211"/>
                    <a:pt x="314491" y="496331"/>
                    <a:pt x="329594" y="494271"/>
                  </a:cubicBezTo>
                  <a:cubicBezTo>
                    <a:pt x="344697" y="492211"/>
                    <a:pt x="370783" y="495643"/>
                    <a:pt x="379021" y="514865"/>
                  </a:cubicBezTo>
                  <a:cubicBezTo>
                    <a:pt x="387259" y="534087"/>
                    <a:pt x="379021" y="609600"/>
                    <a:pt x="379021" y="609600"/>
                  </a:cubicBezTo>
                  <a:cubicBezTo>
                    <a:pt x="379021" y="654908"/>
                    <a:pt x="381080" y="726990"/>
                    <a:pt x="379021" y="786714"/>
                  </a:cubicBezTo>
                  <a:cubicBezTo>
                    <a:pt x="376962" y="846438"/>
                    <a:pt x="368037" y="913027"/>
                    <a:pt x="366664" y="967946"/>
                  </a:cubicBezTo>
                  <a:cubicBezTo>
                    <a:pt x="365291" y="1022865"/>
                    <a:pt x="369410" y="1099065"/>
                    <a:pt x="370783" y="1116227"/>
                  </a:cubicBezTo>
                  <a:cubicBezTo>
                    <a:pt x="372156" y="1133389"/>
                    <a:pt x="373529" y="1099751"/>
                    <a:pt x="374902" y="1070919"/>
                  </a:cubicBezTo>
                  <a:cubicBezTo>
                    <a:pt x="376275" y="1042087"/>
                    <a:pt x="377648" y="1009822"/>
                    <a:pt x="379021" y="943233"/>
                  </a:cubicBezTo>
                  <a:cubicBezTo>
                    <a:pt x="380394" y="876644"/>
                    <a:pt x="380394" y="740033"/>
                    <a:pt x="383140" y="671384"/>
                  </a:cubicBezTo>
                  <a:cubicBezTo>
                    <a:pt x="385886" y="602735"/>
                    <a:pt x="386572" y="557427"/>
                    <a:pt x="395496" y="531341"/>
                  </a:cubicBezTo>
                  <a:cubicBezTo>
                    <a:pt x="404420" y="505255"/>
                    <a:pt x="425016" y="506627"/>
                    <a:pt x="436686" y="514865"/>
                  </a:cubicBezTo>
                  <a:cubicBezTo>
                    <a:pt x="448356" y="523103"/>
                    <a:pt x="459340" y="556055"/>
                    <a:pt x="465518" y="580768"/>
                  </a:cubicBezTo>
                  <a:cubicBezTo>
                    <a:pt x="471696" y="605481"/>
                    <a:pt x="468951" y="630881"/>
                    <a:pt x="473756" y="663146"/>
                  </a:cubicBezTo>
                  <a:cubicBezTo>
                    <a:pt x="478561" y="695411"/>
                    <a:pt x="492978" y="743465"/>
                    <a:pt x="494351" y="774357"/>
                  </a:cubicBezTo>
                  <a:cubicBezTo>
                    <a:pt x="495724" y="805249"/>
                    <a:pt x="484054" y="812114"/>
                    <a:pt x="481994" y="848498"/>
                  </a:cubicBezTo>
                  <a:cubicBezTo>
                    <a:pt x="479935" y="884882"/>
                    <a:pt x="480621" y="954903"/>
                    <a:pt x="481994" y="992660"/>
                  </a:cubicBezTo>
                  <a:cubicBezTo>
                    <a:pt x="483367" y="1030417"/>
                    <a:pt x="487486" y="1056503"/>
                    <a:pt x="490232" y="1075038"/>
                  </a:cubicBezTo>
                  <a:cubicBezTo>
                    <a:pt x="492978" y="1093573"/>
                    <a:pt x="497096" y="1107990"/>
                    <a:pt x="498469" y="1103871"/>
                  </a:cubicBezTo>
                  <a:cubicBezTo>
                    <a:pt x="499842" y="1099752"/>
                    <a:pt x="499842" y="1083963"/>
                    <a:pt x="498469" y="1050325"/>
                  </a:cubicBezTo>
                  <a:cubicBezTo>
                    <a:pt x="497096" y="1016687"/>
                    <a:pt x="490232" y="949411"/>
                    <a:pt x="490232" y="902043"/>
                  </a:cubicBezTo>
                  <a:cubicBezTo>
                    <a:pt x="490232" y="854675"/>
                    <a:pt x="501215" y="822411"/>
                    <a:pt x="498469" y="766119"/>
                  </a:cubicBezTo>
                  <a:cubicBezTo>
                    <a:pt x="495723" y="709827"/>
                    <a:pt x="470324" y="602735"/>
                    <a:pt x="473756" y="564292"/>
                  </a:cubicBezTo>
                  <a:cubicBezTo>
                    <a:pt x="477189" y="525849"/>
                    <a:pt x="499156" y="536146"/>
                    <a:pt x="519064" y="535460"/>
                  </a:cubicBezTo>
                  <a:cubicBezTo>
                    <a:pt x="538972" y="534774"/>
                    <a:pt x="580162" y="540952"/>
                    <a:pt x="593205" y="560173"/>
                  </a:cubicBezTo>
                  <a:cubicBezTo>
                    <a:pt x="606248" y="579394"/>
                    <a:pt x="595950" y="617838"/>
                    <a:pt x="597323" y="650789"/>
                  </a:cubicBezTo>
                  <a:cubicBezTo>
                    <a:pt x="598696" y="683740"/>
                    <a:pt x="599382" y="722870"/>
                    <a:pt x="601442" y="757881"/>
                  </a:cubicBezTo>
                  <a:cubicBezTo>
                    <a:pt x="603502" y="792892"/>
                    <a:pt x="608994" y="827216"/>
                    <a:pt x="609680" y="860854"/>
                  </a:cubicBezTo>
                  <a:cubicBezTo>
                    <a:pt x="610366" y="894492"/>
                    <a:pt x="606934" y="937054"/>
                    <a:pt x="605561" y="959708"/>
                  </a:cubicBezTo>
                  <a:cubicBezTo>
                    <a:pt x="604188" y="982362"/>
                    <a:pt x="599383" y="998152"/>
                    <a:pt x="601442" y="996779"/>
                  </a:cubicBezTo>
                  <a:cubicBezTo>
                    <a:pt x="603501" y="995406"/>
                    <a:pt x="613113" y="970693"/>
                    <a:pt x="617918" y="951471"/>
                  </a:cubicBezTo>
                  <a:cubicBezTo>
                    <a:pt x="622723" y="932249"/>
                    <a:pt x="627529" y="908222"/>
                    <a:pt x="630275" y="881449"/>
                  </a:cubicBezTo>
                  <a:cubicBezTo>
                    <a:pt x="633021" y="854676"/>
                    <a:pt x="634394" y="818979"/>
                    <a:pt x="634394" y="790833"/>
                  </a:cubicBezTo>
                  <a:cubicBezTo>
                    <a:pt x="634394" y="762687"/>
                    <a:pt x="635767" y="747584"/>
                    <a:pt x="630275" y="712573"/>
                  </a:cubicBezTo>
                  <a:cubicBezTo>
                    <a:pt x="624783" y="677562"/>
                    <a:pt x="613112" y="629165"/>
                    <a:pt x="601442" y="580768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orme libre 282">
              <a:extLst>
                <a:ext uri="{FF2B5EF4-FFF2-40B4-BE49-F238E27FC236}">
                  <a16:creationId xmlns:a16="http://schemas.microsoft.com/office/drawing/2014/main" id="{7F14B0E5-62FF-A01F-4BAD-CD3161826E57}"/>
                </a:ext>
              </a:extLst>
            </p:cNvPr>
            <p:cNvSpPr/>
            <p:nvPr/>
          </p:nvSpPr>
          <p:spPr>
            <a:xfrm flipH="1">
              <a:off x="12920978" y="9713821"/>
              <a:ext cx="640567" cy="1649493"/>
            </a:xfrm>
            <a:custGeom>
              <a:avLst/>
              <a:gdLst>
                <a:gd name="connsiteX0" fmla="*/ 193790 w 404554"/>
                <a:gd name="connsiteY0" fmla="*/ 0 h 980445"/>
                <a:gd name="connsiteX1" fmla="*/ 197909 w 404554"/>
                <a:gd name="connsiteY1" fmla="*/ 172995 h 980445"/>
                <a:gd name="connsiteX2" fmla="*/ 177315 w 404554"/>
                <a:gd name="connsiteY2" fmla="*/ 218303 h 980445"/>
                <a:gd name="connsiteX3" fmla="*/ 127888 w 404554"/>
                <a:gd name="connsiteY3" fmla="*/ 329514 h 980445"/>
                <a:gd name="connsiteX4" fmla="*/ 107293 w 404554"/>
                <a:gd name="connsiteY4" fmla="*/ 407773 h 980445"/>
                <a:gd name="connsiteX5" fmla="*/ 66104 w 404554"/>
                <a:gd name="connsiteY5" fmla="*/ 453081 h 980445"/>
                <a:gd name="connsiteX6" fmla="*/ 37271 w 404554"/>
                <a:gd name="connsiteY6" fmla="*/ 477795 h 980445"/>
                <a:gd name="connsiteX7" fmla="*/ 45509 w 404554"/>
                <a:gd name="connsiteY7" fmla="*/ 531341 h 980445"/>
                <a:gd name="connsiteX8" fmla="*/ 24915 w 404554"/>
                <a:gd name="connsiteY8" fmla="*/ 568411 h 980445"/>
                <a:gd name="connsiteX9" fmla="*/ 12558 w 404554"/>
                <a:gd name="connsiteY9" fmla="*/ 605481 h 980445"/>
                <a:gd name="connsiteX10" fmla="*/ 201 w 404554"/>
                <a:gd name="connsiteY10" fmla="*/ 626076 h 980445"/>
                <a:gd name="connsiteX11" fmla="*/ 8439 w 404554"/>
                <a:gd name="connsiteY11" fmla="*/ 679622 h 980445"/>
                <a:gd name="connsiteX12" fmla="*/ 49628 w 404554"/>
                <a:gd name="connsiteY12" fmla="*/ 638432 h 980445"/>
                <a:gd name="connsiteX13" fmla="*/ 66104 w 404554"/>
                <a:gd name="connsiteY13" fmla="*/ 597243 h 980445"/>
                <a:gd name="connsiteX14" fmla="*/ 74342 w 404554"/>
                <a:gd name="connsiteY14" fmla="*/ 564292 h 980445"/>
                <a:gd name="connsiteX15" fmla="*/ 94936 w 404554"/>
                <a:gd name="connsiteY15" fmla="*/ 535459 h 980445"/>
                <a:gd name="connsiteX16" fmla="*/ 70223 w 404554"/>
                <a:gd name="connsiteY16" fmla="*/ 490151 h 980445"/>
                <a:gd name="connsiteX17" fmla="*/ 86699 w 404554"/>
                <a:gd name="connsiteY17" fmla="*/ 432486 h 980445"/>
                <a:gd name="connsiteX18" fmla="*/ 111412 w 404554"/>
                <a:gd name="connsiteY18" fmla="*/ 407773 h 980445"/>
                <a:gd name="connsiteX19" fmla="*/ 119650 w 404554"/>
                <a:gd name="connsiteY19" fmla="*/ 362465 h 980445"/>
                <a:gd name="connsiteX20" fmla="*/ 152601 w 404554"/>
                <a:gd name="connsiteY20" fmla="*/ 271849 h 980445"/>
                <a:gd name="connsiteX21" fmla="*/ 197909 w 404554"/>
                <a:gd name="connsiteY21" fmla="*/ 222422 h 980445"/>
                <a:gd name="connsiteX22" fmla="*/ 222623 w 404554"/>
                <a:gd name="connsiteY22" fmla="*/ 350108 h 980445"/>
                <a:gd name="connsiteX23" fmla="*/ 259693 w 404554"/>
                <a:gd name="connsiteY23" fmla="*/ 428368 h 980445"/>
                <a:gd name="connsiteX24" fmla="*/ 263812 w 404554"/>
                <a:gd name="connsiteY24" fmla="*/ 502508 h 980445"/>
                <a:gd name="connsiteX25" fmla="*/ 222623 w 404554"/>
                <a:gd name="connsiteY25" fmla="*/ 601362 h 980445"/>
                <a:gd name="connsiteX26" fmla="*/ 197909 w 404554"/>
                <a:gd name="connsiteY26" fmla="*/ 675503 h 980445"/>
                <a:gd name="connsiteX27" fmla="*/ 173196 w 404554"/>
                <a:gd name="connsiteY27" fmla="*/ 720811 h 980445"/>
                <a:gd name="connsiteX28" fmla="*/ 156720 w 404554"/>
                <a:gd name="connsiteY28" fmla="*/ 749643 h 980445"/>
                <a:gd name="connsiteX29" fmla="*/ 107293 w 404554"/>
                <a:gd name="connsiteY29" fmla="*/ 827903 h 980445"/>
                <a:gd name="connsiteX30" fmla="*/ 70223 w 404554"/>
                <a:gd name="connsiteY30" fmla="*/ 869092 h 980445"/>
                <a:gd name="connsiteX31" fmla="*/ 37271 w 404554"/>
                <a:gd name="connsiteY31" fmla="*/ 926757 h 980445"/>
                <a:gd name="connsiteX32" fmla="*/ 37271 w 404554"/>
                <a:gd name="connsiteY32" fmla="*/ 980303 h 980445"/>
                <a:gd name="connsiteX33" fmla="*/ 103174 w 404554"/>
                <a:gd name="connsiteY33" fmla="*/ 910281 h 980445"/>
                <a:gd name="connsiteX34" fmla="*/ 140244 w 404554"/>
                <a:gd name="connsiteY34" fmla="*/ 864973 h 980445"/>
                <a:gd name="connsiteX35" fmla="*/ 152601 w 404554"/>
                <a:gd name="connsiteY35" fmla="*/ 774357 h 980445"/>
                <a:gd name="connsiteX36" fmla="*/ 156720 w 404554"/>
                <a:gd name="connsiteY36" fmla="*/ 766119 h 980445"/>
                <a:gd name="connsiteX37" fmla="*/ 185553 w 404554"/>
                <a:gd name="connsiteY37" fmla="*/ 762000 h 980445"/>
                <a:gd name="connsiteX38" fmla="*/ 210266 w 404554"/>
                <a:gd name="connsiteY38" fmla="*/ 741405 h 980445"/>
                <a:gd name="connsiteX39" fmla="*/ 230861 w 404554"/>
                <a:gd name="connsiteY39" fmla="*/ 729049 h 980445"/>
                <a:gd name="connsiteX40" fmla="*/ 263812 w 404554"/>
                <a:gd name="connsiteY40" fmla="*/ 679622 h 980445"/>
                <a:gd name="connsiteX41" fmla="*/ 284407 w 404554"/>
                <a:gd name="connsiteY41" fmla="*/ 654908 h 980445"/>
                <a:gd name="connsiteX42" fmla="*/ 317358 w 404554"/>
                <a:gd name="connsiteY42" fmla="*/ 646670 h 980445"/>
                <a:gd name="connsiteX43" fmla="*/ 329715 w 404554"/>
                <a:gd name="connsiteY43" fmla="*/ 646670 h 980445"/>
                <a:gd name="connsiteX44" fmla="*/ 313239 w 404554"/>
                <a:gd name="connsiteY44" fmla="*/ 716692 h 980445"/>
                <a:gd name="connsiteX45" fmla="*/ 267931 w 404554"/>
                <a:gd name="connsiteY45" fmla="*/ 749643 h 980445"/>
                <a:gd name="connsiteX46" fmla="*/ 214385 w 404554"/>
                <a:gd name="connsiteY46" fmla="*/ 766119 h 980445"/>
                <a:gd name="connsiteX47" fmla="*/ 206147 w 404554"/>
                <a:gd name="connsiteY47" fmla="*/ 803189 h 980445"/>
                <a:gd name="connsiteX48" fmla="*/ 185553 w 404554"/>
                <a:gd name="connsiteY48" fmla="*/ 844378 h 980445"/>
                <a:gd name="connsiteX49" fmla="*/ 156720 w 404554"/>
                <a:gd name="connsiteY49" fmla="*/ 869092 h 980445"/>
                <a:gd name="connsiteX50" fmla="*/ 148482 w 404554"/>
                <a:gd name="connsiteY50" fmla="*/ 902043 h 980445"/>
                <a:gd name="connsiteX51" fmla="*/ 197909 w 404554"/>
                <a:gd name="connsiteY51" fmla="*/ 864973 h 980445"/>
                <a:gd name="connsiteX52" fmla="*/ 247336 w 404554"/>
                <a:gd name="connsiteY52" fmla="*/ 852616 h 980445"/>
                <a:gd name="connsiteX53" fmla="*/ 288526 w 404554"/>
                <a:gd name="connsiteY53" fmla="*/ 799070 h 980445"/>
                <a:gd name="connsiteX54" fmla="*/ 337953 w 404554"/>
                <a:gd name="connsiteY54" fmla="*/ 745524 h 980445"/>
                <a:gd name="connsiteX55" fmla="*/ 358547 w 404554"/>
                <a:gd name="connsiteY55" fmla="*/ 729049 h 980445"/>
                <a:gd name="connsiteX56" fmla="*/ 383261 w 404554"/>
                <a:gd name="connsiteY56" fmla="*/ 696097 h 980445"/>
                <a:gd name="connsiteX57" fmla="*/ 395617 w 404554"/>
                <a:gd name="connsiteY57" fmla="*/ 650789 h 980445"/>
                <a:gd name="connsiteX58" fmla="*/ 399736 w 404554"/>
                <a:gd name="connsiteY58" fmla="*/ 621957 h 980445"/>
                <a:gd name="connsiteX59" fmla="*/ 399736 w 404554"/>
                <a:gd name="connsiteY59" fmla="*/ 584886 h 980445"/>
                <a:gd name="connsiteX60" fmla="*/ 403855 w 404554"/>
                <a:gd name="connsiteY60" fmla="*/ 527222 h 980445"/>
                <a:gd name="connsiteX61" fmla="*/ 383261 w 404554"/>
                <a:gd name="connsiteY61" fmla="*/ 498389 h 980445"/>
                <a:gd name="connsiteX62" fmla="*/ 366785 w 404554"/>
                <a:gd name="connsiteY62" fmla="*/ 448962 h 980445"/>
                <a:gd name="connsiteX63" fmla="*/ 362666 w 404554"/>
                <a:gd name="connsiteY63" fmla="*/ 436605 h 980445"/>
                <a:gd name="connsiteX64" fmla="*/ 358547 w 404554"/>
                <a:gd name="connsiteY64" fmla="*/ 391297 h 980445"/>
                <a:gd name="connsiteX65" fmla="*/ 354428 w 404554"/>
                <a:gd name="connsiteY65" fmla="*/ 383059 h 980445"/>
                <a:gd name="connsiteX66" fmla="*/ 342071 w 404554"/>
                <a:gd name="connsiteY66" fmla="*/ 362465 h 980445"/>
                <a:gd name="connsiteX67" fmla="*/ 309120 w 404554"/>
                <a:gd name="connsiteY67" fmla="*/ 354227 h 980445"/>
                <a:gd name="connsiteX68" fmla="*/ 296763 w 404554"/>
                <a:gd name="connsiteY68" fmla="*/ 358346 h 980445"/>
                <a:gd name="connsiteX69" fmla="*/ 276169 w 404554"/>
                <a:gd name="connsiteY69" fmla="*/ 296562 h 980445"/>
                <a:gd name="connsiteX70" fmla="*/ 259693 w 404554"/>
                <a:gd name="connsiteY70" fmla="*/ 255373 h 980445"/>
                <a:gd name="connsiteX71" fmla="*/ 251455 w 404554"/>
                <a:gd name="connsiteY71" fmla="*/ 201827 h 980445"/>
                <a:gd name="connsiteX72" fmla="*/ 243217 w 404554"/>
                <a:gd name="connsiteY72" fmla="*/ 156519 h 98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04554" h="980445">
                  <a:moveTo>
                    <a:pt x="193790" y="0"/>
                  </a:moveTo>
                  <a:cubicBezTo>
                    <a:pt x="197222" y="68305"/>
                    <a:pt x="200655" y="136611"/>
                    <a:pt x="197909" y="172995"/>
                  </a:cubicBezTo>
                  <a:cubicBezTo>
                    <a:pt x="195163" y="209379"/>
                    <a:pt x="188985" y="192216"/>
                    <a:pt x="177315" y="218303"/>
                  </a:cubicBezTo>
                  <a:cubicBezTo>
                    <a:pt x="165645" y="244390"/>
                    <a:pt x="139558" y="297936"/>
                    <a:pt x="127888" y="329514"/>
                  </a:cubicBezTo>
                  <a:cubicBezTo>
                    <a:pt x="116218" y="361092"/>
                    <a:pt x="117590" y="387179"/>
                    <a:pt x="107293" y="407773"/>
                  </a:cubicBezTo>
                  <a:cubicBezTo>
                    <a:pt x="96996" y="428368"/>
                    <a:pt x="77774" y="441411"/>
                    <a:pt x="66104" y="453081"/>
                  </a:cubicBezTo>
                  <a:cubicBezTo>
                    <a:pt x="54434" y="464751"/>
                    <a:pt x="40703" y="464752"/>
                    <a:pt x="37271" y="477795"/>
                  </a:cubicBezTo>
                  <a:cubicBezTo>
                    <a:pt x="33838" y="490838"/>
                    <a:pt x="47568" y="516238"/>
                    <a:pt x="45509" y="531341"/>
                  </a:cubicBezTo>
                  <a:cubicBezTo>
                    <a:pt x="43450" y="546444"/>
                    <a:pt x="30407" y="556054"/>
                    <a:pt x="24915" y="568411"/>
                  </a:cubicBezTo>
                  <a:cubicBezTo>
                    <a:pt x="19423" y="580768"/>
                    <a:pt x="12558" y="605481"/>
                    <a:pt x="12558" y="605481"/>
                  </a:cubicBezTo>
                  <a:cubicBezTo>
                    <a:pt x="8439" y="615092"/>
                    <a:pt x="887" y="613719"/>
                    <a:pt x="201" y="626076"/>
                  </a:cubicBezTo>
                  <a:cubicBezTo>
                    <a:pt x="-485" y="638433"/>
                    <a:pt x="201" y="677563"/>
                    <a:pt x="8439" y="679622"/>
                  </a:cubicBezTo>
                  <a:cubicBezTo>
                    <a:pt x="16677" y="681681"/>
                    <a:pt x="40017" y="652162"/>
                    <a:pt x="49628" y="638432"/>
                  </a:cubicBezTo>
                  <a:cubicBezTo>
                    <a:pt x="59239" y="624702"/>
                    <a:pt x="61985" y="609600"/>
                    <a:pt x="66104" y="597243"/>
                  </a:cubicBezTo>
                  <a:cubicBezTo>
                    <a:pt x="70223" y="584886"/>
                    <a:pt x="69537" y="574589"/>
                    <a:pt x="74342" y="564292"/>
                  </a:cubicBezTo>
                  <a:cubicBezTo>
                    <a:pt x="79147" y="553995"/>
                    <a:pt x="95622" y="547816"/>
                    <a:pt x="94936" y="535459"/>
                  </a:cubicBezTo>
                  <a:cubicBezTo>
                    <a:pt x="94250" y="523102"/>
                    <a:pt x="71596" y="507313"/>
                    <a:pt x="70223" y="490151"/>
                  </a:cubicBezTo>
                  <a:cubicBezTo>
                    <a:pt x="68850" y="472989"/>
                    <a:pt x="79834" y="446216"/>
                    <a:pt x="86699" y="432486"/>
                  </a:cubicBezTo>
                  <a:cubicBezTo>
                    <a:pt x="93564" y="418756"/>
                    <a:pt x="105920" y="419443"/>
                    <a:pt x="111412" y="407773"/>
                  </a:cubicBezTo>
                  <a:cubicBezTo>
                    <a:pt x="116904" y="396103"/>
                    <a:pt x="112785" y="385119"/>
                    <a:pt x="119650" y="362465"/>
                  </a:cubicBezTo>
                  <a:cubicBezTo>
                    <a:pt x="126515" y="339811"/>
                    <a:pt x="139558" y="295190"/>
                    <a:pt x="152601" y="271849"/>
                  </a:cubicBezTo>
                  <a:cubicBezTo>
                    <a:pt x="165644" y="248509"/>
                    <a:pt x="186239" y="209379"/>
                    <a:pt x="197909" y="222422"/>
                  </a:cubicBezTo>
                  <a:cubicBezTo>
                    <a:pt x="209579" y="235465"/>
                    <a:pt x="212326" y="315784"/>
                    <a:pt x="222623" y="350108"/>
                  </a:cubicBezTo>
                  <a:cubicBezTo>
                    <a:pt x="232920" y="384432"/>
                    <a:pt x="252828" y="402968"/>
                    <a:pt x="259693" y="428368"/>
                  </a:cubicBezTo>
                  <a:cubicBezTo>
                    <a:pt x="266558" y="453768"/>
                    <a:pt x="269990" y="473676"/>
                    <a:pt x="263812" y="502508"/>
                  </a:cubicBezTo>
                  <a:cubicBezTo>
                    <a:pt x="257634" y="531340"/>
                    <a:pt x="233607" y="572530"/>
                    <a:pt x="222623" y="601362"/>
                  </a:cubicBezTo>
                  <a:cubicBezTo>
                    <a:pt x="211639" y="630195"/>
                    <a:pt x="206147" y="655595"/>
                    <a:pt x="197909" y="675503"/>
                  </a:cubicBezTo>
                  <a:cubicBezTo>
                    <a:pt x="189671" y="695411"/>
                    <a:pt x="180061" y="708454"/>
                    <a:pt x="173196" y="720811"/>
                  </a:cubicBezTo>
                  <a:cubicBezTo>
                    <a:pt x="166331" y="733168"/>
                    <a:pt x="167704" y="731794"/>
                    <a:pt x="156720" y="749643"/>
                  </a:cubicBezTo>
                  <a:cubicBezTo>
                    <a:pt x="145736" y="767492"/>
                    <a:pt x="121709" y="807995"/>
                    <a:pt x="107293" y="827903"/>
                  </a:cubicBezTo>
                  <a:cubicBezTo>
                    <a:pt x="92877" y="847811"/>
                    <a:pt x="81893" y="852616"/>
                    <a:pt x="70223" y="869092"/>
                  </a:cubicBezTo>
                  <a:cubicBezTo>
                    <a:pt x="58553" y="885568"/>
                    <a:pt x="42763" y="908222"/>
                    <a:pt x="37271" y="926757"/>
                  </a:cubicBezTo>
                  <a:cubicBezTo>
                    <a:pt x="31779" y="945292"/>
                    <a:pt x="26287" y="983049"/>
                    <a:pt x="37271" y="980303"/>
                  </a:cubicBezTo>
                  <a:cubicBezTo>
                    <a:pt x="48255" y="977557"/>
                    <a:pt x="86012" y="929503"/>
                    <a:pt x="103174" y="910281"/>
                  </a:cubicBezTo>
                  <a:cubicBezTo>
                    <a:pt x="120336" y="891059"/>
                    <a:pt x="132006" y="887627"/>
                    <a:pt x="140244" y="864973"/>
                  </a:cubicBezTo>
                  <a:cubicBezTo>
                    <a:pt x="148482" y="842319"/>
                    <a:pt x="149855" y="790833"/>
                    <a:pt x="152601" y="774357"/>
                  </a:cubicBezTo>
                  <a:cubicBezTo>
                    <a:pt x="155347" y="757881"/>
                    <a:pt x="151228" y="768178"/>
                    <a:pt x="156720" y="766119"/>
                  </a:cubicBezTo>
                  <a:cubicBezTo>
                    <a:pt x="162212" y="764060"/>
                    <a:pt x="176629" y="766119"/>
                    <a:pt x="185553" y="762000"/>
                  </a:cubicBezTo>
                  <a:cubicBezTo>
                    <a:pt x="194477" y="757881"/>
                    <a:pt x="202715" y="746897"/>
                    <a:pt x="210266" y="741405"/>
                  </a:cubicBezTo>
                  <a:cubicBezTo>
                    <a:pt x="217817" y="735913"/>
                    <a:pt x="221937" y="739346"/>
                    <a:pt x="230861" y="729049"/>
                  </a:cubicBezTo>
                  <a:cubicBezTo>
                    <a:pt x="239785" y="718752"/>
                    <a:pt x="254888" y="691979"/>
                    <a:pt x="263812" y="679622"/>
                  </a:cubicBezTo>
                  <a:cubicBezTo>
                    <a:pt x="272736" y="667265"/>
                    <a:pt x="275483" y="660400"/>
                    <a:pt x="284407" y="654908"/>
                  </a:cubicBezTo>
                  <a:cubicBezTo>
                    <a:pt x="293331" y="649416"/>
                    <a:pt x="317358" y="646670"/>
                    <a:pt x="317358" y="646670"/>
                  </a:cubicBezTo>
                  <a:cubicBezTo>
                    <a:pt x="324909" y="645297"/>
                    <a:pt x="330401" y="635000"/>
                    <a:pt x="329715" y="646670"/>
                  </a:cubicBezTo>
                  <a:cubicBezTo>
                    <a:pt x="329029" y="658340"/>
                    <a:pt x="323536" y="699530"/>
                    <a:pt x="313239" y="716692"/>
                  </a:cubicBezTo>
                  <a:cubicBezTo>
                    <a:pt x="302942" y="733854"/>
                    <a:pt x="284407" y="741405"/>
                    <a:pt x="267931" y="749643"/>
                  </a:cubicBezTo>
                  <a:cubicBezTo>
                    <a:pt x="251455" y="757881"/>
                    <a:pt x="224682" y="757195"/>
                    <a:pt x="214385" y="766119"/>
                  </a:cubicBezTo>
                  <a:cubicBezTo>
                    <a:pt x="204088" y="775043"/>
                    <a:pt x="210952" y="790146"/>
                    <a:pt x="206147" y="803189"/>
                  </a:cubicBezTo>
                  <a:cubicBezTo>
                    <a:pt x="201342" y="816232"/>
                    <a:pt x="193791" y="833394"/>
                    <a:pt x="185553" y="844378"/>
                  </a:cubicBezTo>
                  <a:cubicBezTo>
                    <a:pt x="177315" y="855362"/>
                    <a:pt x="162898" y="859481"/>
                    <a:pt x="156720" y="869092"/>
                  </a:cubicBezTo>
                  <a:cubicBezTo>
                    <a:pt x="150541" y="878703"/>
                    <a:pt x="141617" y="902729"/>
                    <a:pt x="148482" y="902043"/>
                  </a:cubicBezTo>
                  <a:cubicBezTo>
                    <a:pt x="155347" y="901357"/>
                    <a:pt x="181433" y="873211"/>
                    <a:pt x="197909" y="864973"/>
                  </a:cubicBezTo>
                  <a:cubicBezTo>
                    <a:pt x="214385" y="856735"/>
                    <a:pt x="232233" y="863600"/>
                    <a:pt x="247336" y="852616"/>
                  </a:cubicBezTo>
                  <a:cubicBezTo>
                    <a:pt x="262439" y="841632"/>
                    <a:pt x="273423" y="816919"/>
                    <a:pt x="288526" y="799070"/>
                  </a:cubicBezTo>
                  <a:cubicBezTo>
                    <a:pt x="303629" y="781221"/>
                    <a:pt x="326283" y="757194"/>
                    <a:pt x="337953" y="745524"/>
                  </a:cubicBezTo>
                  <a:cubicBezTo>
                    <a:pt x="349623" y="733854"/>
                    <a:pt x="350996" y="737287"/>
                    <a:pt x="358547" y="729049"/>
                  </a:cubicBezTo>
                  <a:cubicBezTo>
                    <a:pt x="366098" y="720811"/>
                    <a:pt x="377083" y="709140"/>
                    <a:pt x="383261" y="696097"/>
                  </a:cubicBezTo>
                  <a:cubicBezTo>
                    <a:pt x="389439" y="683054"/>
                    <a:pt x="392871" y="663146"/>
                    <a:pt x="395617" y="650789"/>
                  </a:cubicBezTo>
                  <a:cubicBezTo>
                    <a:pt x="398363" y="638432"/>
                    <a:pt x="399050" y="632941"/>
                    <a:pt x="399736" y="621957"/>
                  </a:cubicBezTo>
                  <a:cubicBezTo>
                    <a:pt x="400422" y="610973"/>
                    <a:pt x="399050" y="600675"/>
                    <a:pt x="399736" y="584886"/>
                  </a:cubicBezTo>
                  <a:cubicBezTo>
                    <a:pt x="400422" y="569097"/>
                    <a:pt x="406601" y="541638"/>
                    <a:pt x="403855" y="527222"/>
                  </a:cubicBezTo>
                  <a:cubicBezTo>
                    <a:pt x="401109" y="512806"/>
                    <a:pt x="389439" y="511432"/>
                    <a:pt x="383261" y="498389"/>
                  </a:cubicBezTo>
                  <a:cubicBezTo>
                    <a:pt x="377083" y="485346"/>
                    <a:pt x="366785" y="448962"/>
                    <a:pt x="366785" y="448962"/>
                  </a:cubicBezTo>
                  <a:cubicBezTo>
                    <a:pt x="363353" y="438665"/>
                    <a:pt x="364039" y="446216"/>
                    <a:pt x="362666" y="436605"/>
                  </a:cubicBezTo>
                  <a:cubicBezTo>
                    <a:pt x="361293" y="426994"/>
                    <a:pt x="358547" y="391297"/>
                    <a:pt x="358547" y="391297"/>
                  </a:cubicBezTo>
                  <a:cubicBezTo>
                    <a:pt x="357174" y="382373"/>
                    <a:pt x="357174" y="387864"/>
                    <a:pt x="354428" y="383059"/>
                  </a:cubicBezTo>
                  <a:cubicBezTo>
                    <a:pt x="351682" y="378254"/>
                    <a:pt x="349622" y="367270"/>
                    <a:pt x="342071" y="362465"/>
                  </a:cubicBezTo>
                  <a:cubicBezTo>
                    <a:pt x="334520" y="357660"/>
                    <a:pt x="309120" y="354227"/>
                    <a:pt x="309120" y="354227"/>
                  </a:cubicBezTo>
                  <a:cubicBezTo>
                    <a:pt x="301569" y="353541"/>
                    <a:pt x="302255" y="367957"/>
                    <a:pt x="296763" y="358346"/>
                  </a:cubicBezTo>
                  <a:cubicBezTo>
                    <a:pt x="291271" y="348735"/>
                    <a:pt x="282347" y="313724"/>
                    <a:pt x="276169" y="296562"/>
                  </a:cubicBezTo>
                  <a:cubicBezTo>
                    <a:pt x="269991" y="279400"/>
                    <a:pt x="263812" y="271162"/>
                    <a:pt x="259693" y="255373"/>
                  </a:cubicBezTo>
                  <a:cubicBezTo>
                    <a:pt x="255574" y="239584"/>
                    <a:pt x="254201" y="218303"/>
                    <a:pt x="251455" y="201827"/>
                  </a:cubicBezTo>
                  <a:cubicBezTo>
                    <a:pt x="248709" y="185351"/>
                    <a:pt x="245963" y="170935"/>
                    <a:pt x="243217" y="156519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orme libre 283">
              <a:extLst>
                <a:ext uri="{FF2B5EF4-FFF2-40B4-BE49-F238E27FC236}">
                  <a16:creationId xmlns:a16="http://schemas.microsoft.com/office/drawing/2014/main" id="{7DCE5634-6937-FFCC-8693-7E3487A088FB}"/>
                </a:ext>
              </a:extLst>
            </p:cNvPr>
            <p:cNvSpPr/>
            <p:nvPr/>
          </p:nvSpPr>
          <p:spPr>
            <a:xfrm flipH="1">
              <a:off x="17304521" y="9436634"/>
              <a:ext cx="1004731" cy="1885776"/>
            </a:xfrm>
            <a:custGeom>
              <a:avLst/>
              <a:gdLst>
                <a:gd name="connsiteX0" fmla="*/ 337832 w 634546"/>
                <a:gd name="connsiteY0" fmla="*/ 0 h 1120889"/>
                <a:gd name="connsiteX1" fmla="*/ 304880 w 634546"/>
                <a:gd name="connsiteY1" fmla="*/ 177114 h 1120889"/>
                <a:gd name="connsiteX2" fmla="*/ 255453 w 634546"/>
                <a:gd name="connsiteY2" fmla="*/ 341871 h 1120889"/>
                <a:gd name="connsiteX3" fmla="*/ 131886 w 634546"/>
                <a:gd name="connsiteY3" fmla="*/ 461319 h 1120889"/>
                <a:gd name="connsiteX4" fmla="*/ 41269 w 634546"/>
                <a:gd name="connsiteY4" fmla="*/ 605481 h 1120889"/>
                <a:gd name="connsiteX5" fmla="*/ 41269 w 634546"/>
                <a:gd name="connsiteY5" fmla="*/ 605481 h 1120889"/>
                <a:gd name="connsiteX6" fmla="*/ 80 w 634546"/>
                <a:gd name="connsiteY6" fmla="*/ 762000 h 1120889"/>
                <a:gd name="connsiteX7" fmla="*/ 33032 w 634546"/>
                <a:gd name="connsiteY7" fmla="*/ 654908 h 1120889"/>
                <a:gd name="connsiteX8" fmla="*/ 107172 w 634546"/>
                <a:gd name="connsiteY8" fmla="*/ 502508 h 1120889"/>
                <a:gd name="connsiteX9" fmla="*/ 214264 w 634546"/>
                <a:gd name="connsiteY9" fmla="*/ 407773 h 1120889"/>
                <a:gd name="connsiteX10" fmla="*/ 263691 w 634546"/>
                <a:gd name="connsiteY10" fmla="*/ 358346 h 1120889"/>
                <a:gd name="connsiteX11" fmla="*/ 304880 w 634546"/>
                <a:gd name="connsiteY11" fmla="*/ 457200 h 1120889"/>
                <a:gd name="connsiteX12" fmla="*/ 263691 w 634546"/>
                <a:gd name="connsiteY12" fmla="*/ 584887 h 1120889"/>
                <a:gd name="connsiteX13" fmla="*/ 230740 w 634546"/>
                <a:gd name="connsiteY13" fmla="*/ 827903 h 1120889"/>
                <a:gd name="connsiteX14" fmla="*/ 238978 w 634546"/>
                <a:gd name="connsiteY14" fmla="*/ 947352 h 1120889"/>
                <a:gd name="connsiteX15" fmla="*/ 251334 w 634546"/>
                <a:gd name="connsiteY15" fmla="*/ 1095633 h 1120889"/>
                <a:gd name="connsiteX16" fmla="*/ 259572 w 634546"/>
                <a:gd name="connsiteY16" fmla="*/ 988541 h 1120889"/>
                <a:gd name="connsiteX17" fmla="*/ 247215 w 634546"/>
                <a:gd name="connsiteY17" fmla="*/ 864973 h 1120889"/>
                <a:gd name="connsiteX18" fmla="*/ 251334 w 634546"/>
                <a:gd name="connsiteY18" fmla="*/ 782595 h 1120889"/>
                <a:gd name="connsiteX19" fmla="*/ 247215 w 634546"/>
                <a:gd name="connsiteY19" fmla="*/ 704335 h 1120889"/>
                <a:gd name="connsiteX20" fmla="*/ 288405 w 634546"/>
                <a:gd name="connsiteY20" fmla="*/ 527222 h 1120889"/>
                <a:gd name="connsiteX21" fmla="*/ 329594 w 634546"/>
                <a:gd name="connsiteY21" fmla="*/ 494271 h 1120889"/>
                <a:gd name="connsiteX22" fmla="*/ 379021 w 634546"/>
                <a:gd name="connsiteY22" fmla="*/ 514865 h 1120889"/>
                <a:gd name="connsiteX23" fmla="*/ 379021 w 634546"/>
                <a:gd name="connsiteY23" fmla="*/ 609600 h 1120889"/>
                <a:gd name="connsiteX24" fmla="*/ 379021 w 634546"/>
                <a:gd name="connsiteY24" fmla="*/ 786714 h 1120889"/>
                <a:gd name="connsiteX25" fmla="*/ 366664 w 634546"/>
                <a:gd name="connsiteY25" fmla="*/ 967946 h 1120889"/>
                <a:gd name="connsiteX26" fmla="*/ 370783 w 634546"/>
                <a:gd name="connsiteY26" fmla="*/ 1116227 h 1120889"/>
                <a:gd name="connsiteX27" fmla="*/ 374902 w 634546"/>
                <a:gd name="connsiteY27" fmla="*/ 1070919 h 1120889"/>
                <a:gd name="connsiteX28" fmla="*/ 379021 w 634546"/>
                <a:gd name="connsiteY28" fmla="*/ 943233 h 1120889"/>
                <a:gd name="connsiteX29" fmla="*/ 383140 w 634546"/>
                <a:gd name="connsiteY29" fmla="*/ 671384 h 1120889"/>
                <a:gd name="connsiteX30" fmla="*/ 395496 w 634546"/>
                <a:gd name="connsiteY30" fmla="*/ 531341 h 1120889"/>
                <a:gd name="connsiteX31" fmla="*/ 436686 w 634546"/>
                <a:gd name="connsiteY31" fmla="*/ 514865 h 1120889"/>
                <a:gd name="connsiteX32" fmla="*/ 465518 w 634546"/>
                <a:gd name="connsiteY32" fmla="*/ 580768 h 1120889"/>
                <a:gd name="connsiteX33" fmla="*/ 473756 w 634546"/>
                <a:gd name="connsiteY33" fmla="*/ 663146 h 1120889"/>
                <a:gd name="connsiteX34" fmla="*/ 494351 w 634546"/>
                <a:gd name="connsiteY34" fmla="*/ 774357 h 1120889"/>
                <a:gd name="connsiteX35" fmla="*/ 481994 w 634546"/>
                <a:gd name="connsiteY35" fmla="*/ 848498 h 1120889"/>
                <a:gd name="connsiteX36" fmla="*/ 481994 w 634546"/>
                <a:gd name="connsiteY36" fmla="*/ 992660 h 1120889"/>
                <a:gd name="connsiteX37" fmla="*/ 490232 w 634546"/>
                <a:gd name="connsiteY37" fmla="*/ 1075038 h 1120889"/>
                <a:gd name="connsiteX38" fmla="*/ 498469 w 634546"/>
                <a:gd name="connsiteY38" fmla="*/ 1103871 h 1120889"/>
                <a:gd name="connsiteX39" fmla="*/ 498469 w 634546"/>
                <a:gd name="connsiteY39" fmla="*/ 1050325 h 1120889"/>
                <a:gd name="connsiteX40" fmla="*/ 490232 w 634546"/>
                <a:gd name="connsiteY40" fmla="*/ 902043 h 1120889"/>
                <a:gd name="connsiteX41" fmla="*/ 498469 w 634546"/>
                <a:gd name="connsiteY41" fmla="*/ 766119 h 1120889"/>
                <a:gd name="connsiteX42" fmla="*/ 473756 w 634546"/>
                <a:gd name="connsiteY42" fmla="*/ 564292 h 1120889"/>
                <a:gd name="connsiteX43" fmla="*/ 519064 w 634546"/>
                <a:gd name="connsiteY43" fmla="*/ 535460 h 1120889"/>
                <a:gd name="connsiteX44" fmla="*/ 593205 w 634546"/>
                <a:gd name="connsiteY44" fmla="*/ 560173 h 1120889"/>
                <a:gd name="connsiteX45" fmla="*/ 597323 w 634546"/>
                <a:gd name="connsiteY45" fmla="*/ 650789 h 1120889"/>
                <a:gd name="connsiteX46" fmla="*/ 601442 w 634546"/>
                <a:gd name="connsiteY46" fmla="*/ 757881 h 1120889"/>
                <a:gd name="connsiteX47" fmla="*/ 609680 w 634546"/>
                <a:gd name="connsiteY47" fmla="*/ 860854 h 1120889"/>
                <a:gd name="connsiteX48" fmla="*/ 605561 w 634546"/>
                <a:gd name="connsiteY48" fmla="*/ 959708 h 1120889"/>
                <a:gd name="connsiteX49" fmla="*/ 601442 w 634546"/>
                <a:gd name="connsiteY49" fmla="*/ 996779 h 1120889"/>
                <a:gd name="connsiteX50" fmla="*/ 617918 w 634546"/>
                <a:gd name="connsiteY50" fmla="*/ 951471 h 1120889"/>
                <a:gd name="connsiteX51" fmla="*/ 630275 w 634546"/>
                <a:gd name="connsiteY51" fmla="*/ 881449 h 1120889"/>
                <a:gd name="connsiteX52" fmla="*/ 634394 w 634546"/>
                <a:gd name="connsiteY52" fmla="*/ 790833 h 1120889"/>
                <a:gd name="connsiteX53" fmla="*/ 630275 w 634546"/>
                <a:gd name="connsiteY53" fmla="*/ 712573 h 1120889"/>
                <a:gd name="connsiteX54" fmla="*/ 601442 w 634546"/>
                <a:gd name="connsiteY54" fmla="*/ 580768 h 112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34546" h="1120889">
                  <a:moveTo>
                    <a:pt x="337832" y="0"/>
                  </a:moveTo>
                  <a:cubicBezTo>
                    <a:pt x="328221" y="60068"/>
                    <a:pt x="318610" y="120136"/>
                    <a:pt x="304880" y="177114"/>
                  </a:cubicBezTo>
                  <a:cubicBezTo>
                    <a:pt x="291150" y="234092"/>
                    <a:pt x="284285" y="294504"/>
                    <a:pt x="255453" y="341871"/>
                  </a:cubicBezTo>
                  <a:cubicBezTo>
                    <a:pt x="226621" y="389238"/>
                    <a:pt x="167583" y="417384"/>
                    <a:pt x="131886" y="461319"/>
                  </a:cubicBezTo>
                  <a:cubicBezTo>
                    <a:pt x="96189" y="505254"/>
                    <a:pt x="41269" y="605481"/>
                    <a:pt x="41269" y="605481"/>
                  </a:cubicBezTo>
                  <a:lnTo>
                    <a:pt x="41269" y="605481"/>
                  </a:lnTo>
                  <a:cubicBezTo>
                    <a:pt x="34404" y="631567"/>
                    <a:pt x="1453" y="753762"/>
                    <a:pt x="80" y="762000"/>
                  </a:cubicBezTo>
                  <a:cubicBezTo>
                    <a:pt x="-1293" y="770238"/>
                    <a:pt x="15183" y="698157"/>
                    <a:pt x="33032" y="654908"/>
                  </a:cubicBezTo>
                  <a:cubicBezTo>
                    <a:pt x="50881" y="611659"/>
                    <a:pt x="76967" y="543697"/>
                    <a:pt x="107172" y="502508"/>
                  </a:cubicBezTo>
                  <a:cubicBezTo>
                    <a:pt x="137377" y="461319"/>
                    <a:pt x="188178" y="431800"/>
                    <a:pt x="214264" y="407773"/>
                  </a:cubicBezTo>
                  <a:cubicBezTo>
                    <a:pt x="240350" y="383746"/>
                    <a:pt x="248588" y="350108"/>
                    <a:pt x="263691" y="358346"/>
                  </a:cubicBezTo>
                  <a:cubicBezTo>
                    <a:pt x="278794" y="366584"/>
                    <a:pt x="304880" y="419443"/>
                    <a:pt x="304880" y="457200"/>
                  </a:cubicBezTo>
                  <a:cubicBezTo>
                    <a:pt x="304880" y="494957"/>
                    <a:pt x="276048" y="523103"/>
                    <a:pt x="263691" y="584887"/>
                  </a:cubicBezTo>
                  <a:cubicBezTo>
                    <a:pt x="251334" y="646671"/>
                    <a:pt x="234859" y="767492"/>
                    <a:pt x="230740" y="827903"/>
                  </a:cubicBezTo>
                  <a:cubicBezTo>
                    <a:pt x="226621" y="888314"/>
                    <a:pt x="235546" y="902730"/>
                    <a:pt x="238978" y="947352"/>
                  </a:cubicBezTo>
                  <a:cubicBezTo>
                    <a:pt x="242410" y="991974"/>
                    <a:pt x="247902" y="1088768"/>
                    <a:pt x="251334" y="1095633"/>
                  </a:cubicBezTo>
                  <a:cubicBezTo>
                    <a:pt x="254766" y="1102498"/>
                    <a:pt x="260258" y="1026984"/>
                    <a:pt x="259572" y="988541"/>
                  </a:cubicBezTo>
                  <a:cubicBezTo>
                    <a:pt x="258885" y="950098"/>
                    <a:pt x="248588" y="899297"/>
                    <a:pt x="247215" y="864973"/>
                  </a:cubicBezTo>
                  <a:cubicBezTo>
                    <a:pt x="245842" y="830649"/>
                    <a:pt x="251334" y="809368"/>
                    <a:pt x="251334" y="782595"/>
                  </a:cubicBezTo>
                  <a:cubicBezTo>
                    <a:pt x="251334" y="755822"/>
                    <a:pt x="241036" y="746897"/>
                    <a:pt x="247215" y="704335"/>
                  </a:cubicBezTo>
                  <a:cubicBezTo>
                    <a:pt x="253393" y="661773"/>
                    <a:pt x="274675" y="562233"/>
                    <a:pt x="288405" y="527222"/>
                  </a:cubicBezTo>
                  <a:cubicBezTo>
                    <a:pt x="302135" y="492211"/>
                    <a:pt x="314491" y="496331"/>
                    <a:pt x="329594" y="494271"/>
                  </a:cubicBezTo>
                  <a:cubicBezTo>
                    <a:pt x="344697" y="492211"/>
                    <a:pt x="370783" y="495643"/>
                    <a:pt x="379021" y="514865"/>
                  </a:cubicBezTo>
                  <a:cubicBezTo>
                    <a:pt x="387259" y="534087"/>
                    <a:pt x="379021" y="609600"/>
                    <a:pt x="379021" y="609600"/>
                  </a:cubicBezTo>
                  <a:cubicBezTo>
                    <a:pt x="379021" y="654908"/>
                    <a:pt x="381080" y="726990"/>
                    <a:pt x="379021" y="786714"/>
                  </a:cubicBezTo>
                  <a:cubicBezTo>
                    <a:pt x="376962" y="846438"/>
                    <a:pt x="368037" y="913027"/>
                    <a:pt x="366664" y="967946"/>
                  </a:cubicBezTo>
                  <a:cubicBezTo>
                    <a:pt x="365291" y="1022865"/>
                    <a:pt x="369410" y="1099065"/>
                    <a:pt x="370783" y="1116227"/>
                  </a:cubicBezTo>
                  <a:cubicBezTo>
                    <a:pt x="372156" y="1133389"/>
                    <a:pt x="373529" y="1099751"/>
                    <a:pt x="374902" y="1070919"/>
                  </a:cubicBezTo>
                  <a:cubicBezTo>
                    <a:pt x="376275" y="1042087"/>
                    <a:pt x="377648" y="1009822"/>
                    <a:pt x="379021" y="943233"/>
                  </a:cubicBezTo>
                  <a:cubicBezTo>
                    <a:pt x="380394" y="876644"/>
                    <a:pt x="380394" y="740033"/>
                    <a:pt x="383140" y="671384"/>
                  </a:cubicBezTo>
                  <a:cubicBezTo>
                    <a:pt x="385886" y="602735"/>
                    <a:pt x="386572" y="557427"/>
                    <a:pt x="395496" y="531341"/>
                  </a:cubicBezTo>
                  <a:cubicBezTo>
                    <a:pt x="404420" y="505255"/>
                    <a:pt x="425016" y="506627"/>
                    <a:pt x="436686" y="514865"/>
                  </a:cubicBezTo>
                  <a:cubicBezTo>
                    <a:pt x="448356" y="523103"/>
                    <a:pt x="459340" y="556055"/>
                    <a:pt x="465518" y="580768"/>
                  </a:cubicBezTo>
                  <a:cubicBezTo>
                    <a:pt x="471696" y="605481"/>
                    <a:pt x="468951" y="630881"/>
                    <a:pt x="473756" y="663146"/>
                  </a:cubicBezTo>
                  <a:cubicBezTo>
                    <a:pt x="478561" y="695411"/>
                    <a:pt x="492978" y="743465"/>
                    <a:pt x="494351" y="774357"/>
                  </a:cubicBezTo>
                  <a:cubicBezTo>
                    <a:pt x="495724" y="805249"/>
                    <a:pt x="484054" y="812114"/>
                    <a:pt x="481994" y="848498"/>
                  </a:cubicBezTo>
                  <a:cubicBezTo>
                    <a:pt x="479935" y="884882"/>
                    <a:pt x="480621" y="954903"/>
                    <a:pt x="481994" y="992660"/>
                  </a:cubicBezTo>
                  <a:cubicBezTo>
                    <a:pt x="483367" y="1030417"/>
                    <a:pt x="487486" y="1056503"/>
                    <a:pt x="490232" y="1075038"/>
                  </a:cubicBezTo>
                  <a:cubicBezTo>
                    <a:pt x="492978" y="1093573"/>
                    <a:pt x="497096" y="1107990"/>
                    <a:pt x="498469" y="1103871"/>
                  </a:cubicBezTo>
                  <a:cubicBezTo>
                    <a:pt x="499842" y="1099752"/>
                    <a:pt x="499842" y="1083963"/>
                    <a:pt x="498469" y="1050325"/>
                  </a:cubicBezTo>
                  <a:cubicBezTo>
                    <a:pt x="497096" y="1016687"/>
                    <a:pt x="490232" y="949411"/>
                    <a:pt x="490232" y="902043"/>
                  </a:cubicBezTo>
                  <a:cubicBezTo>
                    <a:pt x="490232" y="854675"/>
                    <a:pt x="501215" y="822411"/>
                    <a:pt x="498469" y="766119"/>
                  </a:cubicBezTo>
                  <a:cubicBezTo>
                    <a:pt x="495723" y="709827"/>
                    <a:pt x="470324" y="602735"/>
                    <a:pt x="473756" y="564292"/>
                  </a:cubicBezTo>
                  <a:cubicBezTo>
                    <a:pt x="477189" y="525849"/>
                    <a:pt x="499156" y="536146"/>
                    <a:pt x="519064" y="535460"/>
                  </a:cubicBezTo>
                  <a:cubicBezTo>
                    <a:pt x="538972" y="534774"/>
                    <a:pt x="580162" y="540952"/>
                    <a:pt x="593205" y="560173"/>
                  </a:cubicBezTo>
                  <a:cubicBezTo>
                    <a:pt x="606248" y="579394"/>
                    <a:pt x="595950" y="617838"/>
                    <a:pt x="597323" y="650789"/>
                  </a:cubicBezTo>
                  <a:cubicBezTo>
                    <a:pt x="598696" y="683740"/>
                    <a:pt x="599382" y="722870"/>
                    <a:pt x="601442" y="757881"/>
                  </a:cubicBezTo>
                  <a:cubicBezTo>
                    <a:pt x="603502" y="792892"/>
                    <a:pt x="608994" y="827216"/>
                    <a:pt x="609680" y="860854"/>
                  </a:cubicBezTo>
                  <a:cubicBezTo>
                    <a:pt x="610366" y="894492"/>
                    <a:pt x="606934" y="937054"/>
                    <a:pt x="605561" y="959708"/>
                  </a:cubicBezTo>
                  <a:cubicBezTo>
                    <a:pt x="604188" y="982362"/>
                    <a:pt x="599383" y="998152"/>
                    <a:pt x="601442" y="996779"/>
                  </a:cubicBezTo>
                  <a:cubicBezTo>
                    <a:pt x="603501" y="995406"/>
                    <a:pt x="613113" y="970693"/>
                    <a:pt x="617918" y="951471"/>
                  </a:cubicBezTo>
                  <a:cubicBezTo>
                    <a:pt x="622723" y="932249"/>
                    <a:pt x="627529" y="908222"/>
                    <a:pt x="630275" y="881449"/>
                  </a:cubicBezTo>
                  <a:cubicBezTo>
                    <a:pt x="633021" y="854676"/>
                    <a:pt x="634394" y="818979"/>
                    <a:pt x="634394" y="790833"/>
                  </a:cubicBezTo>
                  <a:cubicBezTo>
                    <a:pt x="634394" y="762687"/>
                    <a:pt x="635767" y="747584"/>
                    <a:pt x="630275" y="712573"/>
                  </a:cubicBezTo>
                  <a:cubicBezTo>
                    <a:pt x="624783" y="677562"/>
                    <a:pt x="613112" y="629165"/>
                    <a:pt x="601442" y="580768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orme libre 284">
              <a:extLst>
                <a:ext uri="{FF2B5EF4-FFF2-40B4-BE49-F238E27FC236}">
                  <a16:creationId xmlns:a16="http://schemas.microsoft.com/office/drawing/2014/main" id="{0BA89656-9BC7-AD4E-B152-E72CAD8BC050}"/>
                </a:ext>
              </a:extLst>
            </p:cNvPr>
            <p:cNvSpPr/>
            <p:nvPr/>
          </p:nvSpPr>
          <p:spPr>
            <a:xfrm flipH="1">
              <a:off x="12920978" y="9713821"/>
              <a:ext cx="640567" cy="1649493"/>
            </a:xfrm>
            <a:custGeom>
              <a:avLst/>
              <a:gdLst>
                <a:gd name="connsiteX0" fmla="*/ 193790 w 404554"/>
                <a:gd name="connsiteY0" fmla="*/ 0 h 980445"/>
                <a:gd name="connsiteX1" fmla="*/ 197909 w 404554"/>
                <a:gd name="connsiteY1" fmla="*/ 172995 h 980445"/>
                <a:gd name="connsiteX2" fmla="*/ 177315 w 404554"/>
                <a:gd name="connsiteY2" fmla="*/ 218303 h 980445"/>
                <a:gd name="connsiteX3" fmla="*/ 127888 w 404554"/>
                <a:gd name="connsiteY3" fmla="*/ 329514 h 980445"/>
                <a:gd name="connsiteX4" fmla="*/ 107293 w 404554"/>
                <a:gd name="connsiteY4" fmla="*/ 407773 h 980445"/>
                <a:gd name="connsiteX5" fmla="*/ 66104 w 404554"/>
                <a:gd name="connsiteY5" fmla="*/ 453081 h 980445"/>
                <a:gd name="connsiteX6" fmla="*/ 37271 w 404554"/>
                <a:gd name="connsiteY6" fmla="*/ 477795 h 980445"/>
                <a:gd name="connsiteX7" fmla="*/ 45509 w 404554"/>
                <a:gd name="connsiteY7" fmla="*/ 531341 h 980445"/>
                <a:gd name="connsiteX8" fmla="*/ 24915 w 404554"/>
                <a:gd name="connsiteY8" fmla="*/ 568411 h 980445"/>
                <a:gd name="connsiteX9" fmla="*/ 12558 w 404554"/>
                <a:gd name="connsiteY9" fmla="*/ 605481 h 980445"/>
                <a:gd name="connsiteX10" fmla="*/ 201 w 404554"/>
                <a:gd name="connsiteY10" fmla="*/ 626076 h 980445"/>
                <a:gd name="connsiteX11" fmla="*/ 8439 w 404554"/>
                <a:gd name="connsiteY11" fmla="*/ 679622 h 980445"/>
                <a:gd name="connsiteX12" fmla="*/ 49628 w 404554"/>
                <a:gd name="connsiteY12" fmla="*/ 638432 h 980445"/>
                <a:gd name="connsiteX13" fmla="*/ 66104 w 404554"/>
                <a:gd name="connsiteY13" fmla="*/ 597243 h 980445"/>
                <a:gd name="connsiteX14" fmla="*/ 74342 w 404554"/>
                <a:gd name="connsiteY14" fmla="*/ 564292 h 980445"/>
                <a:gd name="connsiteX15" fmla="*/ 94936 w 404554"/>
                <a:gd name="connsiteY15" fmla="*/ 535459 h 980445"/>
                <a:gd name="connsiteX16" fmla="*/ 70223 w 404554"/>
                <a:gd name="connsiteY16" fmla="*/ 490151 h 980445"/>
                <a:gd name="connsiteX17" fmla="*/ 86699 w 404554"/>
                <a:gd name="connsiteY17" fmla="*/ 432486 h 980445"/>
                <a:gd name="connsiteX18" fmla="*/ 111412 w 404554"/>
                <a:gd name="connsiteY18" fmla="*/ 407773 h 980445"/>
                <a:gd name="connsiteX19" fmla="*/ 119650 w 404554"/>
                <a:gd name="connsiteY19" fmla="*/ 362465 h 980445"/>
                <a:gd name="connsiteX20" fmla="*/ 152601 w 404554"/>
                <a:gd name="connsiteY20" fmla="*/ 271849 h 980445"/>
                <a:gd name="connsiteX21" fmla="*/ 197909 w 404554"/>
                <a:gd name="connsiteY21" fmla="*/ 222422 h 980445"/>
                <a:gd name="connsiteX22" fmla="*/ 222623 w 404554"/>
                <a:gd name="connsiteY22" fmla="*/ 350108 h 980445"/>
                <a:gd name="connsiteX23" fmla="*/ 259693 w 404554"/>
                <a:gd name="connsiteY23" fmla="*/ 428368 h 980445"/>
                <a:gd name="connsiteX24" fmla="*/ 263812 w 404554"/>
                <a:gd name="connsiteY24" fmla="*/ 502508 h 980445"/>
                <a:gd name="connsiteX25" fmla="*/ 222623 w 404554"/>
                <a:gd name="connsiteY25" fmla="*/ 601362 h 980445"/>
                <a:gd name="connsiteX26" fmla="*/ 197909 w 404554"/>
                <a:gd name="connsiteY26" fmla="*/ 675503 h 980445"/>
                <a:gd name="connsiteX27" fmla="*/ 173196 w 404554"/>
                <a:gd name="connsiteY27" fmla="*/ 720811 h 980445"/>
                <a:gd name="connsiteX28" fmla="*/ 156720 w 404554"/>
                <a:gd name="connsiteY28" fmla="*/ 749643 h 980445"/>
                <a:gd name="connsiteX29" fmla="*/ 107293 w 404554"/>
                <a:gd name="connsiteY29" fmla="*/ 827903 h 980445"/>
                <a:gd name="connsiteX30" fmla="*/ 70223 w 404554"/>
                <a:gd name="connsiteY30" fmla="*/ 869092 h 980445"/>
                <a:gd name="connsiteX31" fmla="*/ 37271 w 404554"/>
                <a:gd name="connsiteY31" fmla="*/ 926757 h 980445"/>
                <a:gd name="connsiteX32" fmla="*/ 37271 w 404554"/>
                <a:gd name="connsiteY32" fmla="*/ 980303 h 980445"/>
                <a:gd name="connsiteX33" fmla="*/ 103174 w 404554"/>
                <a:gd name="connsiteY33" fmla="*/ 910281 h 980445"/>
                <a:gd name="connsiteX34" fmla="*/ 140244 w 404554"/>
                <a:gd name="connsiteY34" fmla="*/ 864973 h 980445"/>
                <a:gd name="connsiteX35" fmla="*/ 152601 w 404554"/>
                <a:gd name="connsiteY35" fmla="*/ 774357 h 980445"/>
                <a:gd name="connsiteX36" fmla="*/ 156720 w 404554"/>
                <a:gd name="connsiteY36" fmla="*/ 766119 h 980445"/>
                <a:gd name="connsiteX37" fmla="*/ 185553 w 404554"/>
                <a:gd name="connsiteY37" fmla="*/ 762000 h 980445"/>
                <a:gd name="connsiteX38" fmla="*/ 210266 w 404554"/>
                <a:gd name="connsiteY38" fmla="*/ 741405 h 980445"/>
                <a:gd name="connsiteX39" fmla="*/ 230861 w 404554"/>
                <a:gd name="connsiteY39" fmla="*/ 729049 h 980445"/>
                <a:gd name="connsiteX40" fmla="*/ 263812 w 404554"/>
                <a:gd name="connsiteY40" fmla="*/ 679622 h 980445"/>
                <a:gd name="connsiteX41" fmla="*/ 284407 w 404554"/>
                <a:gd name="connsiteY41" fmla="*/ 654908 h 980445"/>
                <a:gd name="connsiteX42" fmla="*/ 317358 w 404554"/>
                <a:gd name="connsiteY42" fmla="*/ 646670 h 980445"/>
                <a:gd name="connsiteX43" fmla="*/ 329715 w 404554"/>
                <a:gd name="connsiteY43" fmla="*/ 646670 h 980445"/>
                <a:gd name="connsiteX44" fmla="*/ 313239 w 404554"/>
                <a:gd name="connsiteY44" fmla="*/ 716692 h 980445"/>
                <a:gd name="connsiteX45" fmla="*/ 267931 w 404554"/>
                <a:gd name="connsiteY45" fmla="*/ 749643 h 980445"/>
                <a:gd name="connsiteX46" fmla="*/ 214385 w 404554"/>
                <a:gd name="connsiteY46" fmla="*/ 766119 h 980445"/>
                <a:gd name="connsiteX47" fmla="*/ 206147 w 404554"/>
                <a:gd name="connsiteY47" fmla="*/ 803189 h 980445"/>
                <a:gd name="connsiteX48" fmla="*/ 185553 w 404554"/>
                <a:gd name="connsiteY48" fmla="*/ 844378 h 980445"/>
                <a:gd name="connsiteX49" fmla="*/ 156720 w 404554"/>
                <a:gd name="connsiteY49" fmla="*/ 869092 h 980445"/>
                <a:gd name="connsiteX50" fmla="*/ 148482 w 404554"/>
                <a:gd name="connsiteY50" fmla="*/ 902043 h 980445"/>
                <a:gd name="connsiteX51" fmla="*/ 197909 w 404554"/>
                <a:gd name="connsiteY51" fmla="*/ 864973 h 980445"/>
                <a:gd name="connsiteX52" fmla="*/ 247336 w 404554"/>
                <a:gd name="connsiteY52" fmla="*/ 852616 h 980445"/>
                <a:gd name="connsiteX53" fmla="*/ 288526 w 404554"/>
                <a:gd name="connsiteY53" fmla="*/ 799070 h 980445"/>
                <a:gd name="connsiteX54" fmla="*/ 337953 w 404554"/>
                <a:gd name="connsiteY54" fmla="*/ 745524 h 980445"/>
                <a:gd name="connsiteX55" fmla="*/ 358547 w 404554"/>
                <a:gd name="connsiteY55" fmla="*/ 729049 h 980445"/>
                <a:gd name="connsiteX56" fmla="*/ 383261 w 404554"/>
                <a:gd name="connsiteY56" fmla="*/ 696097 h 980445"/>
                <a:gd name="connsiteX57" fmla="*/ 395617 w 404554"/>
                <a:gd name="connsiteY57" fmla="*/ 650789 h 980445"/>
                <a:gd name="connsiteX58" fmla="*/ 399736 w 404554"/>
                <a:gd name="connsiteY58" fmla="*/ 621957 h 980445"/>
                <a:gd name="connsiteX59" fmla="*/ 399736 w 404554"/>
                <a:gd name="connsiteY59" fmla="*/ 584886 h 980445"/>
                <a:gd name="connsiteX60" fmla="*/ 403855 w 404554"/>
                <a:gd name="connsiteY60" fmla="*/ 527222 h 980445"/>
                <a:gd name="connsiteX61" fmla="*/ 383261 w 404554"/>
                <a:gd name="connsiteY61" fmla="*/ 498389 h 980445"/>
                <a:gd name="connsiteX62" fmla="*/ 366785 w 404554"/>
                <a:gd name="connsiteY62" fmla="*/ 448962 h 980445"/>
                <a:gd name="connsiteX63" fmla="*/ 362666 w 404554"/>
                <a:gd name="connsiteY63" fmla="*/ 436605 h 980445"/>
                <a:gd name="connsiteX64" fmla="*/ 358547 w 404554"/>
                <a:gd name="connsiteY64" fmla="*/ 391297 h 980445"/>
                <a:gd name="connsiteX65" fmla="*/ 354428 w 404554"/>
                <a:gd name="connsiteY65" fmla="*/ 383059 h 980445"/>
                <a:gd name="connsiteX66" fmla="*/ 342071 w 404554"/>
                <a:gd name="connsiteY66" fmla="*/ 362465 h 980445"/>
                <a:gd name="connsiteX67" fmla="*/ 309120 w 404554"/>
                <a:gd name="connsiteY67" fmla="*/ 354227 h 980445"/>
                <a:gd name="connsiteX68" fmla="*/ 296763 w 404554"/>
                <a:gd name="connsiteY68" fmla="*/ 358346 h 980445"/>
                <a:gd name="connsiteX69" fmla="*/ 276169 w 404554"/>
                <a:gd name="connsiteY69" fmla="*/ 296562 h 980445"/>
                <a:gd name="connsiteX70" fmla="*/ 259693 w 404554"/>
                <a:gd name="connsiteY70" fmla="*/ 255373 h 980445"/>
                <a:gd name="connsiteX71" fmla="*/ 251455 w 404554"/>
                <a:gd name="connsiteY71" fmla="*/ 201827 h 980445"/>
                <a:gd name="connsiteX72" fmla="*/ 243217 w 404554"/>
                <a:gd name="connsiteY72" fmla="*/ 156519 h 98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04554" h="980445">
                  <a:moveTo>
                    <a:pt x="193790" y="0"/>
                  </a:moveTo>
                  <a:cubicBezTo>
                    <a:pt x="197222" y="68305"/>
                    <a:pt x="200655" y="136611"/>
                    <a:pt x="197909" y="172995"/>
                  </a:cubicBezTo>
                  <a:cubicBezTo>
                    <a:pt x="195163" y="209379"/>
                    <a:pt x="188985" y="192216"/>
                    <a:pt x="177315" y="218303"/>
                  </a:cubicBezTo>
                  <a:cubicBezTo>
                    <a:pt x="165645" y="244390"/>
                    <a:pt x="139558" y="297936"/>
                    <a:pt x="127888" y="329514"/>
                  </a:cubicBezTo>
                  <a:cubicBezTo>
                    <a:pt x="116218" y="361092"/>
                    <a:pt x="117590" y="387179"/>
                    <a:pt x="107293" y="407773"/>
                  </a:cubicBezTo>
                  <a:cubicBezTo>
                    <a:pt x="96996" y="428368"/>
                    <a:pt x="77774" y="441411"/>
                    <a:pt x="66104" y="453081"/>
                  </a:cubicBezTo>
                  <a:cubicBezTo>
                    <a:pt x="54434" y="464751"/>
                    <a:pt x="40703" y="464752"/>
                    <a:pt x="37271" y="477795"/>
                  </a:cubicBezTo>
                  <a:cubicBezTo>
                    <a:pt x="33838" y="490838"/>
                    <a:pt x="47568" y="516238"/>
                    <a:pt x="45509" y="531341"/>
                  </a:cubicBezTo>
                  <a:cubicBezTo>
                    <a:pt x="43450" y="546444"/>
                    <a:pt x="30407" y="556054"/>
                    <a:pt x="24915" y="568411"/>
                  </a:cubicBezTo>
                  <a:cubicBezTo>
                    <a:pt x="19423" y="580768"/>
                    <a:pt x="12558" y="605481"/>
                    <a:pt x="12558" y="605481"/>
                  </a:cubicBezTo>
                  <a:cubicBezTo>
                    <a:pt x="8439" y="615092"/>
                    <a:pt x="887" y="613719"/>
                    <a:pt x="201" y="626076"/>
                  </a:cubicBezTo>
                  <a:cubicBezTo>
                    <a:pt x="-485" y="638433"/>
                    <a:pt x="201" y="677563"/>
                    <a:pt x="8439" y="679622"/>
                  </a:cubicBezTo>
                  <a:cubicBezTo>
                    <a:pt x="16677" y="681681"/>
                    <a:pt x="40017" y="652162"/>
                    <a:pt x="49628" y="638432"/>
                  </a:cubicBezTo>
                  <a:cubicBezTo>
                    <a:pt x="59239" y="624702"/>
                    <a:pt x="61985" y="609600"/>
                    <a:pt x="66104" y="597243"/>
                  </a:cubicBezTo>
                  <a:cubicBezTo>
                    <a:pt x="70223" y="584886"/>
                    <a:pt x="69537" y="574589"/>
                    <a:pt x="74342" y="564292"/>
                  </a:cubicBezTo>
                  <a:cubicBezTo>
                    <a:pt x="79147" y="553995"/>
                    <a:pt x="95622" y="547816"/>
                    <a:pt x="94936" y="535459"/>
                  </a:cubicBezTo>
                  <a:cubicBezTo>
                    <a:pt x="94250" y="523102"/>
                    <a:pt x="71596" y="507313"/>
                    <a:pt x="70223" y="490151"/>
                  </a:cubicBezTo>
                  <a:cubicBezTo>
                    <a:pt x="68850" y="472989"/>
                    <a:pt x="79834" y="446216"/>
                    <a:pt x="86699" y="432486"/>
                  </a:cubicBezTo>
                  <a:cubicBezTo>
                    <a:pt x="93564" y="418756"/>
                    <a:pt x="105920" y="419443"/>
                    <a:pt x="111412" y="407773"/>
                  </a:cubicBezTo>
                  <a:cubicBezTo>
                    <a:pt x="116904" y="396103"/>
                    <a:pt x="112785" y="385119"/>
                    <a:pt x="119650" y="362465"/>
                  </a:cubicBezTo>
                  <a:cubicBezTo>
                    <a:pt x="126515" y="339811"/>
                    <a:pt x="139558" y="295190"/>
                    <a:pt x="152601" y="271849"/>
                  </a:cubicBezTo>
                  <a:cubicBezTo>
                    <a:pt x="165644" y="248509"/>
                    <a:pt x="186239" y="209379"/>
                    <a:pt x="197909" y="222422"/>
                  </a:cubicBezTo>
                  <a:cubicBezTo>
                    <a:pt x="209579" y="235465"/>
                    <a:pt x="212326" y="315784"/>
                    <a:pt x="222623" y="350108"/>
                  </a:cubicBezTo>
                  <a:cubicBezTo>
                    <a:pt x="232920" y="384432"/>
                    <a:pt x="252828" y="402968"/>
                    <a:pt x="259693" y="428368"/>
                  </a:cubicBezTo>
                  <a:cubicBezTo>
                    <a:pt x="266558" y="453768"/>
                    <a:pt x="269990" y="473676"/>
                    <a:pt x="263812" y="502508"/>
                  </a:cubicBezTo>
                  <a:cubicBezTo>
                    <a:pt x="257634" y="531340"/>
                    <a:pt x="233607" y="572530"/>
                    <a:pt x="222623" y="601362"/>
                  </a:cubicBezTo>
                  <a:cubicBezTo>
                    <a:pt x="211639" y="630195"/>
                    <a:pt x="206147" y="655595"/>
                    <a:pt x="197909" y="675503"/>
                  </a:cubicBezTo>
                  <a:cubicBezTo>
                    <a:pt x="189671" y="695411"/>
                    <a:pt x="180061" y="708454"/>
                    <a:pt x="173196" y="720811"/>
                  </a:cubicBezTo>
                  <a:cubicBezTo>
                    <a:pt x="166331" y="733168"/>
                    <a:pt x="167704" y="731794"/>
                    <a:pt x="156720" y="749643"/>
                  </a:cubicBezTo>
                  <a:cubicBezTo>
                    <a:pt x="145736" y="767492"/>
                    <a:pt x="121709" y="807995"/>
                    <a:pt x="107293" y="827903"/>
                  </a:cubicBezTo>
                  <a:cubicBezTo>
                    <a:pt x="92877" y="847811"/>
                    <a:pt x="81893" y="852616"/>
                    <a:pt x="70223" y="869092"/>
                  </a:cubicBezTo>
                  <a:cubicBezTo>
                    <a:pt x="58553" y="885568"/>
                    <a:pt x="42763" y="908222"/>
                    <a:pt x="37271" y="926757"/>
                  </a:cubicBezTo>
                  <a:cubicBezTo>
                    <a:pt x="31779" y="945292"/>
                    <a:pt x="26287" y="983049"/>
                    <a:pt x="37271" y="980303"/>
                  </a:cubicBezTo>
                  <a:cubicBezTo>
                    <a:pt x="48255" y="977557"/>
                    <a:pt x="86012" y="929503"/>
                    <a:pt x="103174" y="910281"/>
                  </a:cubicBezTo>
                  <a:cubicBezTo>
                    <a:pt x="120336" y="891059"/>
                    <a:pt x="132006" y="887627"/>
                    <a:pt x="140244" y="864973"/>
                  </a:cubicBezTo>
                  <a:cubicBezTo>
                    <a:pt x="148482" y="842319"/>
                    <a:pt x="149855" y="790833"/>
                    <a:pt x="152601" y="774357"/>
                  </a:cubicBezTo>
                  <a:cubicBezTo>
                    <a:pt x="155347" y="757881"/>
                    <a:pt x="151228" y="768178"/>
                    <a:pt x="156720" y="766119"/>
                  </a:cubicBezTo>
                  <a:cubicBezTo>
                    <a:pt x="162212" y="764060"/>
                    <a:pt x="176629" y="766119"/>
                    <a:pt x="185553" y="762000"/>
                  </a:cubicBezTo>
                  <a:cubicBezTo>
                    <a:pt x="194477" y="757881"/>
                    <a:pt x="202715" y="746897"/>
                    <a:pt x="210266" y="741405"/>
                  </a:cubicBezTo>
                  <a:cubicBezTo>
                    <a:pt x="217817" y="735913"/>
                    <a:pt x="221937" y="739346"/>
                    <a:pt x="230861" y="729049"/>
                  </a:cubicBezTo>
                  <a:cubicBezTo>
                    <a:pt x="239785" y="718752"/>
                    <a:pt x="254888" y="691979"/>
                    <a:pt x="263812" y="679622"/>
                  </a:cubicBezTo>
                  <a:cubicBezTo>
                    <a:pt x="272736" y="667265"/>
                    <a:pt x="275483" y="660400"/>
                    <a:pt x="284407" y="654908"/>
                  </a:cubicBezTo>
                  <a:cubicBezTo>
                    <a:pt x="293331" y="649416"/>
                    <a:pt x="317358" y="646670"/>
                    <a:pt x="317358" y="646670"/>
                  </a:cubicBezTo>
                  <a:cubicBezTo>
                    <a:pt x="324909" y="645297"/>
                    <a:pt x="330401" y="635000"/>
                    <a:pt x="329715" y="646670"/>
                  </a:cubicBezTo>
                  <a:cubicBezTo>
                    <a:pt x="329029" y="658340"/>
                    <a:pt x="323536" y="699530"/>
                    <a:pt x="313239" y="716692"/>
                  </a:cubicBezTo>
                  <a:cubicBezTo>
                    <a:pt x="302942" y="733854"/>
                    <a:pt x="284407" y="741405"/>
                    <a:pt x="267931" y="749643"/>
                  </a:cubicBezTo>
                  <a:cubicBezTo>
                    <a:pt x="251455" y="757881"/>
                    <a:pt x="224682" y="757195"/>
                    <a:pt x="214385" y="766119"/>
                  </a:cubicBezTo>
                  <a:cubicBezTo>
                    <a:pt x="204088" y="775043"/>
                    <a:pt x="210952" y="790146"/>
                    <a:pt x="206147" y="803189"/>
                  </a:cubicBezTo>
                  <a:cubicBezTo>
                    <a:pt x="201342" y="816232"/>
                    <a:pt x="193791" y="833394"/>
                    <a:pt x="185553" y="844378"/>
                  </a:cubicBezTo>
                  <a:cubicBezTo>
                    <a:pt x="177315" y="855362"/>
                    <a:pt x="162898" y="859481"/>
                    <a:pt x="156720" y="869092"/>
                  </a:cubicBezTo>
                  <a:cubicBezTo>
                    <a:pt x="150541" y="878703"/>
                    <a:pt x="141617" y="902729"/>
                    <a:pt x="148482" y="902043"/>
                  </a:cubicBezTo>
                  <a:cubicBezTo>
                    <a:pt x="155347" y="901357"/>
                    <a:pt x="181433" y="873211"/>
                    <a:pt x="197909" y="864973"/>
                  </a:cubicBezTo>
                  <a:cubicBezTo>
                    <a:pt x="214385" y="856735"/>
                    <a:pt x="232233" y="863600"/>
                    <a:pt x="247336" y="852616"/>
                  </a:cubicBezTo>
                  <a:cubicBezTo>
                    <a:pt x="262439" y="841632"/>
                    <a:pt x="273423" y="816919"/>
                    <a:pt x="288526" y="799070"/>
                  </a:cubicBezTo>
                  <a:cubicBezTo>
                    <a:pt x="303629" y="781221"/>
                    <a:pt x="326283" y="757194"/>
                    <a:pt x="337953" y="745524"/>
                  </a:cubicBezTo>
                  <a:cubicBezTo>
                    <a:pt x="349623" y="733854"/>
                    <a:pt x="350996" y="737287"/>
                    <a:pt x="358547" y="729049"/>
                  </a:cubicBezTo>
                  <a:cubicBezTo>
                    <a:pt x="366098" y="720811"/>
                    <a:pt x="377083" y="709140"/>
                    <a:pt x="383261" y="696097"/>
                  </a:cubicBezTo>
                  <a:cubicBezTo>
                    <a:pt x="389439" y="683054"/>
                    <a:pt x="392871" y="663146"/>
                    <a:pt x="395617" y="650789"/>
                  </a:cubicBezTo>
                  <a:cubicBezTo>
                    <a:pt x="398363" y="638432"/>
                    <a:pt x="399050" y="632941"/>
                    <a:pt x="399736" y="621957"/>
                  </a:cubicBezTo>
                  <a:cubicBezTo>
                    <a:pt x="400422" y="610973"/>
                    <a:pt x="399050" y="600675"/>
                    <a:pt x="399736" y="584886"/>
                  </a:cubicBezTo>
                  <a:cubicBezTo>
                    <a:pt x="400422" y="569097"/>
                    <a:pt x="406601" y="541638"/>
                    <a:pt x="403855" y="527222"/>
                  </a:cubicBezTo>
                  <a:cubicBezTo>
                    <a:pt x="401109" y="512806"/>
                    <a:pt x="389439" y="511432"/>
                    <a:pt x="383261" y="498389"/>
                  </a:cubicBezTo>
                  <a:cubicBezTo>
                    <a:pt x="377083" y="485346"/>
                    <a:pt x="366785" y="448962"/>
                    <a:pt x="366785" y="448962"/>
                  </a:cubicBezTo>
                  <a:cubicBezTo>
                    <a:pt x="363353" y="438665"/>
                    <a:pt x="364039" y="446216"/>
                    <a:pt x="362666" y="436605"/>
                  </a:cubicBezTo>
                  <a:cubicBezTo>
                    <a:pt x="361293" y="426994"/>
                    <a:pt x="358547" y="391297"/>
                    <a:pt x="358547" y="391297"/>
                  </a:cubicBezTo>
                  <a:cubicBezTo>
                    <a:pt x="357174" y="382373"/>
                    <a:pt x="357174" y="387864"/>
                    <a:pt x="354428" y="383059"/>
                  </a:cubicBezTo>
                  <a:cubicBezTo>
                    <a:pt x="351682" y="378254"/>
                    <a:pt x="349622" y="367270"/>
                    <a:pt x="342071" y="362465"/>
                  </a:cubicBezTo>
                  <a:cubicBezTo>
                    <a:pt x="334520" y="357660"/>
                    <a:pt x="309120" y="354227"/>
                    <a:pt x="309120" y="354227"/>
                  </a:cubicBezTo>
                  <a:cubicBezTo>
                    <a:pt x="301569" y="353541"/>
                    <a:pt x="302255" y="367957"/>
                    <a:pt x="296763" y="358346"/>
                  </a:cubicBezTo>
                  <a:cubicBezTo>
                    <a:pt x="291271" y="348735"/>
                    <a:pt x="282347" y="313724"/>
                    <a:pt x="276169" y="296562"/>
                  </a:cubicBezTo>
                  <a:cubicBezTo>
                    <a:pt x="269991" y="279400"/>
                    <a:pt x="263812" y="271162"/>
                    <a:pt x="259693" y="255373"/>
                  </a:cubicBezTo>
                  <a:cubicBezTo>
                    <a:pt x="255574" y="239584"/>
                    <a:pt x="254201" y="218303"/>
                    <a:pt x="251455" y="201827"/>
                  </a:cubicBezTo>
                  <a:cubicBezTo>
                    <a:pt x="248709" y="185351"/>
                    <a:pt x="245963" y="170935"/>
                    <a:pt x="243217" y="156519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orme libre 285">
              <a:extLst>
                <a:ext uri="{FF2B5EF4-FFF2-40B4-BE49-F238E27FC236}">
                  <a16:creationId xmlns:a16="http://schemas.microsoft.com/office/drawing/2014/main" id="{8041885C-66A3-0CD2-3528-2DD9D4E7E00A}"/>
                </a:ext>
              </a:extLst>
            </p:cNvPr>
            <p:cNvSpPr/>
            <p:nvPr/>
          </p:nvSpPr>
          <p:spPr>
            <a:xfrm flipH="1">
              <a:off x="17304521" y="9436634"/>
              <a:ext cx="1004731" cy="1885776"/>
            </a:xfrm>
            <a:custGeom>
              <a:avLst/>
              <a:gdLst>
                <a:gd name="connsiteX0" fmla="*/ 337832 w 634546"/>
                <a:gd name="connsiteY0" fmla="*/ 0 h 1120889"/>
                <a:gd name="connsiteX1" fmla="*/ 304880 w 634546"/>
                <a:gd name="connsiteY1" fmla="*/ 177114 h 1120889"/>
                <a:gd name="connsiteX2" fmla="*/ 255453 w 634546"/>
                <a:gd name="connsiteY2" fmla="*/ 341871 h 1120889"/>
                <a:gd name="connsiteX3" fmla="*/ 131886 w 634546"/>
                <a:gd name="connsiteY3" fmla="*/ 461319 h 1120889"/>
                <a:gd name="connsiteX4" fmla="*/ 41269 w 634546"/>
                <a:gd name="connsiteY4" fmla="*/ 605481 h 1120889"/>
                <a:gd name="connsiteX5" fmla="*/ 41269 w 634546"/>
                <a:gd name="connsiteY5" fmla="*/ 605481 h 1120889"/>
                <a:gd name="connsiteX6" fmla="*/ 80 w 634546"/>
                <a:gd name="connsiteY6" fmla="*/ 762000 h 1120889"/>
                <a:gd name="connsiteX7" fmla="*/ 33032 w 634546"/>
                <a:gd name="connsiteY7" fmla="*/ 654908 h 1120889"/>
                <a:gd name="connsiteX8" fmla="*/ 107172 w 634546"/>
                <a:gd name="connsiteY8" fmla="*/ 502508 h 1120889"/>
                <a:gd name="connsiteX9" fmla="*/ 214264 w 634546"/>
                <a:gd name="connsiteY9" fmla="*/ 407773 h 1120889"/>
                <a:gd name="connsiteX10" fmla="*/ 263691 w 634546"/>
                <a:gd name="connsiteY10" fmla="*/ 358346 h 1120889"/>
                <a:gd name="connsiteX11" fmla="*/ 304880 w 634546"/>
                <a:gd name="connsiteY11" fmla="*/ 457200 h 1120889"/>
                <a:gd name="connsiteX12" fmla="*/ 263691 w 634546"/>
                <a:gd name="connsiteY12" fmla="*/ 584887 h 1120889"/>
                <a:gd name="connsiteX13" fmla="*/ 230740 w 634546"/>
                <a:gd name="connsiteY13" fmla="*/ 827903 h 1120889"/>
                <a:gd name="connsiteX14" fmla="*/ 238978 w 634546"/>
                <a:gd name="connsiteY14" fmla="*/ 947352 h 1120889"/>
                <a:gd name="connsiteX15" fmla="*/ 251334 w 634546"/>
                <a:gd name="connsiteY15" fmla="*/ 1095633 h 1120889"/>
                <a:gd name="connsiteX16" fmla="*/ 259572 w 634546"/>
                <a:gd name="connsiteY16" fmla="*/ 988541 h 1120889"/>
                <a:gd name="connsiteX17" fmla="*/ 247215 w 634546"/>
                <a:gd name="connsiteY17" fmla="*/ 864973 h 1120889"/>
                <a:gd name="connsiteX18" fmla="*/ 251334 w 634546"/>
                <a:gd name="connsiteY18" fmla="*/ 782595 h 1120889"/>
                <a:gd name="connsiteX19" fmla="*/ 247215 w 634546"/>
                <a:gd name="connsiteY19" fmla="*/ 704335 h 1120889"/>
                <a:gd name="connsiteX20" fmla="*/ 288405 w 634546"/>
                <a:gd name="connsiteY20" fmla="*/ 527222 h 1120889"/>
                <a:gd name="connsiteX21" fmla="*/ 329594 w 634546"/>
                <a:gd name="connsiteY21" fmla="*/ 494271 h 1120889"/>
                <a:gd name="connsiteX22" fmla="*/ 379021 w 634546"/>
                <a:gd name="connsiteY22" fmla="*/ 514865 h 1120889"/>
                <a:gd name="connsiteX23" fmla="*/ 379021 w 634546"/>
                <a:gd name="connsiteY23" fmla="*/ 609600 h 1120889"/>
                <a:gd name="connsiteX24" fmla="*/ 379021 w 634546"/>
                <a:gd name="connsiteY24" fmla="*/ 786714 h 1120889"/>
                <a:gd name="connsiteX25" fmla="*/ 366664 w 634546"/>
                <a:gd name="connsiteY25" fmla="*/ 967946 h 1120889"/>
                <a:gd name="connsiteX26" fmla="*/ 370783 w 634546"/>
                <a:gd name="connsiteY26" fmla="*/ 1116227 h 1120889"/>
                <a:gd name="connsiteX27" fmla="*/ 374902 w 634546"/>
                <a:gd name="connsiteY27" fmla="*/ 1070919 h 1120889"/>
                <a:gd name="connsiteX28" fmla="*/ 379021 w 634546"/>
                <a:gd name="connsiteY28" fmla="*/ 943233 h 1120889"/>
                <a:gd name="connsiteX29" fmla="*/ 383140 w 634546"/>
                <a:gd name="connsiteY29" fmla="*/ 671384 h 1120889"/>
                <a:gd name="connsiteX30" fmla="*/ 395496 w 634546"/>
                <a:gd name="connsiteY30" fmla="*/ 531341 h 1120889"/>
                <a:gd name="connsiteX31" fmla="*/ 436686 w 634546"/>
                <a:gd name="connsiteY31" fmla="*/ 514865 h 1120889"/>
                <a:gd name="connsiteX32" fmla="*/ 465518 w 634546"/>
                <a:gd name="connsiteY32" fmla="*/ 580768 h 1120889"/>
                <a:gd name="connsiteX33" fmla="*/ 473756 w 634546"/>
                <a:gd name="connsiteY33" fmla="*/ 663146 h 1120889"/>
                <a:gd name="connsiteX34" fmla="*/ 494351 w 634546"/>
                <a:gd name="connsiteY34" fmla="*/ 774357 h 1120889"/>
                <a:gd name="connsiteX35" fmla="*/ 481994 w 634546"/>
                <a:gd name="connsiteY35" fmla="*/ 848498 h 1120889"/>
                <a:gd name="connsiteX36" fmla="*/ 481994 w 634546"/>
                <a:gd name="connsiteY36" fmla="*/ 992660 h 1120889"/>
                <a:gd name="connsiteX37" fmla="*/ 490232 w 634546"/>
                <a:gd name="connsiteY37" fmla="*/ 1075038 h 1120889"/>
                <a:gd name="connsiteX38" fmla="*/ 498469 w 634546"/>
                <a:gd name="connsiteY38" fmla="*/ 1103871 h 1120889"/>
                <a:gd name="connsiteX39" fmla="*/ 498469 w 634546"/>
                <a:gd name="connsiteY39" fmla="*/ 1050325 h 1120889"/>
                <a:gd name="connsiteX40" fmla="*/ 490232 w 634546"/>
                <a:gd name="connsiteY40" fmla="*/ 902043 h 1120889"/>
                <a:gd name="connsiteX41" fmla="*/ 498469 w 634546"/>
                <a:gd name="connsiteY41" fmla="*/ 766119 h 1120889"/>
                <a:gd name="connsiteX42" fmla="*/ 473756 w 634546"/>
                <a:gd name="connsiteY42" fmla="*/ 564292 h 1120889"/>
                <a:gd name="connsiteX43" fmla="*/ 519064 w 634546"/>
                <a:gd name="connsiteY43" fmla="*/ 535460 h 1120889"/>
                <a:gd name="connsiteX44" fmla="*/ 593205 w 634546"/>
                <a:gd name="connsiteY44" fmla="*/ 560173 h 1120889"/>
                <a:gd name="connsiteX45" fmla="*/ 597323 w 634546"/>
                <a:gd name="connsiteY45" fmla="*/ 650789 h 1120889"/>
                <a:gd name="connsiteX46" fmla="*/ 601442 w 634546"/>
                <a:gd name="connsiteY46" fmla="*/ 757881 h 1120889"/>
                <a:gd name="connsiteX47" fmla="*/ 609680 w 634546"/>
                <a:gd name="connsiteY47" fmla="*/ 860854 h 1120889"/>
                <a:gd name="connsiteX48" fmla="*/ 605561 w 634546"/>
                <a:gd name="connsiteY48" fmla="*/ 959708 h 1120889"/>
                <a:gd name="connsiteX49" fmla="*/ 601442 w 634546"/>
                <a:gd name="connsiteY49" fmla="*/ 996779 h 1120889"/>
                <a:gd name="connsiteX50" fmla="*/ 617918 w 634546"/>
                <a:gd name="connsiteY50" fmla="*/ 951471 h 1120889"/>
                <a:gd name="connsiteX51" fmla="*/ 630275 w 634546"/>
                <a:gd name="connsiteY51" fmla="*/ 881449 h 1120889"/>
                <a:gd name="connsiteX52" fmla="*/ 634394 w 634546"/>
                <a:gd name="connsiteY52" fmla="*/ 790833 h 1120889"/>
                <a:gd name="connsiteX53" fmla="*/ 630275 w 634546"/>
                <a:gd name="connsiteY53" fmla="*/ 712573 h 1120889"/>
                <a:gd name="connsiteX54" fmla="*/ 601442 w 634546"/>
                <a:gd name="connsiteY54" fmla="*/ 580768 h 112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34546" h="1120889">
                  <a:moveTo>
                    <a:pt x="337832" y="0"/>
                  </a:moveTo>
                  <a:cubicBezTo>
                    <a:pt x="328221" y="60068"/>
                    <a:pt x="318610" y="120136"/>
                    <a:pt x="304880" y="177114"/>
                  </a:cubicBezTo>
                  <a:cubicBezTo>
                    <a:pt x="291150" y="234092"/>
                    <a:pt x="284285" y="294504"/>
                    <a:pt x="255453" y="341871"/>
                  </a:cubicBezTo>
                  <a:cubicBezTo>
                    <a:pt x="226621" y="389238"/>
                    <a:pt x="167583" y="417384"/>
                    <a:pt x="131886" y="461319"/>
                  </a:cubicBezTo>
                  <a:cubicBezTo>
                    <a:pt x="96189" y="505254"/>
                    <a:pt x="41269" y="605481"/>
                    <a:pt x="41269" y="605481"/>
                  </a:cubicBezTo>
                  <a:lnTo>
                    <a:pt x="41269" y="605481"/>
                  </a:lnTo>
                  <a:cubicBezTo>
                    <a:pt x="34404" y="631567"/>
                    <a:pt x="1453" y="753762"/>
                    <a:pt x="80" y="762000"/>
                  </a:cubicBezTo>
                  <a:cubicBezTo>
                    <a:pt x="-1293" y="770238"/>
                    <a:pt x="15183" y="698157"/>
                    <a:pt x="33032" y="654908"/>
                  </a:cubicBezTo>
                  <a:cubicBezTo>
                    <a:pt x="50881" y="611659"/>
                    <a:pt x="76967" y="543697"/>
                    <a:pt x="107172" y="502508"/>
                  </a:cubicBezTo>
                  <a:cubicBezTo>
                    <a:pt x="137377" y="461319"/>
                    <a:pt x="188178" y="431800"/>
                    <a:pt x="214264" y="407773"/>
                  </a:cubicBezTo>
                  <a:cubicBezTo>
                    <a:pt x="240350" y="383746"/>
                    <a:pt x="248588" y="350108"/>
                    <a:pt x="263691" y="358346"/>
                  </a:cubicBezTo>
                  <a:cubicBezTo>
                    <a:pt x="278794" y="366584"/>
                    <a:pt x="304880" y="419443"/>
                    <a:pt x="304880" y="457200"/>
                  </a:cubicBezTo>
                  <a:cubicBezTo>
                    <a:pt x="304880" y="494957"/>
                    <a:pt x="276048" y="523103"/>
                    <a:pt x="263691" y="584887"/>
                  </a:cubicBezTo>
                  <a:cubicBezTo>
                    <a:pt x="251334" y="646671"/>
                    <a:pt x="234859" y="767492"/>
                    <a:pt x="230740" y="827903"/>
                  </a:cubicBezTo>
                  <a:cubicBezTo>
                    <a:pt x="226621" y="888314"/>
                    <a:pt x="235546" y="902730"/>
                    <a:pt x="238978" y="947352"/>
                  </a:cubicBezTo>
                  <a:cubicBezTo>
                    <a:pt x="242410" y="991974"/>
                    <a:pt x="247902" y="1088768"/>
                    <a:pt x="251334" y="1095633"/>
                  </a:cubicBezTo>
                  <a:cubicBezTo>
                    <a:pt x="254766" y="1102498"/>
                    <a:pt x="260258" y="1026984"/>
                    <a:pt x="259572" y="988541"/>
                  </a:cubicBezTo>
                  <a:cubicBezTo>
                    <a:pt x="258885" y="950098"/>
                    <a:pt x="248588" y="899297"/>
                    <a:pt x="247215" y="864973"/>
                  </a:cubicBezTo>
                  <a:cubicBezTo>
                    <a:pt x="245842" y="830649"/>
                    <a:pt x="251334" y="809368"/>
                    <a:pt x="251334" y="782595"/>
                  </a:cubicBezTo>
                  <a:cubicBezTo>
                    <a:pt x="251334" y="755822"/>
                    <a:pt x="241036" y="746897"/>
                    <a:pt x="247215" y="704335"/>
                  </a:cubicBezTo>
                  <a:cubicBezTo>
                    <a:pt x="253393" y="661773"/>
                    <a:pt x="274675" y="562233"/>
                    <a:pt x="288405" y="527222"/>
                  </a:cubicBezTo>
                  <a:cubicBezTo>
                    <a:pt x="302135" y="492211"/>
                    <a:pt x="314491" y="496331"/>
                    <a:pt x="329594" y="494271"/>
                  </a:cubicBezTo>
                  <a:cubicBezTo>
                    <a:pt x="344697" y="492211"/>
                    <a:pt x="370783" y="495643"/>
                    <a:pt x="379021" y="514865"/>
                  </a:cubicBezTo>
                  <a:cubicBezTo>
                    <a:pt x="387259" y="534087"/>
                    <a:pt x="379021" y="609600"/>
                    <a:pt x="379021" y="609600"/>
                  </a:cubicBezTo>
                  <a:cubicBezTo>
                    <a:pt x="379021" y="654908"/>
                    <a:pt x="381080" y="726990"/>
                    <a:pt x="379021" y="786714"/>
                  </a:cubicBezTo>
                  <a:cubicBezTo>
                    <a:pt x="376962" y="846438"/>
                    <a:pt x="368037" y="913027"/>
                    <a:pt x="366664" y="967946"/>
                  </a:cubicBezTo>
                  <a:cubicBezTo>
                    <a:pt x="365291" y="1022865"/>
                    <a:pt x="369410" y="1099065"/>
                    <a:pt x="370783" y="1116227"/>
                  </a:cubicBezTo>
                  <a:cubicBezTo>
                    <a:pt x="372156" y="1133389"/>
                    <a:pt x="373529" y="1099751"/>
                    <a:pt x="374902" y="1070919"/>
                  </a:cubicBezTo>
                  <a:cubicBezTo>
                    <a:pt x="376275" y="1042087"/>
                    <a:pt x="377648" y="1009822"/>
                    <a:pt x="379021" y="943233"/>
                  </a:cubicBezTo>
                  <a:cubicBezTo>
                    <a:pt x="380394" y="876644"/>
                    <a:pt x="380394" y="740033"/>
                    <a:pt x="383140" y="671384"/>
                  </a:cubicBezTo>
                  <a:cubicBezTo>
                    <a:pt x="385886" y="602735"/>
                    <a:pt x="386572" y="557427"/>
                    <a:pt x="395496" y="531341"/>
                  </a:cubicBezTo>
                  <a:cubicBezTo>
                    <a:pt x="404420" y="505255"/>
                    <a:pt x="425016" y="506627"/>
                    <a:pt x="436686" y="514865"/>
                  </a:cubicBezTo>
                  <a:cubicBezTo>
                    <a:pt x="448356" y="523103"/>
                    <a:pt x="459340" y="556055"/>
                    <a:pt x="465518" y="580768"/>
                  </a:cubicBezTo>
                  <a:cubicBezTo>
                    <a:pt x="471696" y="605481"/>
                    <a:pt x="468951" y="630881"/>
                    <a:pt x="473756" y="663146"/>
                  </a:cubicBezTo>
                  <a:cubicBezTo>
                    <a:pt x="478561" y="695411"/>
                    <a:pt x="492978" y="743465"/>
                    <a:pt x="494351" y="774357"/>
                  </a:cubicBezTo>
                  <a:cubicBezTo>
                    <a:pt x="495724" y="805249"/>
                    <a:pt x="484054" y="812114"/>
                    <a:pt x="481994" y="848498"/>
                  </a:cubicBezTo>
                  <a:cubicBezTo>
                    <a:pt x="479935" y="884882"/>
                    <a:pt x="480621" y="954903"/>
                    <a:pt x="481994" y="992660"/>
                  </a:cubicBezTo>
                  <a:cubicBezTo>
                    <a:pt x="483367" y="1030417"/>
                    <a:pt x="487486" y="1056503"/>
                    <a:pt x="490232" y="1075038"/>
                  </a:cubicBezTo>
                  <a:cubicBezTo>
                    <a:pt x="492978" y="1093573"/>
                    <a:pt x="497096" y="1107990"/>
                    <a:pt x="498469" y="1103871"/>
                  </a:cubicBezTo>
                  <a:cubicBezTo>
                    <a:pt x="499842" y="1099752"/>
                    <a:pt x="499842" y="1083963"/>
                    <a:pt x="498469" y="1050325"/>
                  </a:cubicBezTo>
                  <a:cubicBezTo>
                    <a:pt x="497096" y="1016687"/>
                    <a:pt x="490232" y="949411"/>
                    <a:pt x="490232" y="902043"/>
                  </a:cubicBezTo>
                  <a:cubicBezTo>
                    <a:pt x="490232" y="854675"/>
                    <a:pt x="501215" y="822411"/>
                    <a:pt x="498469" y="766119"/>
                  </a:cubicBezTo>
                  <a:cubicBezTo>
                    <a:pt x="495723" y="709827"/>
                    <a:pt x="470324" y="602735"/>
                    <a:pt x="473756" y="564292"/>
                  </a:cubicBezTo>
                  <a:cubicBezTo>
                    <a:pt x="477189" y="525849"/>
                    <a:pt x="499156" y="536146"/>
                    <a:pt x="519064" y="535460"/>
                  </a:cubicBezTo>
                  <a:cubicBezTo>
                    <a:pt x="538972" y="534774"/>
                    <a:pt x="580162" y="540952"/>
                    <a:pt x="593205" y="560173"/>
                  </a:cubicBezTo>
                  <a:cubicBezTo>
                    <a:pt x="606248" y="579394"/>
                    <a:pt x="595950" y="617838"/>
                    <a:pt x="597323" y="650789"/>
                  </a:cubicBezTo>
                  <a:cubicBezTo>
                    <a:pt x="598696" y="683740"/>
                    <a:pt x="599382" y="722870"/>
                    <a:pt x="601442" y="757881"/>
                  </a:cubicBezTo>
                  <a:cubicBezTo>
                    <a:pt x="603502" y="792892"/>
                    <a:pt x="608994" y="827216"/>
                    <a:pt x="609680" y="860854"/>
                  </a:cubicBezTo>
                  <a:cubicBezTo>
                    <a:pt x="610366" y="894492"/>
                    <a:pt x="606934" y="937054"/>
                    <a:pt x="605561" y="959708"/>
                  </a:cubicBezTo>
                  <a:cubicBezTo>
                    <a:pt x="604188" y="982362"/>
                    <a:pt x="599383" y="998152"/>
                    <a:pt x="601442" y="996779"/>
                  </a:cubicBezTo>
                  <a:cubicBezTo>
                    <a:pt x="603501" y="995406"/>
                    <a:pt x="613113" y="970693"/>
                    <a:pt x="617918" y="951471"/>
                  </a:cubicBezTo>
                  <a:cubicBezTo>
                    <a:pt x="622723" y="932249"/>
                    <a:pt x="627529" y="908222"/>
                    <a:pt x="630275" y="881449"/>
                  </a:cubicBezTo>
                  <a:cubicBezTo>
                    <a:pt x="633021" y="854676"/>
                    <a:pt x="634394" y="818979"/>
                    <a:pt x="634394" y="790833"/>
                  </a:cubicBezTo>
                  <a:cubicBezTo>
                    <a:pt x="634394" y="762687"/>
                    <a:pt x="635767" y="747584"/>
                    <a:pt x="630275" y="712573"/>
                  </a:cubicBezTo>
                  <a:cubicBezTo>
                    <a:pt x="624783" y="677562"/>
                    <a:pt x="613112" y="629165"/>
                    <a:pt x="601442" y="580768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orme libre 287">
              <a:extLst>
                <a:ext uri="{FF2B5EF4-FFF2-40B4-BE49-F238E27FC236}">
                  <a16:creationId xmlns:a16="http://schemas.microsoft.com/office/drawing/2014/main" id="{95FA0276-E166-6DBC-0B90-39E60FBB2218}"/>
                </a:ext>
              </a:extLst>
            </p:cNvPr>
            <p:cNvSpPr/>
            <p:nvPr/>
          </p:nvSpPr>
          <p:spPr>
            <a:xfrm flipH="1">
              <a:off x="14386010" y="615047"/>
              <a:ext cx="1543848" cy="975345"/>
            </a:xfrm>
            <a:custGeom>
              <a:avLst/>
              <a:gdLst>
                <a:gd name="connsiteX0" fmla="*/ 59571 w 975029"/>
                <a:gd name="connsiteY0" fmla="*/ 579701 h 579737"/>
                <a:gd name="connsiteX1" fmla="*/ 114339 w 975029"/>
                <a:gd name="connsiteY1" fmla="*/ 543983 h 579737"/>
                <a:gd name="connsiteX2" fmla="*/ 176252 w 975029"/>
                <a:gd name="connsiteY2" fmla="*/ 527314 h 579737"/>
                <a:gd name="connsiteX3" fmla="*/ 204827 w 975029"/>
                <a:gd name="connsiteY3" fmla="*/ 513026 h 579737"/>
                <a:gd name="connsiteX4" fmla="*/ 247689 w 975029"/>
                <a:gd name="connsiteY4" fmla="*/ 477308 h 579737"/>
                <a:gd name="connsiteX5" fmla="*/ 245308 w 975029"/>
                <a:gd name="connsiteY5" fmla="*/ 460639 h 579737"/>
                <a:gd name="connsiteX6" fmla="*/ 221496 w 975029"/>
                <a:gd name="connsiteY6" fmla="*/ 424920 h 579737"/>
                <a:gd name="connsiteX7" fmla="*/ 223877 w 975029"/>
                <a:gd name="connsiteY7" fmla="*/ 360626 h 579737"/>
                <a:gd name="connsiteX8" fmla="*/ 254833 w 975029"/>
                <a:gd name="connsiteY8" fmla="*/ 322526 h 579737"/>
                <a:gd name="connsiteX9" fmla="*/ 292933 w 975029"/>
                <a:gd name="connsiteY9" fmla="*/ 286808 h 579737"/>
                <a:gd name="connsiteX10" fmla="*/ 373896 w 975029"/>
                <a:gd name="connsiteY10" fmla="*/ 212989 h 579737"/>
                <a:gd name="connsiteX11" fmla="*/ 426283 w 975029"/>
                <a:gd name="connsiteY11" fmla="*/ 182033 h 579737"/>
                <a:gd name="connsiteX12" fmla="*/ 459621 w 975029"/>
                <a:gd name="connsiteY12" fmla="*/ 177270 h 579737"/>
                <a:gd name="connsiteX13" fmla="*/ 497721 w 975029"/>
                <a:gd name="connsiteY13" fmla="*/ 174889 h 579737"/>
                <a:gd name="connsiteX14" fmla="*/ 545346 w 975029"/>
                <a:gd name="connsiteY14" fmla="*/ 153458 h 579737"/>
                <a:gd name="connsiteX15" fmla="*/ 585827 w 975029"/>
                <a:gd name="connsiteY15" fmla="*/ 148695 h 579737"/>
                <a:gd name="connsiteX16" fmla="*/ 621546 w 975029"/>
                <a:gd name="connsiteY16" fmla="*/ 155839 h 579737"/>
                <a:gd name="connsiteX17" fmla="*/ 676314 w 975029"/>
                <a:gd name="connsiteY17" fmla="*/ 172508 h 579737"/>
                <a:gd name="connsiteX18" fmla="*/ 716796 w 975029"/>
                <a:gd name="connsiteY18" fmla="*/ 189176 h 579737"/>
                <a:gd name="connsiteX19" fmla="*/ 752514 w 975029"/>
                <a:gd name="connsiteY19" fmla="*/ 217751 h 579737"/>
                <a:gd name="connsiteX20" fmla="*/ 773946 w 975029"/>
                <a:gd name="connsiteY20" fmla="*/ 246326 h 579737"/>
                <a:gd name="connsiteX21" fmla="*/ 778708 w 975029"/>
                <a:gd name="connsiteY21" fmla="*/ 282045 h 579737"/>
                <a:gd name="connsiteX22" fmla="*/ 776327 w 975029"/>
                <a:gd name="connsiteY22" fmla="*/ 320145 h 579737"/>
                <a:gd name="connsiteX23" fmla="*/ 754896 w 975029"/>
                <a:gd name="connsiteY23" fmla="*/ 358245 h 579737"/>
                <a:gd name="connsiteX24" fmla="*/ 728702 w 975029"/>
                <a:gd name="connsiteY24" fmla="*/ 384439 h 579737"/>
                <a:gd name="connsiteX25" fmla="*/ 697746 w 975029"/>
                <a:gd name="connsiteY25" fmla="*/ 401108 h 579737"/>
                <a:gd name="connsiteX26" fmla="*/ 652502 w 975029"/>
                <a:gd name="connsiteY26" fmla="*/ 403489 h 579737"/>
                <a:gd name="connsiteX27" fmla="*/ 631071 w 975029"/>
                <a:gd name="connsiteY27" fmla="*/ 413014 h 579737"/>
                <a:gd name="connsiteX28" fmla="*/ 623927 w 975029"/>
                <a:gd name="connsiteY28" fmla="*/ 439208 h 579737"/>
                <a:gd name="connsiteX29" fmla="*/ 635833 w 975029"/>
                <a:gd name="connsiteY29" fmla="*/ 474926 h 579737"/>
                <a:gd name="connsiteX30" fmla="*/ 654883 w 975029"/>
                <a:gd name="connsiteY30" fmla="*/ 496358 h 579737"/>
                <a:gd name="connsiteX31" fmla="*/ 690602 w 975029"/>
                <a:gd name="connsiteY31" fmla="*/ 517789 h 579737"/>
                <a:gd name="connsiteX32" fmla="*/ 742989 w 975029"/>
                <a:gd name="connsiteY32" fmla="*/ 524933 h 579737"/>
                <a:gd name="connsiteX33" fmla="*/ 783471 w 975029"/>
                <a:gd name="connsiteY33" fmla="*/ 520170 h 579737"/>
                <a:gd name="connsiteX34" fmla="*/ 823952 w 975029"/>
                <a:gd name="connsiteY34" fmla="*/ 527314 h 579737"/>
                <a:gd name="connsiteX35" fmla="*/ 859671 w 975029"/>
                <a:gd name="connsiteY35" fmla="*/ 517789 h 579737"/>
                <a:gd name="connsiteX36" fmla="*/ 897771 w 975029"/>
                <a:gd name="connsiteY36" fmla="*/ 498739 h 579737"/>
                <a:gd name="connsiteX37" fmla="*/ 940633 w 975029"/>
                <a:gd name="connsiteY37" fmla="*/ 484451 h 579737"/>
                <a:gd name="connsiteX38" fmla="*/ 964446 w 975029"/>
                <a:gd name="connsiteY38" fmla="*/ 436826 h 579737"/>
                <a:gd name="connsiteX39" fmla="*/ 973971 w 975029"/>
                <a:gd name="connsiteY39" fmla="*/ 386820 h 579737"/>
                <a:gd name="connsiteX40" fmla="*/ 973971 w 975029"/>
                <a:gd name="connsiteY40" fmla="*/ 336814 h 579737"/>
                <a:gd name="connsiteX41" fmla="*/ 973971 w 975029"/>
                <a:gd name="connsiteY41" fmla="*/ 286808 h 579737"/>
                <a:gd name="connsiteX42" fmla="*/ 959683 w 975029"/>
                <a:gd name="connsiteY42" fmla="*/ 234420 h 579737"/>
                <a:gd name="connsiteX43" fmla="*/ 940633 w 975029"/>
                <a:gd name="connsiteY43" fmla="*/ 189176 h 579737"/>
                <a:gd name="connsiteX44" fmla="*/ 907296 w 975029"/>
                <a:gd name="connsiteY44" fmla="*/ 146314 h 579737"/>
                <a:gd name="connsiteX45" fmla="*/ 871577 w 975029"/>
                <a:gd name="connsiteY45" fmla="*/ 110595 h 579737"/>
                <a:gd name="connsiteX46" fmla="*/ 821571 w 975029"/>
                <a:gd name="connsiteY46" fmla="*/ 72495 h 579737"/>
                <a:gd name="connsiteX47" fmla="*/ 745371 w 975029"/>
                <a:gd name="connsiteY47" fmla="*/ 32014 h 579737"/>
                <a:gd name="connsiteX48" fmla="*/ 685839 w 975029"/>
                <a:gd name="connsiteY48" fmla="*/ 12964 h 579737"/>
                <a:gd name="connsiteX49" fmla="*/ 612021 w 975029"/>
                <a:gd name="connsiteY49" fmla="*/ 1058 h 579737"/>
                <a:gd name="connsiteX50" fmla="*/ 528677 w 975029"/>
                <a:gd name="connsiteY50" fmla="*/ 1058 h 579737"/>
                <a:gd name="connsiteX51" fmla="*/ 431046 w 975029"/>
                <a:gd name="connsiteY51" fmla="*/ 1058 h 579737"/>
                <a:gd name="connsiteX52" fmla="*/ 359608 w 975029"/>
                <a:gd name="connsiteY52" fmla="*/ 15345 h 579737"/>
                <a:gd name="connsiteX53" fmla="*/ 283408 w 975029"/>
                <a:gd name="connsiteY53" fmla="*/ 34395 h 579737"/>
                <a:gd name="connsiteX54" fmla="*/ 221496 w 975029"/>
                <a:gd name="connsiteY54" fmla="*/ 62970 h 579737"/>
                <a:gd name="connsiteX55" fmla="*/ 171489 w 975029"/>
                <a:gd name="connsiteY55" fmla="*/ 89164 h 579737"/>
                <a:gd name="connsiteX56" fmla="*/ 121483 w 975029"/>
                <a:gd name="connsiteY56" fmla="*/ 136789 h 579737"/>
                <a:gd name="connsiteX57" fmla="*/ 64333 w 975029"/>
                <a:gd name="connsiteY57" fmla="*/ 191558 h 579737"/>
                <a:gd name="connsiteX58" fmla="*/ 38139 w 975029"/>
                <a:gd name="connsiteY58" fmla="*/ 243945 h 579737"/>
                <a:gd name="connsiteX59" fmla="*/ 19089 w 975029"/>
                <a:gd name="connsiteY59" fmla="*/ 291570 h 579737"/>
                <a:gd name="connsiteX60" fmla="*/ 4802 w 975029"/>
                <a:gd name="connsiteY60" fmla="*/ 348720 h 579737"/>
                <a:gd name="connsiteX61" fmla="*/ 39 w 975029"/>
                <a:gd name="connsiteY61" fmla="*/ 403489 h 579737"/>
                <a:gd name="connsiteX62" fmla="*/ 4802 w 975029"/>
                <a:gd name="connsiteY62" fmla="*/ 455876 h 579737"/>
                <a:gd name="connsiteX63" fmla="*/ 33377 w 975029"/>
                <a:gd name="connsiteY63" fmla="*/ 536839 h 579737"/>
                <a:gd name="connsiteX64" fmla="*/ 59571 w 975029"/>
                <a:gd name="connsiteY64" fmla="*/ 579701 h 57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975029" h="579737">
                  <a:moveTo>
                    <a:pt x="59571" y="579701"/>
                  </a:moveTo>
                  <a:cubicBezTo>
                    <a:pt x="73065" y="580892"/>
                    <a:pt x="94892" y="552714"/>
                    <a:pt x="114339" y="543983"/>
                  </a:cubicBezTo>
                  <a:cubicBezTo>
                    <a:pt x="133786" y="535252"/>
                    <a:pt x="161171" y="532473"/>
                    <a:pt x="176252" y="527314"/>
                  </a:cubicBezTo>
                  <a:cubicBezTo>
                    <a:pt x="191333" y="522155"/>
                    <a:pt x="192921" y="521360"/>
                    <a:pt x="204827" y="513026"/>
                  </a:cubicBezTo>
                  <a:cubicBezTo>
                    <a:pt x="216733" y="504692"/>
                    <a:pt x="240942" y="486039"/>
                    <a:pt x="247689" y="477308"/>
                  </a:cubicBezTo>
                  <a:cubicBezTo>
                    <a:pt x="254436" y="468577"/>
                    <a:pt x="249674" y="469370"/>
                    <a:pt x="245308" y="460639"/>
                  </a:cubicBezTo>
                  <a:cubicBezTo>
                    <a:pt x="240943" y="451908"/>
                    <a:pt x="225068" y="441589"/>
                    <a:pt x="221496" y="424920"/>
                  </a:cubicBezTo>
                  <a:cubicBezTo>
                    <a:pt x="217924" y="408251"/>
                    <a:pt x="218321" y="377692"/>
                    <a:pt x="223877" y="360626"/>
                  </a:cubicBezTo>
                  <a:cubicBezTo>
                    <a:pt x="229433" y="343560"/>
                    <a:pt x="243324" y="334829"/>
                    <a:pt x="254833" y="322526"/>
                  </a:cubicBezTo>
                  <a:cubicBezTo>
                    <a:pt x="266342" y="310223"/>
                    <a:pt x="292933" y="286808"/>
                    <a:pt x="292933" y="286808"/>
                  </a:cubicBezTo>
                  <a:cubicBezTo>
                    <a:pt x="312777" y="268552"/>
                    <a:pt x="351671" y="230451"/>
                    <a:pt x="373896" y="212989"/>
                  </a:cubicBezTo>
                  <a:cubicBezTo>
                    <a:pt x="396121" y="195527"/>
                    <a:pt x="411996" y="187986"/>
                    <a:pt x="426283" y="182033"/>
                  </a:cubicBezTo>
                  <a:cubicBezTo>
                    <a:pt x="440570" y="176080"/>
                    <a:pt x="447715" y="178461"/>
                    <a:pt x="459621" y="177270"/>
                  </a:cubicBezTo>
                  <a:cubicBezTo>
                    <a:pt x="471527" y="176079"/>
                    <a:pt x="483434" y="178858"/>
                    <a:pt x="497721" y="174889"/>
                  </a:cubicBezTo>
                  <a:cubicBezTo>
                    <a:pt x="512008" y="170920"/>
                    <a:pt x="530662" y="157824"/>
                    <a:pt x="545346" y="153458"/>
                  </a:cubicBezTo>
                  <a:cubicBezTo>
                    <a:pt x="560030" y="149092"/>
                    <a:pt x="573127" y="148298"/>
                    <a:pt x="585827" y="148695"/>
                  </a:cubicBezTo>
                  <a:cubicBezTo>
                    <a:pt x="598527" y="149092"/>
                    <a:pt x="606465" y="151870"/>
                    <a:pt x="621546" y="155839"/>
                  </a:cubicBezTo>
                  <a:cubicBezTo>
                    <a:pt x="636627" y="159808"/>
                    <a:pt x="660439" y="166952"/>
                    <a:pt x="676314" y="172508"/>
                  </a:cubicBezTo>
                  <a:cubicBezTo>
                    <a:pt x="692189" y="178064"/>
                    <a:pt x="704096" y="181636"/>
                    <a:pt x="716796" y="189176"/>
                  </a:cubicBezTo>
                  <a:cubicBezTo>
                    <a:pt x="729496" y="196716"/>
                    <a:pt x="742989" y="208226"/>
                    <a:pt x="752514" y="217751"/>
                  </a:cubicBezTo>
                  <a:cubicBezTo>
                    <a:pt x="762039" y="227276"/>
                    <a:pt x="769580" y="235610"/>
                    <a:pt x="773946" y="246326"/>
                  </a:cubicBezTo>
                  <a:cubicBezTo>
                    <a:pt x="778312" y="257042"/>
                    <a:pt x="778311" y="269742"/>
                    <a:pt x="778708" y="282045"/>
                  </a:cubicBezTo>
                  <a:cubicBezTo>
                    <a:pt x="779105" y="294348"/>
                    <a:pt x="780296" y="307445"/>
                    <a:pt x="776327" y="320145"/>
                  </a:cubicBezTo>
                  <a:cubicBezTo>
                    <a:pt x="772358" y="332845"/>
                    <a:pt x="762833" y="347529"/>
                    <a:pt x="754896" y="358245"/>
                  </a:cubicBezTo>
                  <a:cubicBezTo>
                    <a:pt x="746959" y="368961"/>
                    <a:pt x="738227" y="377295"/>
                    <a:pt x="728702" y="384439"/>
                  </a:cubicBezTo>
                  <a:cubicBezTo>
                    <a:pt x="719177" y="391583"/>
                    <a:pt x="710446" y="397933"/>
                    <a:pt x="697746" y="401108"/>
                  </a:cubicBezTo>
                  <a:cubicBezTo>
                    <a:pt x="685046" y="404283"/>
                    <a:pt x="663615" y="401505"/>
                    <a:pt x="652502" y="403489"/>
                  </a:cubicBezTo>
                  <a:cubicBezTo>
                    <a:pt x="641390" y="405473"/>
                    <a:pt x="635833" y="407061"/>
                    <a:pt x="631071" y="413014"/>
                  </a:cubicBezTo>
                  <a:cubicBezTo>
                    <a:pt x="626309" y="418967"/>
                    <a:pt x="623133" y="428889"/>
                    <a:pt x="623927" y="439208"/>
                  </a:cubicBezTo>
                  <a:cubicBezTo>
                    <a:pt x="624721" y="449527"/>
                    <a:pt x="630674" y="465401"/>
                    <a:pt x="635833" y="474926"/>
                  </a:cubicBezTo>
                  <a:cubicBezTo>
                    <a:pt x="640992" y="484451"/>
                    <a:pt x="645755" y="489214"/>
                    <a:pt x="654883" y="496358"/>
                  </a:cubicBezTo>
                  <a:cubicBezTo>
                    <a:pt x="664011" y="503502"/>
                    <a:pt x="675918" y="513026"/>
                    <a:pt x="690602" y="517789"/>
                  </a:cubicBezTo>
                  <a:cubicBezTo>
                    <a:pt x="705286" y="522552"/>
                    <a:pt x="727511" y="524536"/>
                    <a:pt x="742989" y="524933"/>
                  </a:cubicBezTo>
                  <a:cubicBezTo>
                    <a:pt x="758467" y="525330"/>
                    <a:pt x="769977" y="519773"/>
                    <a:pt x="783471" y="520170"/>
                  </a:cubicBezTo>
                  <a:cubicBezTo>
                    <a:pt x="796965" y="520567"/>
                    <a:pt x="811252" y="527711"/>
                    <a:pt x="823952" y="527314"/>
                  </a:cubicBezTo>
                  <a:cubicBezTo>
                    <a:pt x="836652" y="526917"/>
                    <a:pt x="847368" y="522551"/>
                    <a:pt x="859671" y="517789"/>
                  </a:cubicBezTo>
                  <a:cubicBezTo>
                    <a:pt x="871974" y="513027"/>
                    <a:pt x="884277" y="504295"/>
                    <a:pt x="897771" y="498739"/>
                  </a:cubicBezTo>
                  <a:cubicBezTo>
                    <a:pt x="911265" y="493183"/>
                    <a:pt x="929521" y="494770"/>
                    <a:pt x="940633" y="484451"/>
                  </a:cubicBezTo>
                  <a:cubicBezTo>
                    <a:pt x="951745" y="474132"/>
                    <a:pt x="958890" y="453098"/>
                    <a:pt x="964446" y="436826"/>
                  </a:cubicBezTo>
                  <a:cubicBezTo>
                    <a:pt x="970002" y="420554"/>
                    <a:pt x="972384" y="403489"/>
                    <a:pt x="973971" y="386820"/>
                  </a:cubicBezTo>
                  <a:cubicBezTo>
                    <a:pt x="975558" y="370151"/>
                    <a:pt x="973971" y="336814"/>
                    <a:pt x="973971" y="336814"/>
                  </a:cubicBezTo>
                  <a:cubicBezTo>
                    <a:pt x="973971" y="320145"/>
                    <a:pt x="976352" y="303874"/>
                    <a:pt x="973971" y="286808"/>
                  </a:cubicBezTo>
                  <a:cubicBezTo>
                    <a:pt x="971590" y="269742"/>
                    <a:pt x="965239" y="250692"/>
                    <a:pt x="959683" y="234420"/>
                  </a:cubicBezTo>
                  <a:cubicBezTo>
                    <a:pt x="954127" y="218148"/>
                    <a:pt x="949364" y="203860"/>
                    <a:pt x="940633" y="189176"/>
                  </a:cubicBezTo>
                  <a:cubicBezTo>
                    <a:pt x="931902" y="174492"/>
                    <a:pt x="918805" y="159411"/>
                    <a:pt x="907296" y="146314"/>
                  </a:cubicBezTo>
                  <a:cubicBezTo>
                    <a:pt x="895787" y="133217"/>
                    <a:pt x="885864" y="122898"/>
                    <a:pt x="871577" y="110595"/>
                  </a:cubicBezTo>
                  <a:cubicBezTo>
                    <a:pt x="857290" y="98292"/>
                    <a:pt x="842605" y="85592"/>
                    <a:pt x="821571" y="72495"/>
                  </a:cubicBezTo>
                  <a:cubicBezTo>
                    <a:pt x="800537" y="59398"/>
                    <a:pt x="767993" y="41936"/>
                    <a:pt x="745371" y="32014"/>
                  </a:cubicBezTo>
                  <a:cubicBezTo>
                    <a:pt x="722749" y="22092"/>
                    <a:pt x="708064" y="18123"/>
                    <a:pt x="685839" y="12964"/>
                  </a:cubicBezTo>
                  <a:cubicBezTo>
                    <a:pt x="663614" y="7805"/>
                    <a:pt x="638215" y="3042"/>
                    <a:pt x="612021" y="1058"/>
                  </a:cubicBezTo>
                  <a:cubicBezTo>
                    <a:pt x="585827" y="-926"/>
                    <a:pt x="528677" y="1058"/>
                    <a:pt x="528677" y="1058"/>
                  </a:cubicBezTo>
                  <a:cubicBezTo>
                    <a:pt x="498515" y="1058"/>
                    <a:pt x="459224" y="-1323"/>
                    <a:pt x="431046" y="1058"/>
                  </a:cubicBezTo>
                  <a:cubicBezTo>
                    <a:pt x="402868" y="3439"/>
                    <a:pt x="384214" y="9789"/>
                    <a:pt x="359608" y="15345"/>
                  </a:cubicBezTo>
                  <a:cubicBezTo>
                    <a:pt x="335002" y="20901"/>
                    <a:pt x="306427" y="26458"/>
                    <a:pt x="283408" y="34395"/>
                  </a:cubicBezTo>
                  <a:cubicBezTo>
                    <a:pt x="260389" y="42332"/>
                    <a:pt x="240149" y="53842"/>
                    <a:pt x="221496" y="62970"/>
                  </a:cubicBezTo>
                  <a:cubicBezTo>
                    <a:pt x="202843" y="72098"/>
                    <a:pt x="188158" y="76861"/>
                    <a:pt x="171489" y="89164"/>
                  </a:cubicBezTo>
                  <a:cubicBezTo>
                    <a:pt x="154820" y="101467"/>
                    <a:pt x="121483" y="136789"/>
                    <a:pt x="121483" y="136789"/>
                  </a:cubicBezTo>
                  <a:cubicBezTo>
                    <a:pt x="103624" y="153855"/>
                    <a:pt x="78224" y="173699"/>
                    <a:pt x="64333" y="191558"/>
                  </a:cubicBezTo>
                  <a:cubicBezTo>
                    <a:pt x="50442" y="209417"/>
                    <a:pt x="45680" y="227276"/>
                    <a:pt x="38139" y="243945"/>
                  </a:cubicBezTo>
                  <a:cubicBezTo>
                    <a:pt x="30598" y="260614"/>
                    <a:pt x="24645" y="274108"/>
                    <a:pt x="19089" y="291570"/>
                  </a:cubicBezTo>
                  <a:cubicBezTo>
                    <a:pt x="13533" y="309032"/>
                    <a:pt x="7977" y="330067"/>
                    <a:pt x="4802" y="348720"/>
                  </a:cubicBezTo>
                  <a:cubicBezTo>
                    <a:pt x="1627" y="367373"/>
                    <a:pt x="39" y="385630"/>
                    <a:pt x="39" y="403489"/>
                  </a:cubicBezTo>
                  <a:cubicBezTo>
                    <a:pt x="39" y="421348"/>
                    <a:pt x="-754" y="433651"/>
                    <a:pt x="4802" y="455876"/>
                  </a:cubicBezTo>
                  <a:cubicBezTo>
                    <a:pt x="10358" y="478101"/>
                    <a:pt x="27424" y="515011"/>
                    <a:pt x="33377" y="536839"/>
                  </a:cubicBezTo>
                  <a:cubicBezTo>
                    <a:pt x="39330" y="558667"/>
                    <a:pt x="46077" y="578510"/>
                    <a:pt x="59571" y="579701"/>
                  </a:cubicBezTo>
                  <a:close/>
                </a:path>
              </a:pathLst>
            </a:cu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3900D024-C31F-94E9-E17A-5E598D492C69}"/>
                </a:ext>
              </a:extLst>
            </p:cNvPr>
            <p:cNvGrpSpPr/>
            <p:nvPr/>
          </p:nvGrpSpPr>
          <p:grpSpPr>
            <a:xfrm flipH="1">
              <a:off x="15416554" y="1428442"/>
              <a:ext cx="399916" cy="427848"/>
              <a:chOff x="9002107" y="1451733"/>
              <a:chExt cx="399916" cy="427848"/>
            </a:xfrm>
          </p:grpSpPr>
          <p:sp>
            <p:nvSpPr>
              <p:cNvPr id="69" name="Forme libre 288">
                <a:extLst>
                  <a:ext uri="{FF2B5EF4-FFF2-40B4-BE49-F238E27FC236}">
                    <a16:creationId xmlns:a16="http://schemas.microsoft.com/office/drawing/2014/main" id="{E4DEE95E-8D4B-1D09-6291-6F064CBFE1E3}"/>
                  </a:ext>
                </a:extLst>
              </p:cNvPr>
              <p:cNvSpPr/>
              <p:nvPr/>
            </p:nvSpPr>
            <p:spPr>
              <a:xfrm>
                <a:off x="9002107" y="1451733"/>
                <a:ext cx="392699" cy="427848"/>
              </a:xfrm>
              <a:custGeom>
                <a:avLst/>
                <a:gdLst>
                  <a:gd name="connsiteX0" fmla="*/ 197643 w 248012"/>
                  <a:gd name="connsiteY0" fmla="*/ 963 h 254309"/>
                  <a:gd name="connsiteX1" fmla="*/ 147637 w 248012"/>
                  <a:gd name="connsiteY1" fmla="*/ 34300 h 254309"/>
                  <a:gd name="connsiteX2" fmla="*/ 100012 w 248012"/>
                  <a:gd name="connsiteY2" fmla="*/ 58113 h 254309"/>
                  <a:gd name="connsiteX3" fmla="*/ 54768 w 248012"/>
                  <a:gd name="connsiteY3" fmla="*/ 72400 h 254309"/>
                  <a:gd name="connsiteX4" fmla="*/ 19049 w 248012"/>
                  <a:gd name="connsiteY4" fmla="*/ 100975 h 254309"/>
                  <a:gd name="connsiteX5" fmla="*/ 2380 w 248012"/>
                  <a:gd name="connsiteY5" fmla="*/ 124788 h 254309"/>
                  <a:gd name="connsiteX6" fmla="*/ 4762 w 248012"/>
                  <a:gd name="connsiteY6" fmla="*/ 158125 h 254309"/>
                  <a:gd name="connsiteX7" fmla="*/ 45243 w 248012"/>
                  <a:gd name="connsiteY7" fmla="*/ 198607 h 254309"/>
                  <a:gd name="connsiteX8" fmla="*/ 104774 w 248012"/>
                  <a:gd name="connsiteY8" fmla="*/ 234325 h 254309"/>
                  <a:gd name="connsiteX9" fmla="*/ 161924 w 248012"/>
                  <a:gd name="connsiteY9" fmla="*/ 253375 h 254309"/>
                  <a:gd name="connsiteX10" fmla="*/ 209549 w 248012"/>
                  <a:gd name="connsiteY10" fmla="*/ 248613 h 254309"/>
                  <a:gd name="connsiteX11" fmla="*/ 226218 w 248012"/>
                  <a:gd name="connsiteY11" fmla="*/ 224800 h 254309"/>
                  <a:gd name="connsiteX12" fmla="*/ 233362 w 248012"/>
                  <a:gd name="connsiteY12" fmla="*/ 172413 h 254309"/>
                  <a:gd name="connsiteX13" fmla="*/ 226218 w 248012"/>
                  <a:gd name="connsiteY13" fmla="*/ 141457 h 254309"/>
                  <a:gd name="connsiteX14" fmla="*/ 245268 w 248012"/>
                  <a:gd name="connsiteY14" fmla="*/ 110500 h 254309"/>
                  <a:gd name="connsiteX15" fmla="*/ 247649 w 248012"/>
                  <a:gd name="connsiteY15" fmla="*/ 74782 h 254309"/>
                  <a:gd name="connsiteX16" fmla="*/ 197643 w 248012"/>
                  <a:gd name="connsiteY16" fmla="*/ 963 h 25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8012" h="254309">
                    <a:moveTo>
                      <a:pt x="197643" y="963"/>
                    </a:moveTo>
                    <a:cubicBezTo>
                      <a:pt x="180975" y="-5784"/>
                      <a:pt x="163909" y="24775"/>
                      <a:pt x="147637" y="34300"/>
                    </a:cubicBezTo>
                    <a:cubicBezTo>
                      <a:pt x="131365" y="43825"/>
                      <a:pt x="115490" y="51763"/>
                      <a:pt x="100012" y="58113"/>
                    </a:cubicBezTo>
                    <a:cubicBezTo>
                      <a:pt x="84534" y="64463"/>
                      <a:pt x="68262" y="65256"/>
                      <a:pt x="54768" y="72400"/>
                    </a:cubicBezTo>
                    <a:cubicBezTo>
                      <a:pt x="41274" y="79544"/>
                      <a:pt x="27780" y="92244"/>
                      <a:pt x="19049" y="100975"/>
                    </a:cubicBezTo>
                    <a:cubicBezTo>
                      <a:pt x="10318" y="109706"/>
                      <a:pt x="4761" y="115263"/>
                      <a:pt x="2380" y="124788"/>
                    </a:cubicBezTo>
                    <a:cubicBezTo>
                      <a:pt x="-1" y="134313"/>
                      <a:pt x="-2382" y="145822"/>
                      <a:pt x="4762" y="158125"/>
                    </a:cubicBezTo>
                    <a:cubicBezTo>
                      <a:pt x="11906" y="170428"/>
                      <a:pt x="28574" y="185907"/>
                      <a:pt x="45243" y="198607"/>
                    </a:cubicBezTo>
                    <a:cubicBezTo>
                      <a:pt x="61912" y="211307"/>
                      <a:pt x="85327" y="225197"/>
                      <a:pt x="104774" y="234325"/>
                    </a:cubicBezTo>
                    <a:cubicBezTo>
                      <a:pt x="124221" y="243453"/>
                      <a:pt x="144462" y="250994"/>
                      <a:pt x="161924" y="253375"/>
                    </a:cubicBezTo>
                    <a:cubicBezTo>
                      <a:pt x="179386" y="255756"/>
                      <a:pt x="198833" y="253375"/>
                      <a:pt x="209549" y="248613"/>
                    </a:cubicBezTo>
                    <a:cubicBezTo>
                      <a:pt x="220265" y="243851"/>
                      <a:pt x="222249" y="237500"/>
                      <a:pt x="226218" y="224800"/>
                    </a:cubicBezTo>
                    <a:cubicBezTo>
                      <a:pt x="230187" y="212100"/>
                      <a:pt x="233362" y="186303"/>
                      <a:pt x="233362" y="172413"/>
                    </a:cubicBezTo>
                    <a:cubicBezTo>
                      <a:pt x="233362" y="158523"/>
                      <a:pt x="224234" y="151776"/>
                      <a:pt x="226218" y="141457"/>
                    </a:cubicBezTo>
                    <a:cubicBezTo>
                      <a:pt x="228202" y="131138"/>
                      <a:pt x="241696" y="121612"/>
                      <a:pt x="245268" y="110500"/>
                    </a:cubicBezTo>
                    <a:cubicBezTo>
                      <a:pt x="248840" y="99388"/>
                      <a:pt x="248046" y="89863"/>
                      <a:pt x="247649" y="74782"/>
                    </a:cubicBezTo>
                    <a:cubicBezTo>
                      <a:pt x="247252" y="59701"/>
                      <a:pt x="214311" y="7710"/>
                      <a:pt x="197643" y="963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32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orme libre 289">
                <a:extLst>
                  <a:ext uri="{FF2B5EF4-FFF2-40B4-BE49-F238E27FC236}">
                    <a16:creationId xmlns:a16="http://schemas.microsoft.com/office/drawing/2014/main" id="{2C66EE49-F814-5C4A-89BC-057E7A03EDC1}"/>
                  </a:ext>
                </a:extLst>
              </p:cNvPr>
              <p:cNvSpPr/>
              <p:nvPr/>
            </p:nvSpPr>
            <p:spPr>
              <a:xfrm>
                <a:off x="9122469" y="1459737"/>
                <a:ext cx="279554" cy="366663"/>
              </a:xfrm>
              <a:custGeom>
                <a:avLst/>
                <a:gdLst>
                  <a:gd name="connsiteX0" fmla="*/ 31720 w 176554"/>
                  <a:gd name="connsiteY0" fmla="*/ 64334 h 217942"/>
                  <a:gd name="connsiteX1" fmla="*/ 764 w 176554"/>
                  <a:gd name="connsiteY1" fmla="*/ 114341 h 217942"/>
                  <a:gd name="connsiteX2" fmla="*/ 10289 w 176554"/>
                  <a:gd name="connsiteY2" fmla="*/ 140534 h 217942"/>
                  <a:gd name="connsiteX3" fmla="*/ 19814 w 176554"/>
                  <a:gd name="connsiteY3" fmla="*/ 178634 h 217942"/>
                  <a:gd name="connsiteX4" fmla="*/ 43627 w 176554"/>
                  <a:gd name="connsiteY4" fmla="*/ 185778 h 217942"/>
                  <a:gd name="connsiteX5" fmla="*/ 65058 w 176554"/>
                  <a:gd name="connsiteY5" fmla="*/ 204828 h 217942"/>
                  <a:gd name="connsiteX6" fmla="*/ 84108 w 176554"/>
                  <a:gd name="connsiteY6" fmla="*/ 216734 h 217942"/>
                  <a:gd name="connsiteX7" fmla="*/ 91252 w 176554"/>
                  <a:gd name="connsiteY7" fmla="*/ 216734 h 217942"/>
                  <a:gd name="connsiteX8" fmla="*/ 112683 w 176554"/>
                  <a:gd name="connsiteY8" fmla="*/ 209591 h 217942"/>
                  <a:gd name="connsiteX9" fmla="*/ 126970 w 176554"/>
                  <a:gd name="connsiteY9" fmla="*/ 202447 h 217942"/>
                  <a:gd name="connsiteX10" fmla="*/ 136495 w 176554"/>
                  <a:gd name="connsiteY10" fmla="*/ 190541 h 217942"/>
                  <a:gd name="connsiteX11" fmla="*/ 153164 w 176554"/>
                  <a:gd name="connsiteY11" fmla="*/ 188159 h 217942"/>
                  <a:gd name="connsiteX12" fmla="*/ 141258 w 176554"/>
                  <a:gd name="connsiteY12" fmla="*/ 166728 h 217942"/>
                  <a:gd name="connsiteX13" fmla="*/ 153164 w 176554"/>
                  <a:gd name="connsiteY13" fmla="*/ 157203 h 217942"/>
                  <a:gd name="connsiteX14" fmla="*/ 148402 w 176554"/>
                  <a:gd name="connsiteY14" fmla="*/ 133391 h 217942"/>
                  <a:gd name="connsiteX15" fmla="*/ 141258 w 176554"/>
                  <a:gd name="connsiteY15" fmla="*/ 126247 h 217942"/>
                  <a:gd name="connsiteX16" fmla="*/ 157927 w 176554"/>
                  <a:gd name="connsiteY16" fmla="*/ 116722 h 217942"/>
                  <a:gd name="connsiteX17" fmla="*/ 162689 w 176554"/>
                  <a:gd name="connsiteY17" fmla="*/ 100053 h 217942"/>
                  <a:gd name="connsiteX18" fmla="*/ 174595 w 176554"/>
                  <a:gd name="connsiteY18" fmla="*/ 64334 h 217942"/>
                  <a:gd name="connsiteX19" fmla="*/ 174595 w 176554"/>
                  <a:gd name="connsiteY19" fmla="*/ 30997 h 217942"/>
                  <a:gd name="connsiteX20" fmla="*/ 155545 w 176554"/>
                  <a:gd name="connsiteY20" fmla="*/ 4803 h 217942"/>
                  <a:gd name="connsiteX21" fmla="*/ 134114 w 176554"/>
                  <a:gd name="connsiteY21" fmla="*/ 2422 h 217942"/>
                  <a:gd name="connsiteX22" fmla="*/ 126970 w 176554"/>
                  <a:gd name="connsiteY22" fmla="*/ 30997 h 217942"/>
                  <a:gd name="connsiteX23" fmla="*/ 126970 w 176554"/>
                  <a:gd name="connsiteY23" fmla="*/ 7184 h 217942"/>
                  <a:gd name="connsiteX24" fmla="*/ 115064 w 176554"/>
                  <a:gd name="connsiteY24" fmla="*/ 9566 h 217942"/>
                  <a:gd name="connsiteX25" fmla="*/ 107920 w 176554"/>
                  <a:gd name="connsiteY25" fmla="*/ 30997 h 217942"/>
                  <a:gd name="connsiteX26" fmla="*/ 105539 w 176554"/>
                  <a:gd name="connsiteY26" fmla="*/ 26234 h 217942"/>
                  <a:gd name="connsiteX27" fmla="*/ 93633 w 176554"/>
                  <a:gd name="connsiteY27" fmla="*/ 19091 h 217942"/>
                  <a:gd name="connsiteX28" fmla="*/ 81727 w 176554"/>
                  <a:gd name="connsiteY28" fmla="*/ 30997 h 217942"/>
                  <a:gd name="connsiteX29" fmla="*/ 86489 w 176554"/>
                  <a:gd name="connsiteY29" fmla="*/ 54809 h 217942"/>
                  <a:gd name="connsiteX30" fmla="*/ 79345 w 176554"/>
                  <a:gd name="connsiteY30" fmla="*/ 47666 h 217942"/>
                  <a:gd name="connsiteX31" fmla="*/ 31720 w 176554"/>
                  <a:gd name="connsiteY31" fmla="*/ 64334 h 217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6554" h="217942">
                    <a:moveTo>
                      <a:pt x="31720" y="64334"/>
                    </a:moveTo>
                    <a:cubicBezTo>
                      <a:pt x="18623" y="75446"/>
                      <a:pt x="4336" y="101641"/>
                      <a:pt x="764" y="114341"/>
                    </a:cubicBezTo>
                    <a:cubicBezTo>
                      <a:pt x="-2808" y="127041"/>
                      <a:pt x="7114" y="129819"/>
                      <a:pt x="10289" y="140534"/>
                    </a:cubicBezTo>
                    <a:cubicBezTo>
                      <a:pt x="13464" y="151249"/>
                      <a:pt x="14258" y="171093"/>
                      <a:pt x="19814" y="178634"/>
                    </a:cubicBezTo>
                    <a:cubicBezTo>
                      <a:pt x="25370" y="186175"/>
                      <a:pt x="36086" y="181412"/>
                      <a:pt x="43627" y="185778"/>
                    </a:cubicBezTo>
                    <a:cubicBezTo>
                      <a:pt x="51168" y="190144"/>
                      <a:pt x="58311" y="199669"/>
                      <a:pt x="65058" y="204828"/>
                    </a:cubicBezTo>
                    <a:cubicBezTo>
                      <a:pt x="71805" y="209987"/>
                      <a:pt x="84108" y="216734"/>
                      <a:pt x="84108" y="216734"/>
                    </a:cubicBezTo>
                    <a:cubicBezTo>
                      <a:pt x="88474" y="218718"/>
                      <a:pt x="86489" y="217925"/>
                      <a:pt x="91252" y="216734"/>
                    </a:cubicBezTo>
                    <a:cubicBezTo>
                      <a:pt x="96015" y="215543"/>
                      <a:pt x="106730" y="211972"/>
                      <a:pt x="112683" y="209591"/>
                    </a:cubicBezTo>
                    <a:cubicBezTo>
                      <a:pt x="118636" y="207210"/>
                      <a:pt x="123001" y="205622"/>
                      <a:pt x="126970" y="202447"/>
                    </a:cubicBezTo>
                    <a:cubicBezTo>
                      <a:pt x="130939" y="199272"/>
                      <a:pt x="132129" y="192922"/>
                      <a:pt x="136495" y="190541"/>
                    </a:cubicBezTo>
                    <a:cubicBezTo>
                      <a:pt x="140861" y="188160"/>
                      <a:pt x="152370" y="192128"/>
                      <a:pt x="153164" y="188159"/>
                    </a:cubicBezTo>
                    <a:cubicBezTo>
                      <a:pt x="153958" y="184190"/>
                      <a:pt x="141258" y="171887"/>
                      <a:pt x="141258" y="166728"/>
                    </a:cubicBezTo>
                    <a:cubicBezTo>
                      <a:pt x="141258" y="161569"/>
                      <a:pt x="151973" y="162759"/>
                      <a:pt x="153164" y="157203"/>
                    </a:cubicBezTo>
                    <a:cubicBezTo>
                      <a:pt x="154355" y="151647"/>
                      <a:pt x="148402" y="133391"/>
                      <a:pt x="148402" y="133391"/>
                    </a:cubicBezTo>
                    <a:cubicBezTo>
                      <a:pt x="146418" y="128232"/>
                      <a:pt x="139671" y="129025"/>
                      <a:pt x="141258" y="126247"/>
                    </a:cubicBezTo>
                    <a:cubicBezTo>
                      <a:pt x="142845" y="123469"/>
                      <a:pt x="154355" y="121087"/>
                      <a:pt x="157927" y="116722"/>
                    </a:cubicBezTo>
                    <a:cubicBezTo>
                      <a:pt x="161499" y="112357"/>
                      <a:pt x="159911" y="108784"/>
                      <a:pt x="162689" y="100053"/>
                    </a:cubicBezTo>
                    <a:cubicBezTo>
                      <a:pt x="165467" y="91322"/>
                      <a:pt x="172611" y="75843"/>
                      <a:pt x="174595" y="64334"/>
                    </a:cubicBezTo>
                    <a:cubicBezTo>
                      <a:pt x="176579" y="52825"/>
                      <a:pt x="177770" y="40919"/>
                      <a:pt x="174595" y="30997"/>
                    </a:cubicBezTo>
                    <a:cubicBezTo>
                      <a:pt x="171420" y="21075"/>
                      <a:pt x="162292" y="9565"/>
                      <a:pt x="155545" y="4803"/>
                    </a:cubicBezTo>
                    <a:cubicBezTo>
                      <a:pt x="148798" y="41"/>
                      <a:pt x="138876" y="-1944"/>
                      <a:pt x="134114" y="2422"/>
                    </a:cubicBezTo>
                    <a:cubicBezTo>
                      <a:pt x="129352" y="6788"/>
                      <a:pt x="128160" y="30203"/>
                      <a:pt x="126970" y="30997"/>
                    </a:cubicBezTo>
                    <a:cubicBezTo>
                      <a:pt x="125780" y="31791"/>
                      <a:pt x="128954" y="10756"/>
                      <a:pt x="126970" y="7184"/>
                    </a:cubicBezTo>
                    <a:cubicBezTo>
                      <a:pt x="124986" y="3612"/>
                      <a:pt x="118239" y="5597"/>
                      <a:pt x="115064" y="9566"/>
                    </a:cubicBezTo>
                    <a:cubicBezTo>
                      <a:pt x="111889" y="13535"/>
                      <a:pt x="107920" y="30997"/>
                      <a:pt x="107920" y="30997"/>
                    </a:cubicBezTo>
                    <a:cubicBezTo>
                      <a:pt x="106333" y="33775"/>
                      <a:pt x="105539" y="26234"/>
                      <a:pt x="105539" y="26234"/>
                    </a:cubicBezTo>
                    <a:cubicBezTo>
                      <a:pt x="103158" y="24250"/>
                      <a:pt x="97602" y="18297"/>
                      <a:pt x="93633" y="19091"/>
                    </a:cubicBezTo>
                    <a:cubicBezTo>
                      <a:pt x="89664" y="19885"/>
                      <a:pt x="82918" y="25044"/>
                      <a:pt x="81727" y="30997"/>
                    </a:cubicBezTo>
                    <a:lnTo>
                      <a:pt x="86489" y="54809"/>
                    </a:lnTo>
                    <a:cubicBezTo>
                      <a:pt x="86092" y="57587"/>
                      <a:pt x="79345" y="47666"/>
                      <a:pt x="79345" y="47666"/>
                    </a:cubicBezTo>
                    <a:cubicBezTo>
                      <a:pt x="76170" y="44888"/>
                      <a:pt x="44817" y="53222"/>
                      <a:pt x="31720" y="64334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32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1" name="Forme libre 290">
              <a:extLst>
                <a:ext uri="{FF2B5EF4-FFF2-40B4-BE49-F238E27FC236}">
                  <a16:creationId xmlns:a16="http://schemas.microsoft.com/office/drawing/2014/main" id="{E0AEDB54-0AD0-E6D4-0D6C-A25D750D2959}"/>
                </a:ext>
              </a:extLst>
            </p:cNvPr>
            <p:cNvSpPr/>
            <p:nvPr/>
          </p:nvSpPr>
          <p:spPr>
            <a:xfrm rot="332507" flipH="1">
              <a:off x="14999609" y="1114979"/>
              <a:ext cx="374805" cy="334098"/>
            </a:xfrm>
            <a:custGeom>
              <a:avLst/>
              <a:gdLst>
                <a:gd name="connsiteX0" fmla="*/ 39363 w 244386"/>
                <a:gd name="connsiteY0" fmla="*/ 42119 h 206646"/>
                <a:gd name="connsiteX1" fmla="*/ 1263 w 244386"/>
                <a:gd name="connsiteY1" fmla="*/ 108794 h 206646"/>
                <a:gd name="connsiteX2" fmla="*/ 8407 w 244386"/>
                <a:gd name="connsiteY2" fmla="*/ 127844 h 206646"/>
                <a:gd name="connsiteX3" fmla="*/ 15550 w 244386"/>
                <a:gd name="connsiteY3" fmla="*/ 139751 h 206646"/>
                <a:gd name="connsiteX4" fmla="*/ 13169 w 244386"/>
                <a:gd name="connsiteY4" fmla="*/ 165944 h 206646"/>
                <a:gd name="connsiteX5" fmla="*/ 3644 w 244386"/>
                <a:gd name="connsiteY5" fmla="*/ 189757 h 206646"/>
                <a:gd name="connsiteX6" fmla="*/ 17932 w 244386"/>
                <a:gd name="connsiteY6" fmla="*/ 206426 h 206646"/>
                <a:gd name="connsiteX7" fmla="*/ 41744 w 244386"/>
                <a:gd name="connsiteY7" fmla="*/ 177851 h 206646"/>
                <a:gd name="connsiteX8" fmla="*/ 75082 w 244386"/>
                <a:gd name="connsiteY8" fmla="*/ 161182 h 206646"/>
                <a:gd name="connsiteX9" fmla="*/ 146519 w 244386"/>
                <a:gd name="connsiteY9" fmla="*/ 173088 h 206646"/>
                <a:gd name="connsiteX10" fmla="*/ 182238 w 244386"/>
                <a:gd name="connsiteY10" fmla="*/ 189757 h 206646"/>
                <a:gd name="connsiteX11" fmla="*/ 210813 w 244386"/>
                <a:gd name="connsiteY11" fmla="*/ 196901 h 206646"/>
                <a:gd name="connsiteX12" fmla="*/ 229863 w 244386"/>
                <a:gd name="connsiteY12" fmla="*/ 196901 h 206646"/>
                <a:gd name="connsiteX13" fmla="*/ 239388 w 244386"/>
                <a:gd name="connsiteY13" fmla="*/ 189757 h 206646"/>
                <a:gd name="connsiteX14" fmla="*/ 244150 w 244386"/>
                <a:gd name="connsiteY14" fmla="*/ 154038 h 206646"/>
                <a:gd name="connsiteX15" fmla="*/ 232244 w 244386"/>
                <a:gd name="connsiteY15" fmla="*/ 127844 h 206646"/>
                <a:gd name="connsiteX16" fmla="*/ 225100 w 244386"/>
                <a:gd name="connsiteY16" fmla="*/ 111176 h 206646"/>
                <a:gd name="connsiteX17" fmla="*/ 234625 w 244386"/>
                <a:gd name="connsiteY17" fmla="*/ 94507 h 206646"/>
                <a:gd name="connsiteX18" fmla="*/ 229863 w 244386"/>
                <a:gd name="connsiteY18" fmla="*/ 61169 h 206646"/>
                <a:gd name="connsiteX19" fmla="*/ 198907 w 244386"/>
                <a:gd name="connsiteY19" fmla="*/ 27832 h 206646"/>
                <a:gd name="connsiteX20" fmla="*/ 179857 w 244386"/>
                <a:gd name="connsiteY20" fmla="*/ 8782 h 206646"/>
                <a:gd name="connsiteX21" fmla="*/ 132232 w 244386"/>
                <a:gd name="connsiteY21" fmla="*/ 1638 h 206646"/>
                <a:gd name="connsiteX22" fmla="*/ 89369 w 244386"/>
                <a:gd name="connsiteY22" fmla="*/ 6401 h 206646"/>
                <a:gd name="connsiteX23" fmla="*/ 39363 w 244386"/>
                <a:gd name="connsiteY23" fmla="*/ 42119 h 20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4386" h="206646">
                  <a:moveTo>
                    <a:pt x="39363" y="42119"/>
                  </a:moveTo>
                  <a:cubicBezTo>
                    <a:pt x="24679" y="59185"/>
                    <a:pt x="6422" y="94507"/>
                    <a:pt x="1263" y="108794"/>
                  </a:cubicBezTo>
                  <a:cubicBezTo>
                    <a:pt x="-3896" y="123081"/>
                    <a:pt x="8407" y="127844"/>
                    <a:pt x="8407" y="127844"/>
                  </a:cubicBezTo>
                  <a:cubicBezTo>
                    <a:pt x="10788" y="133003"/>
                    <a:pt x="14756" y="133401"/>
                    <a:pt x="15550" y="139751"/>
                  </a:cubicBezTo>
                  <a:cubicBezTo>
                    <a:pt x="16344" y="146101"/>
                    <a:pt x="15153" y="157610"/>
                    <a:pt x="13169" y="165944"/>
                  </a:cubicBezTo>
                  <a:cubicBezTo>
                    <a:pt x="11185" y="174278"/>
                    <a:pt x="2850" y="183010"/>
                    <a:pt x="3644" y="189757"/>
                  </a:cubicBezTo>
                  <a:cubicBezTo>
                    <a:pt x="4438" y="196504"/>
                    <a:pt x="11582" y="208410"/>
                    <a:pt x="17932" y="206426"/>
                  </a:cubicBezTo>
                  <a:cubicBezTo>
                    <a:pt x="24282" y="204442"/>
                    <a:pt x="32219" y="185392"/>
                    <a:pt x="41744" y="177851"/>
                  </a:cubicBezTo>
                  <a:cubicBezTo>
                    <a:pt x="51269" y="170310"/>
                    <a:pt x="57620" y="161976"/>
                    <a:pt x="75082" y="161182"/>
                  </a:cubicBezTo>
                  <a:cubicBezTo>
                    <a:pt x="92544" y="160388"/>
                    <a:pt x="128660" y="168326"/>
                    <a:pt x="146519" y="173088"/>
                  </a:cubicBezTo>
                  <a:cubicBezTo>
                    <a:pt x="164378" y="177850"/>
                    <a:pt x="171522" y="185788"/>
                    <a:pt x="182238" y="189757"/>
                  </a:cubicBezTo>
                  <a:cubicBezTo>
                    <a:pt x="192954" y="193726"/>
                    <a:pt x="202875" y="195710"/>
                    <a:pt x="210813" y="196901"/>
                  </a:cubicBezTo>
                  <a:cubicBezTo>
                    <a:pt x="218751" y="198092"/>
                    <a:pt x="229863" y="196901"/>
                    <a:pt x="229863" y="196901"/>
                  </a:cubicBezTo>
                  <a:cubicBezTo>
                    <a:pt x="234625" y="195710"/>
                    <a:pt x="237007" y="196901"/>
                    <a:pt x="239388" y="189757"/>
                  </a:cubicBezTo>
                  <a:cubicBezTo>
                    <a:pt x="241769" y="182613"/>
                    <a:pt x="245341" y="164357"/>
                    <a:pt x="244150" y="154038"/>
                  </a:cubicBezTo>
                  <a:cubicBezTo>
                    <a:pt x="242959" y="143719"/>
                    <a:pt x="235419" y="134988"/>
                    <a:pt x="232244" y="127844"/>
                  </a:cubicBezTo>
                  <a:cubicBezTo>
                    <a:pt x="229069" y="120700"/>
                    <a:pt x="224703" y="116732"/>
                    <a:pt x="225100" y="111176"/>
                  </a:cubicBezTo>
                  <a:cubicBezTo>
                    <a:pt x="225497" y="105620"/>
                    <a:pt x="233831" y="102842"/>
                    <a:pt x="234625" y="94507"/>
                  </a:cubicBezTo>
                  <a:cubicBezTo>
                    <a:pt x="235419" y="86172"/>
                    <a:pt x="235816" y="72281"/>
                    <a:pt x="229863" y="61169"/>
                  </a:cubicBezTo>
                  <a:cubicBezTo>
                    <a:pt x="223910" y="50057"/>
                    <a:pt x="207241" y="36563"/>
                    <a:pt x="198907" y="27832"/>
                  </a:cubicBezTo>
                  <a:cubicBezTo>
                    <a:pt x="190573" y="19101"/>
                    <a:pt x="190969" y="13148"/>
                    <a:pt x="179857" y="8782"/>
                  </a:cubicBezTo>
                  <a:cubicBezTo>
                    <a:pt x="168745" y="4416"/>
                    <a:pt x="147313" y="2035"/>
                    <a:pt x="132232" y="1638"/>
                  </a:cubicBezTo>
                  <a:cubicBezTo>
                    <a:pt x="117151" y="1241"/>
                    <a:pt x="111197" y="-3918"/>
                    <a:pt x="89369" y="6401"/>
                  </a:cubicBezTo>
                  <a:cubicBezTo>
                    <a:pt x="67541" y="16720"/>
                    <a:pt x="54047" y="25053"/>
                    <a:pt x="39363" y="42119"/>
                  </a:cubicBezTo>
                  <a:close/>
                </a:path>
              </a:pathLst>
            </a:custGeom>
            <a:solidFill>
              <a:srgbClr val="E7E6E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orme libre 291">
              <a:extLst>
                <a:ext uri="{FF2B5EF4-FFF2-40B4-BE49-F238E27FC236}">
                  <a16:creationId xmlns:a16="http://schemas.microsoft.com/office/drawing/2014/main" id="{FF25B70D-3A26-EA60-AE9D-13AE6A6E7EFB}"/>
                </a:ext>
              </a:extLst>
            </p:cNvPr>
            <p:cNvSpPr/>
            <p:nvPr/>
          </p:nvSpPr>
          <p:spPr>
            <a:xfrm flipH="1">
              <a:off x="14695077" y="881243"/>
              <a:ext cx="833266" cy="565066"/>
            </a:xfrm>
            <a:custGeom>
              <a:avLst/>
              <a:gdLst>
                <a:gd name="connsiteX0" fmla="*/ 45243 w 526256"/>
                <a:gd name="connsiteY0" fmla="*/ 152724 h 335870"/>
                <a:gd name="connsiteX1" fmla="*/ 4762 w 526256"/>
                <a:gd name="connsiteY1" fmla="*/ 212255 h 335870"/>
                <a:gd name="connsiteX2" fmla="*/ 2381 w 526256"/>
                <a:gd name="connsiteY2" fmla="*/ 259880 h 335870"/>
                <a:gd name="connsiteX3" fmla="*/ 19049 w 526256"/>
                <a:gd name="connsiteY3" fmla="*/ 276549 h 335870"/>
                <a:gd name="connsiteX4" fmla="*/ 42862 w 526256"/>
                <a:gd name="connsiteY4" fmla="*/ 297980 h 335870"/>
                <a:gd name="connsiteX5" fmla="*/ 71437 w 526256"/>
                <a:gd name="connsiteY5" fmla="*/ 281312 h 335870"/>
                <a:gd name="connsiteX6" fmla="*/ 97631 w 526256"/>
                <a:gd name="connsiteY6" fmla="*/ 233687 h 335870"/>
                <a:gd name="connsiteX7" fmla="*/ 121443 w 526256"/>
                <a:gd name="connsiteY7" fmla="*/ 188443 h 335870"/>
                <a:gd name="connsiteX8" fmla="*/ 176212 w 526256"/>
                <a:gd name="connsiteY8" fmla="*/ 140818 h 335870"/>
                <a:gd name="connsiteX9" fmla="*/ 223837 w 526256"/>
                <a:gd name="connsiteY9" fmla="*/ 131293 h 335870"/>
                <a:gd name="connsiteX10" fmla="*/ 269081 w 526256"/>
                <a:gd name="connsiteY10" fmla="*/ 131293 h 335870"/>
                <a:gd name="connsiteX11" fmla="*/ 300037 w 526256"/>
                <a:gd name="connsiteY11" fmla="*/ 150343 h 335870"/>
                <a:gd name="connsiteX12" fmla="*/ 316706 w 526256"/>
                <a:gd name="connsiteY12" fmla="*/ 171774 h 335870"/>
                <a:gd name="connsiteX13" fmla="*/ 335756 w 526256"/>
                <a:gd name="connsiteY13" fmla="*/ 207493 h 335870"/>
                <a:gd name="connsiteX14" fmla="*/ 338137 w 526256"/>
                <a:gd name="connsiteY14" fmla="*/ 231305 h 335870"/>
                <a:gd name="connsiteX15" fmla="*/ 333374 w 526256"/>
                <a:gd name="connsiteY15" fmla="*/ 250355 h 335870"/>
                <a:gd name="connsiteX16" fmla="*/ 335756 w 526256"/>
                <a:gd name="connsiteY16" fmla="*/ 262262 h 335870"/>
                <a:gd name="connsiteX17" fmla="*/ 345281 w 526256"/>
                <a:gd name="connsiteY17" fmla="*/ 278930 h 335870"/>
                <a:gd name="connsiteX18" fmla="*/ 347662 w 526256"/>
                <a:gd name="connsiteY18" fmla="*/ 288455 h 335870"/>
                <a:gd name="connsiteX19" fmla="*/ 357187 w 526256"/>
                <a:gd name="connsiteY19" fmla="*/ 324174 h 335870"/>
                <a:gd name="connsiteX20" fmla="*/ 373856 w 526256"/>
                <a:gd name="connsiteY20" fmla="*/ 333699 h 335870"/>
                <a:gd name="connsiteX21" fmla="*/ 383381 w 526256"/>
                <a:gd name="connsiteY21" fmla="*/ 333699 h 335870"/>
                <a:gd name="connsiteX22" fmla="*/ 376237 w 526256"/>
                <a:gd name="connsiteY22" fmla="*/ 309887 h 335870"/>
                <a:gd name="connsiteX23" fmla="*/ 369093 w 526256"/>
                <a:gd name="connsiteY23" fmla="*/ 283693 h 335870"/>
                <a:gd name="connsiteX24" fmla="*/ 380999 w 526256"/>
                <a:gd name="connsiteY24" fmla="*/ 245593 h 335870"/>
                <a:gd name="connsiteX25" fmla="*/ 407193 w 526256"/>
                <a:gd name="connsiteY25" fmla="*/ 233687 h 335870"/>
                <a:gd name="connsiteX26" fmla="*/ 450056 w 526256"/>
                <a:gd name="connsiteY26" fmla="*/ 231305 h 335870"/>
                <a:gd name="connsiteX27" fmla="*/ 488156 w 526256"/>
                <a:gd name="connsiteY27" fmla="*/ 200349 h 335870"/>
                <a:gd name="connsiteX28" fmla="*/ 516731 w 526256"/>
                <a:gd name="connsiteY28" fmla="*/ 178918 h 335870"/>
                <a:gd name="connsiteX29" fmla="*/ 526256 w 526256"/>
                <a:gd name="connsiteY29" fmla="*/ 126530 h 335870"/>
                <a:gd name="connsiteX30" fmla="*/ 516731 w 526256"/>
                <a:gd name="connsiteY30" fmla="*/ 86049 h 335870"/>
                <a:gd name="connsiteX31" fmla="*/ 485774 w 526256"/>
                <a:gd name="connsiteY31" fmla="*/ 55093 h 335870"/>
                <a:gd name="connsiteX32" fmla="*/ 447674 w 526256"/>
                <a:gd name="connsiteY32" fmla="*/ 31280 h 335870"/>
                <a:gd name="connsiteX33" fmla="*/ 390524 w 526256"/>
                <a:gd name="connsiteY33" fmla="*/ 9849 h 335870"/>
                <a:gd name="connsiteX34" fmla="*/ 354806 w 526256"/>
                <a:gd name="connsiteY34" fmla="*/ 324 h 335870"/>
                <a:gd name="connsiteX35" fmla="*/ 328612 w 526256"/>
                <a:gd name="connsiteY35" fmla="*/ 2705 h 335870"/>
                <a:gd name="connsiteX36" fmla="*/ 300037 w 526256"/>
                <a:gd name="connsiteY36" fmla="*/ 7468 h 335870"/>
                <a:gd name="connsiteX37" fmla="*/ 257174 w 526256"/>
                <a:gd name="connsiteY37" fmla="*/ 24137 h 335870"/>
                <a:gd name="connsiteX38" fmla="*/ 240506 w 526256"/>
                <a:gd name="connsiteY38" fmla="*/ 26518 h 335870"/>
                <a:gd name="connsiteX39" fmla="*/ 200024 w 526256"/>
                <a:gd name="connsiteY39" fmla="*/ 33662 h 335870"/>
                <a:gd name="connsiteX40" fmla="*/ 171449 w 526256"/>
                <a:gd name="connsiteY40" fmla="*/ 43187 h 335870"/>
                <a:gd name="connsiteX41" fmla="*/ 138112 w 526256"/>
                <a:gd name="connsiteY41" fmla="*/ 74143 h 335870"/>
                <a:gd name="connsiteX42" fmla="*/ 100012 w 526256"/>
                <a:gd name="connsiteY42" fmla="*/ 90812 h 335870"/>
                <a:gd name="connsiteX43" fmla="*/ 45243 w 526256"/>
                <a:gd name="connsiteY43" fmla="*/ 152724 h 335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26256" h="335870">
                  <a:moveTo>
                    <a:pt x="45243" y="152724"/>
                  </a:moveTo>
                  <a:cubicBezTo>
                    <a:pt x="29368" y="172964"/>
                    <a:pt x="11906" y="194396"/>
                    <a:pt x="4762" y="212255"/>
                  </a:cubicBezTo>
                  <a:cubicBezTo>
                    <a:pt x="-2382" y="230114"/>
                    <a:pt x="0" y="249164"/>
                    <a:pt x="2381" y="259880"/>
                  </a:cubicBezTo>
                  <a:cubicBezTo>
                    <a:pt x="4762" y="270596"/>
                    <a:pt x="12302" y="270199"/>
                    <a:pt x="19049" y="276549"/>
                  </a:cubicBezTo>
                  <a:cubicBezTo>
                    <a:pt x="25796" y="282899"/>
                    <a:pt x="34131" y="297186"/>
                    <a:pt x="42862" y="297980"/>
                  </a:cubicBezTo>
                  <a:cubicBezTo>
                    <a:pt x="51593" y="298774"/>
                    <a:pt x="62309" y="292027"/>
                    <a:pt x="71437" y="281312"/>
                  </a:cubicBezTo>
                  <a:cubicBezTo>
                    <a:pt x="80565" y="270597"/>
                    <a:pt x="89297" y="249165"/>
                    <a:pt x="97631" y="233687"/>
                  </a:cubicBezTo>
                  <a:cubicBezTo>
                    <a:pt x="105965" y="218209"/>
                    <a:pt x="108346" y="203921"/>
                    <a:pt x="121443" y="188443"/>
                  </a:cubicBezTo>
                  <a:cubicBezTo>
                    <a:pt x="134540" y="172965"/>
                    <a:pt x="159146" y="150343"/>
                    <a:pt x="176212" y="140818"/>
                  </a:cubicBezTo>
                  <a:cubicBezTo>
                    <a:pt x="193278" y="131293"/>
                    <a:pt x="208359" y="132880"/>
                    <a:pt x="223837" y="131293"/>
                  </a:cubicBezTo>
                  <a:cubicBezTo>
                    <a:pt x="239315" y="129705"/>
                    <a:pt x="256381" y="128118"/>
                    <a:pt x="269081" y="131293"/>
                  </a:cubicBezTo>
                  <a:cubicBezTo>
                    <a:pt x="281781" y="134468"/>
                    <a:pt x="292100" y="143596"/>
                    <a:pt x="300037" y="150343"/>
                  </a:cubicBezTo>
                  <a:cubicBezTo>
                    <a:pt x="307975" y="157090"/>
                    <a:pt x="310753" y="162249"/>
                    <a:pt x="316706" y="171774"/>
                  </a:cubicBezTo>
                  <a:cubicBezTo>
                    <a:pt x="322659" y="181299"/>
                    <a:pt x="332184" y="197571"/>
                    <a:pt x="335756" y="207493"/>
                  </a:cubicBezTo>
                  <a:cubicBezTo>
                    <a:pt x="339328" y="217415"/>
                    <a:pt x="338534" y="224161"/>
                    <a:pt x="338137" y="231305"/>
                  </a:cubicBezTo>
                  <a:cubicBezTo>
                    <a:pt x="337740" y="238449"/>
                    <a:pt x="333374" y="250355"/>
                    <a:pt x="333374" y="250355"/>
                  </a:cubicBezTo>
                  <a:cubicBezTo>
                    <a:pt x="332977" y="255514"/>
                    <a:pt x="333772" y="257500"/>
                    <a:pt x="335756" y="262262"/>
                  </a:cubicBezTo>
                  <a:cubicBezTo>
                    <a:pt x="337740" y="267024"/>
                    <a:pt x="343297" y="274565"/>
                    <a:pt x="345281" y="278930"/>
                  </a:cubicBezTo>
                  <a:cubicBezTo>
                    <a:pt x="347265" y="283295"/>
                    <a:pt x="345678" y="280914"/>
                    <a:pt x="347662" y="288455"/>
                  </a:cubicBezTo>
                  <a:cubicBezTo>
                    <a:pt x="349646" y="295996"/>
                    <a:pt x="352821" y="316633"/>
                    <a:pt x="357187" y="324174"/>
                  </a:cubicBezTo>
                  <a:cubicBezTo>
                    <a:pt x="361553" y="331715"/>
                    <a:pt x="369490" y="332112"/>
                    <a:pt x="373856" y="333699"/>
                  </a:cubicBezTo>
                  <a:cubicBezTo>
                    <a:pt x="378222" y="335286"/>
                    <a:pt x="382984" y="337668"/>
                    <a:pt x="383381" y="333699"/>
                  </a:cubicBezTo>
                  <a:cubicBezTo>
                    <a:pt x="383778" y="329730"/>
                    <a:pt x="378618" y="318221"/>
                    <a:pt x="376237" y="309887"/>
                  </a:cubicBezTo>
                  <a:cubicBezTo>
                    <a:pt x="373856" y="301553"/>
                    <a:pt x="368299" y="294409"/>
                    <a:pt x="369093" y="283693"/>
                  </a:cubicBezTo>
                  <a:cubicBezTo>
                    <a:pt x="369887" y="272977"/>
                    <a:pt x="374649" y="253927"/>
                    <a:pt x="380999" y="245593"/>
                  </a:cubicBezTo>
                  <a:cubicBezTo>
                    <a:pt x="387349" y="237259"/>
                    <a:pt x="395684" y="236068"/>
                    <a:pt x="407193" y="233687"/>
                  </a:cubicBezTo>
                  <a:cubicBezTo>
                    <a:pt x="418702" y="231306"/>
                    <a:pt x="436562" y="236861"/>
                    <a:pt x="450056" y="231305"/>
                  </a:cubicBezTo>
                  <a:cubicBezTo>
                    <a:pt x="463550" y="225749"/>
                    <a:pt x="477043" y="209080"/>
                    <a:pt x="488156" y="200349"/>
                  </a:cubicBezTo>
                  <a:cubicBezTo>
                    <a:pt x="499269" y="191618"/>
                    <a:pt x="510381" y="191221"/>
                    <a:pt x="516731" y="178918"/>
                  </a:cubicBezTo>
                  <a:cubicBezTo>
                    <a:pt x="523081" y="166615"/>
                    <a:pt x="526256" y="142008"/>
                    <a:pt x="526256" y="126530"/>
                  </a:cubicBezTo>
                  <a:cubicBezTo>
                    <a:pt x="526256" y="111052"/>
                    <a:pt x="523478" y="97955"/>
                    <a:pt x="516731" y="86049"/>
                  </a:cubicBezTo>
                  <a:cubicBezTo>
                    <a:pt x="509984" y="74143"/>
                    <a:pt x="497284" y="64221"/>
                    <a:pt x="485774" y="55093"/>
                  </a:cubicBezTo>
                  <a:cubicBezTo>
                    <a:pt x="474265" y="45965"/>
                    <a:pt x="463549" y="38821"/>
                    <a:pt x="447674" y="31280"/>
                  </a:cubicBezTo>
                  <a:cubicBezTo>
                    <a:pt x="431799" y="23739"/>
                    <a:pt x="406002" y="15008"/>
                    <a:pt x="390524" y="9849"/>
                  </a:cubicBezTo>
                  <a:cubicBezTo>
                    <a:pt x="375046" y="4690"/>
                    <a:pt x="365125" y="1515"/>
                    <a:pt x="354806" y="324"/>
                  </a:cubicBezTo>
                  <a:cubicBezTo>
                    <a:pt x="344487" y="-867"/>
                    <a:pt x="337740" y="1514"/>
                    <a:pt x="328612" y="2705"/>
                  </a:cubicBezTo>
                  <a:cubicBezTo>
                    <a:pt x="319484" y="3896"/>
                    <a:pt x="311943" y="3896"/>
                    <a:pt x="300037" y="7468"/>
                  </a:cubicBezTo>
                  <a:cubicBezTo>
                    <a:pt x="288131" y="11040"/>
                    <a:pt x="267096" y="20962"/>
                    <a:pt x="257174" y="24137"/>
                  </a:cubicBezTo>
                  <a:cubicBezTo>
                    <a:pt x="247252" y="27312"/>
                    <a:pt x="240506" y="26518"/>
                    <a:pt x="240506" y="26518"/>
                  </a:cubicBezTo>
                  <a:cubicBezTo>
                    <a:pt x="230981" y="28105"/>
                    <a:pt x="211534" y="30884"/>
                    <a:pt x="200024" y="33662"/>
                  </a:cubicBezTo>
                  <a:cubicBezTo>
                    <a:pt x="188514" y="36440"/>
                    <a:pt x="181768" y="36440"/>
                    <a:pt x="171449" y="43187"/>
                  </a:cubicBezTo>
                  <a:cubicBezTo>
                    <a:pt x="161130" y="49934"/>
                    <a:pt x="150018" y="66206"/>
                    <a:pt x="138112" y="74143"/>
                  </a:cubicBezTo>
                  <a:cubicBezTo>
                    <a:pt x="126206" y="82080"/>
                    <a:pt x="112712" y="81287"/>
                    <a:pt x="100012" y="90812"/>
                  </a:cubicBezTo>
                  <a:cubicBezTo>
                    <a:pt x="87312" y="100337"/>
                    <a:pt x="61118" y="132484"/>
                    <a:pt x="45243" y="152724"/>
                  </a:cubicBezTo>
                  <a:close/>
                </a:path>
              </a:pathLst>
            </a:custGeom>
            <a:solidFill>
              <a:srgbClr val="FFFFA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orme libre 292">
              <a:extLst>
                <a:ext uri="{FF2B5EF4-FFF2-40B4-BE49-F238E27FC236}">
                  <a16:creationId xmlns:a16="http://schemas.microsoft.com/office/drawing/2014/main" id="{0EA7D6B1-2DD6-23D6-10A1-5CF7ADF0F9CF}"/>
                </a:ext>
              </a:extLst>
            </p:cNvPr>
            <p:cNvSpPr/>
            <p:nvPr/>
          </p:nvSpPr>
          <p:spPr>
            <a:xfrm flipH="1">
              <a:off x="14795532" y="1011738"/>
              <a:ext cx="354119" cy="281769"/>
            </a:xfrm>
            <a:custGeom>
              <a:avLst/>
              <a:gdLst>
                <a:gd name="connsiteX0" fmla="*/ 218 w 223646"/>
                <a:gd name="connsiteY0" fmla="*/ 26898 h 167480"/>
                <a:gd name="connsiteX1" fmla="*/ 50224 w 223646"/>
                <a:gd name="connsiteY1" fmla="*/ 10229 h 167480"/>
                <a:gd name="connsiteX2" fmla="*/ 126424 w 223646"/>
                <a:gd name="connsiteY2" fmla="*/ 704 h 167480"/>
                <a:gd name="connsiteX3" fmla="*/ 188337 w 223646"/>
                <a:gd name="connsiteY3" fmla="*/ 29279 h 167480"/>
                <a:gd name="connsiteX4" fmla="*/ 221674 w 223646"/>
                <a:gd name="connsiteY4" fmla="*/ 55473 h 167480"/>
                <a:gd name="connsiteX5" fmla="*/ 216912 w 223646"/>
                <a:gd name="connsiteY5" fmla="*/ 93573 h 167480"/>
                <a:gd name="connsiteX6" fmla="*/ 193099 w 223646"/>
                <a:gd name="connsiteY6" fmla="*/ 122148 h 167480"/>
                <a:gd name="connsiteX7" fmla="*/ 171668 w 223646"/>
                <a:gd name="connsiteY7" fmla="*/ 136436 h 167480"/>
                <a:gd name="connsiteX8" fmla="*/ 145474 w 223646"/>
                <a:gd name="connsiteY8" fmla="*/ 143579 h 167480"/>
                <a:gd name="connsiteX9" fmla="*/ 131187 w 223646"/>
                <a:gd name="connsiteY9" fmla="*/ 167392 h 167480"/>
                <a:gd name="connsiteX10" fmla="*/ 124043 w 223646"/>
                <a:gd name="connsiteY10" fmla="*/ 134054 h 167480"/>
                <a:gd name="connsiteX11" fmla="*/ 116899 w 223646"/>
                <a:gd name="connsiteY11" fmla="*/ 81667 h 167480"/>
                <a:gd name="connsiteX12" fmla="*/ 69274 w 223646"/>
                <a:gd name="connsiteY12" fmla="*/ 41186 h 167480"/>
                <a:gd name="connsiteX13" fmla="*/ 218 w 223646"/>
                <a:gd name="connsiteY13" fmla="*/ 26898 h 16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3646" h="167480">
                  <a:moveTo>
                    <a:pt x="218" y="26898"/>
                  </a:moveTo>
                  <a:cubicBezTo>
                    <a:pt x="-2957" y="21738"/>
                    <a:pt x="29190" y="14595"/>
                    <a:pt x="50224" y="10229"/>
                  </a:cubicBezTo>
                  <a:cubicBezTo>
                    <a:pt x="71258" y="5863"/>
                    <a:pt x="103405" y="-2471"/>
                    <a:pt x="126424" y="704"/>
                  </a:cubicBezTo>
                  <a:cubicBezTo>
                    <a:pt x="149443" y="3879"/>
                    <a:pt x="172462" y="20151"/>
                    <a:pt x="188337" y="29279"/>
                  </a:cubicBezTo>
                  <a:cubicBezTo>
                    <a:pt x="204212" y="38407"/>
                    <a:pt x="216912" y="44757"/>
                    <a:pt x="221674" y="55473"/>
                  </a:cubicBezTo>
                  <a:cubicBezTo>
                    <a:pt x="226436" y="66189"/>
                    <a:pt x="221674" y="82461"/>
                    <a:pt x="216912" y="93573"/>
                  </a:cubicBezTo>
                  <a:cubicBezTo>
                    <a:pt x="212150" y="104685"/>
                    <a:pt x="200640" y="115004"/>
                    <a:pt x="193099" y="122148"/>
                  </a:cubicBezTo>
                  <a:cubicBezTo>
                    <a:pt x="185558" y="129292"/>
                    <a:pt x="179605" y="132864"/>
                    <a:pt x="171668" y="136436"/>
                  </a:cubicBezTo>
                  <a:cubicBezTo>
                    <a:pt x="163731" y="140008"/>
                    <a:pt x="152221" y="138420"/>
                    <a:pt x="145474" y="143579"/>
                  </a:cubicBezTo>
                  <a:cubicBezTo>
                    <a:pt x="138727" y="148738"/>
                    <a:pt x="134759" y="168980"/>
                    <a:pt x="131187" y="167392"/>
                  </a:cubicBezTo>
                  <a:cubicBezTo>
                    <a:pt x="127615" y="165805"/>
                    <a:pt x="126424" y="148341"/>
                    <a:pt x="124043" y="134054"/>
                  </a:cubicBezTo>
                  <a:cubicBezTo>
                    <a:pt x="121662" y="119767"/>
                    <a:pt x="126027" y="97145"/>
                    <a:pt x="116899" y="81667"/>
                  </a:cubicBezTo>
                  <a:cubicBezTo>
                    <a:pt x="107771" y="66189"/>
                    <a:pt x="88721" y="50711"/>
                    <a:pt x="69274" y="41186"/>
                  </a:cubicBezTo>
                  <a:cubicBezTo>
                    <a:pt x="49827" y="31661"/>
                    <a:pt x="3393" y="32058"/>
                    <a:pt x="218" y="26898"/>
                  </a:cubicBezTo>
                  <a:close/>
                </a:path>
              </a:pathLst>
            </a:custGeom>
            <a:solidFill>
              <a:srgbClr val="E9D3B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orme libre 321">
              <a:extLst>
                <a:ext uri="{FF2B5EF4-FFF2-40B4-BE49-F238E27FC236}">
                  <a16:creationId xmlns:a16="http://schemas.microsoft.com/office/drawing/2014/main" id="{AE90F106-220E-CECC-5C87-456285849465}"/>
                </a:ext>
              </a:extLst>
            </p:cNvPr>
            <p:cNvSpPr/>
            <p:nvPr/>
          </p:nvSpPr>
          <p:spPr>
            <a:xfrm flipH="1">
              <a:off x="14649236" y="1491169"/>
              <a:ext cx="462675" cy="356760"/>
            </a:xfrm>
            <a:custGeom>
              <a:avLst/>
              <a:gdLst>
                <a:gd name="connsiteX0" fmla="*/ 1992 w 292207"/>
                <a:gd name="connsiteY0" fmla="*/ 211931 h 212055"/>
                <a:gd name="connsiteX1" fmla="*/ 42474 w 292207"/>
                <a:gd name="connsiteY1" fmla="*/ 173831 h 212055"/>
                <a:gd name="connsiteX2" fmla="*/ 75811 w 292207"/>
                <a:gd name="connsiteY2" fmla="*/ 164306 h 212055"/>
                <a:gd name="connsiteX3" fmla="*/ 99624 w 292207"/>
                <a:gd name="connsiteY3" fmla="*/ 154781 h 212055"/>
                <a:gd name="connsiteX4" fmla="*/ 123436 w 292207"/>
                <a:gd name="connsiteY4" fmla="*/ 145256 h 212055"/>
                <a:gd name="connsiteX5" fmla="*/ 140105 w 292207"/>
                <a:gd name="connsiteY5" fmla="*/ 128587 h 212055"/>
                <a:gd name="connsiteX6" fmla="*/ 152011 w 292207"/>
                <a:gd name="connsiteY6" fmla="*/ 109537 h 212055"/>
                <a:gd name="connsiteX7" fmla="*/ 156774 w 292207"/>
                <a:gd name="connsiteY7" fmla="*/ 90487 h 212055"/>
                <a:gd name="connsiteX8" fmla="*/ 171061 w 292207"/>
                <a:gd name="connsiteY8" fmla="*/ 66675 h 212055"/>
                <a:gd name="connsiteX9" fmla="*/ 180586 w 292207"/>
                <a:gd name="connsiteY9" fmla="*/ 50006 h 212055"/>
                <a:gd name="connsiteX10" fmla="*/ 180586 w 292207"/>
                <a:gd name="connsiteY10" fmla="*/ 50006 h 212055"/>
                <a:gd name="connsiteX11" fmla="*/ 209161 w 292207"/>
                <a:gd name="connsiteY11" fmla="*/ 35719 h 212055"/>
                <a:gd name="connsiteX12" fmla="*/ 240117 w 292207"/>
                <a:gd name="connsiteY12" fmla="*/ 30956 h 212055"/>
                <a:gd name="connsiteX13" fmla="*/ 273455 w 292207"/>
                <a:gd name="connsiteY13" fmla="*/ 23812 h 212055"/>
                <a:gd name="connsiteX14" fmla="*/ 290124 w 292207"/>
                <a:gd name="connsiteY14" fmla="*/ 19050 h 212055"/>
                <a:gd name="connsiteX15" fmla="*/ 290124 w 292207"/>
                <a:gd name="connsiteY15" fmla="*/ 7144 h 212055"/>
                <a:gd name="connsiteX16" fmla="*/ 273455 w 292207"/>
                <a:gd name="connsiteY16" fmla="*/ 0 h 212055"/>
                <a:gd name="connsiteX17" fmla="*/ 230592 w 292207"/>
                <a:gd name="connsiteY17" fmla="*/ 7144 h 212055"/>
                <a:gd name="connsiteX18" fmla="*/ 197255 w 292207"/>
                <a:gd name="connsiteY18" fmla="*/ 11906 h 212055"/>
                <a:gd name="connsiteX19" fmla="*/ 166299 w 292207"/>
                <a:gd name="connsiteY19" fmla="*/ 11906 h 212055"/>
                <a:gd name="connsiteX20" fmla="*/ 144867 w 292207"/>
                <a:gd name="connsiteY20" fmla="*/ 19050 h 212055"/>
                <a:gd name="connsiteX21" fmla="*/ 123436 w 292207"/>
                <a:gd name="connsiteY21" fmla="*/ 16669 h 212055"/>
                <a:gd name="connsiteX22" fmla="*/ 97242 w 292207"/>
                <a:gd name="connsiteY22" fmla="*/ 26194 h 212055"/>
                <a:gd name="connsiteX23" fmla="*/ 71049 w 292207"/>
                <a:gd name="connsiteY23" fmla="*/ 30956 h 212055"/>
                <a:gd name="connsiteX24" fmla="*/ 56761 w 292207"/>
                <a:gd name="connsiteY24" fmla="*/ 45244 h 212055"/>
                <a:gd name="connsiteX25" fmla="*/ 47236 w 292207"/>
                <a:gd name="connsiteY25" fmla="*/ 64294 h 212055"/>
                <a:gd name="connsiteX26" fmla="*/ 40092 w 292207"/>
                <a:gd name="connsiteY26" fmla="*/ 78581 h 212055"/>
                <a:gd name="connsiteX27" fmla="*/ 32949 w 292207"/>
                <a:gd name="connsiteY27" fmla="*/ 100012 h 212055"/>
                <a:gd name="connsiteX28" fmla="*/ 28186 w 292207"/>
                <a:gd name="connsiteY28" fmla="*/ 119062 h 212055"/>
                <a:gd name="connsiteX29" fmla="*/ 18661 w 292207"/>
                <a:gd name="connsiteY29" fmla="*/ 133350 h 212055"/>
                <a:gd name="connsiteX30" fmla="*/ 11517 w 292207"/>
                <a:gd name="connsiteY30" fmla="*/ 145256 h 212055"/>
                <a:gd name="connsiteX31" fmla="*/ 6755 w 292207"/>
                <a:gd name="connsiteY31" fmla="*/ 159544 h 212055"/>
                <a:gd name="connsiteX32" fmla="*/ 1992 w 292207"/>
                <a:gd name="connsiteY32" fmla="*/ 211931 h 21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2207" h="212055">
                  <a:moveTo>
                    <a:pt x="1992" y="211931"/>
                  </a:moveTo>
                  <a:cubicBezTo>
                    <a:pt x="7945" y="214312"/>
                    <a:pt x="30171" y="181768"/>
                    <a:pt x="42474" y="173831"/>
                  </a:cubicBezTo>
                  <a:cubicBezTo>
                    <a:pt x="54777" y="165894"/>
                    <a:pt x="66286" y="167481"/>
                    <a:pt x="75811" y="164306"/>
                  </a:cubicBezTo>
                  <a:cubicBezTo>
                    <a:pt x="85336" y="161131"/>
                    <a:pt x="99624" y="154781"/>
                    <a:pt x="99624" y="154781"/>
                  </a:cubicBezTo>
                  <a:cubicBezTo>
                    <a:pt x="107562" y="151606"/>
                    <a:pt x="116689" y="149622"/>
                    <a:pt x="123436" y="145256"/>
                  </a:cubicBezTo>
                  <a:cubicBezTo>
                    <a:pt x="130183" y="140890"/>
                    <a:pt x="135343" y="134540"/>
                    <a:pt x="140105" y="128587"/>
                  </a:cubicBezTo>
                  <a:cubicBezTo>
                    <a:pt x="144867" y="122634"/>
                    <a:pt x="149233" y="115887"/>
                    <a:pt x="152011" y="109537"/>
                  </a:cubicBezTo>
                  <a:cubicBezTo>
                    <a:pt x="154789" y="103187"/>
                    <a:pt x="153599" y="97631"/>
                    <a:pt x="156774" y="90487"/>
                  </a:cubicBezTo>
                  <a:cubicBezTo>
                    <a:pt x="159949" y="83343"/>
                    <a:pt x="167092" y="73422"/>
                    <a:pt x="171061" y="66675"/>
                  </a:cubicBezTo>
                  <a:cubicBezTo>
                    <a:pt x="175030" y="59928"/>
                    <a:pt x="180586" y="50006"/>
                    <a:pt x="180586" y="50006"/>
                  </a:cubicBezTo>
                  <a:lnTo>
                    <a:pt x="180586" y="50006"/>
                  </a:lnTo>
                  <a:cubicBezTo>
                    <a:pt x="185348" y="47625"/>
                    <a:pt x="199239" y="38894"/>
                    <a:pt x="209161" y="35719"/>
                  </a:cubicBezTo>
                  <a:cubicBezTo>
                    <a:pt x="219083" y="32544"/>
                    <a:pt x="229401" y="32940"/>
                    <a:pt x="240117" y="30956"/>
                  </a:cubicBezTo>
                  <a:cubicBezTo>
                    <a:pt x="250833" y="28971"/>
                    <a:pt x="265121" y="25796"/>
                    <a:pt x="273455" y="23812"/>
                  </a:cubicBezTo>
                  <a:cubicBezTo>
                    <a:pt x="281789" y="21828"/>
                    <a:pt x="287346" y="21828"/>
                    <a:pt x="290124" y="19050"/>
                  </a:cubicBezTo>
                  <a:cubicBezTo>
                    <a:pt x="292902" y="16272"/>
                    <a:pt x="292902" y="10319"/>
                    <a:pt x="290124" y="7144"/>
                  </a:cubicBezTo>
                  <a:cubicBezTo>
                    <a:pt x="287346" y="3969"/>
                    <a:pt x="283377" y="0"/>
                    <a:pt x="273455" y="0"/>
                  </a:cubicBezTo>
                  <a:cubicBezTo>
                    <a:pt x="263533" y="0"/>
                    <a:pt x="243292" y="5160"/>
                    <a:pt x="230592" y="7144"/>
                  </a:cubicBezTo>
                  <a:cubicBezTo>
                    <a:pt x="217892" y="9128"/>
                    <a:pt x="207970" y="11112"/>
                    <a:pt x="197255" y="11906"/>
                  </a:cubicBezTo>
                  <a:cubicBezTo>
                    <a:pt x="186540" y="12700"/>
                    <a:pt x="175030" y="10715"/>
                    <a:pt x="166299" y="11906"/>
                  </a:cubicBezTo>
                  <a:cubicBezTo>
                    <a:pt x="157568" y="13097"/>
                    <a:pt x="152011" y="18256"/>
                    <a:pt x="144867" y="19050"/>
                  </a:cubicBezTo>
                  <a:cubicBezTo>
                    <a:pt x="137723" y="19844"/>
                    <a:pt x="131374" y="15478"/>
                    <a:pt x="123436" y="16669"/>
                  </a:cubicBezTo>
                  <a:cubicBezTo>
                    <a:pt x="115498" y="17860"/>
                    <a:pt x="105973" y="23813"/>
                    <a:pt x="97242" y="26194"/>
                  </a:cubicBezTo>
                  <a:cubicBezTo>
                    <a:pt x="88511" y="28575"/>
                    <a:pt x="77796" y="27781"/>
                    <a:pt x="71049" y="30956"/>
                  </a:cubicBezTo>
                  <a:cubicBezTo>
                    <a:pt x="64302" y="34131"/>
                    <a:pt x="60730" y="39688"/>
                    <a:pt x="56761" y="45244"/>
                  </a:cubicBezTo>
                  <a:cubicBezTo>
                    <a:pt x="52792" y="50800"/>
                    <a:pt x="47236" y="64294"/>
                    <a:pt x="47236" y="64294"/>
                  </a:cubicBezTo>
                  <a:cubicBezTo>
                    <a:pt x="44458" y="69850"/>
                    <a:pt x="42473" y="72628"/>
                    <a:pt x="40092" y="78581"/>
                  </a:cubicBezTo>
                  <a:cubicBezTo>
                    <a:pt x="37711" y="84534"/>
                    <a:pt x="34933" y="93265"/>
                    <a:pt x="32949" y="100012"/>
                  </a:cubicBezTo>
                  <a:cubicBezTo>
                    <a:pt x="30965" y="106759"/>
                    <a:pt x="30567" y="113506"/>
                    <a:pt x="28186" y="119062"/>
                  </a:cubicBezTo>
                  <a:cubicBezTo>
                    <a:pt x="25805" y="124618"/>
                    <a:pt x="18661" y="133350"/>
                    <a:pt x="18661" y="133350"/>
                  </a:cubicBezTo>
                  <a:cubicBezTo>
                    <a:pt x="15883" y="137716"/>
                    <a:pt x="13501" y="140890"/>
                    <a:pt x="11517" y="145256"/>
                  </a:cubicBezTo>
                  <a:cubicBezTo>
                    <a:pt x="9533" y="149622"/>
                    <a:pt x="8342" y="154385"/>
                    <a:pt x="6755" y="159544"/>
                  </a:cubicBezTo>
                  <a:cubicBezTo>
                    <a:pt x="5168" y="164703"/>
                    <a:pt x="-3961" y="209550"/>
                    <a:pt x="1992" y="211931"/>
                  </a:cubicBezTo>
                  <a:close/>
                </a:path>
              </a:pathLst>
            </a:custGeom>
            <a:blipFill>
              <a:blip r:embed="rId4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orme libre 322">
              <a:extLst>
                <a:ext uri="{FF2B5EF4-FFF2-40B4-BE49-F238E27FC236}">
                  <a16:creationId xmlns:a16="http://schemas.microsoft.com/office/drawing/2014/main" id="{2A5E8D4B-3A29-EA33-C14F-152FDA14021B}"/>
                </a:ext>
              </a:extLst>
            </p:cNvPr>
            <p:cNvSpPr/>
            <p:nvPr/>
          </p:nvSpPr>
          <p:spPr>
            <a:xfrm flipH="1">
              <a:off x="14881354" y="1593980"/>
              <a:ext cx="149100" cy="132644"/>
            </a:xfrm>
            <a:custGeom>
              <a:avLst/>
              <a:gdLst>
                <a:gd name="connsiteX0" fmla="*/ 72 w 93927"/>
                <a:gd name="connsiteY0" fmla="*/ 64382 h 78683"/>
                <a:gd name="connsiteX1" fmla="*/ 54841 w 93927"/>
                <a:gd name="connsiteY1" fmla="*/ 78669 h 78683"/>
                <a:gd name="connsiteX2" fmla="*/ 59603 w 93927"/>
                <a:gd name="connsiteY2" fmla="*/ 66763 h 78683"/>
                <a:gd name="connsiteX3" fmla="*/ 64366 w 93927"/>
                <a:gd name="connsiteY3" fmla="*/ 52476 h 78683"/>
                <a:gd name="connsiteX4" fmla="*/ 78653 w 93927"/>
                <a:gd name="connsiteY4" fmla="*/ 38188 h 78683"/>
                <a:gd name="connsiteX5" fmla="*/ 90559 w 93927"/>
                <a:gd name="connsiteY5" fmla="*/ 19138 h 78683"/>
                <a:gd name="connsiteX6" fmla="*/ 92941 w 93927"/>
                <a:gd name="connsiteY6" fmla="*/ 2469 h 78683"/>
                <a:gd name="connsiteX7" fmla="*/ 76272 w 93927"/>
                <a:gd name="connsiteY7" fmla="*/ 88 h 78683"/>
                <a:gd name="connsiteX8" fmla="*/ 71509 w 93927"/>
                <a:gd name="connsiteY8" fmla="*/ 7232 h 78683"/>
                <a:gd name="connsiteX9" fmla="*/ 59603 w 93927"/>
                <a:gd name="connsiteY9" fmla="*/ 21519 h 78683"/>
                <a:gd name="connsiteX10" fmla="*/ 42934 w 93927"/>
                <a:gd name="connsiteY10" fmla="*/ 33426 h 78683"/>
                <a:gd name="connsiteX11" fmla="*/ 72 w 93927"/>
                <a:gd name="connsiteY11" fmla="*/ 64382 h 78683"/>
                <a:gd name="connsiteX0" fmla="*/ 277 w 94132"/>
                <a:gd name="connsiteY0" fmla="*/ 64382 h 78683"/>
                <a:gd name="connsiteX1" fmla="*/ 55046 w 94132"/>
                <a:gd name="connsiteY1" fmla="*/ 78669 h 78683"/>
                <a:gd name="connsiteX2" fmla="*/ 59808 w 94132"/>
                <a:gd name="connsiteY2" fmla="*/ 66763 h 78683"/>
                <a:gd name="connsiteX3" fmla="*/ 64571 w 94132"/>
                <a:gd name="connsiteY3" fmla="*/ 52476 h 78683"/>
                <a:gd name="connsiteX4" fmla="*/ 78858 w 94132"/>
                <a:gd name="connsiteY4" fmla="*/ 38188 h 78683"/>
                <a:gd name="connsiteX5" fmla="*/ 90764 w 94132"/>
                <a:gd name="connsiteY5" fmla="*/ 19138 h 78683"/>
                <a:gd name="connsiteX6" fmla="*/ 93146 w 94132"/>
                <a:gd name="connsiteY6" fmla="*/ 2469 h 78683"/>
                <a:gd name="connsiteX7" fmla="*/ 76477 w 94132"/>
                <a:gd name="connsiteY7" fmla="*/ 88 h 78683"/>
                <a:gd name="connsiteX8" fmla="*/ 71714 w 94132"/>
                <a:gd name="connsiteY8" fmla="*/ 7232 h 78683"/>
                <a:gd name="connsiteX9" fmla="*/ 59808 w 94132"/>
                <a:gd name="connsiteY9" fmla="*/ 21519 h 78683"/>
                <a:gd name="connsiteX10" fmla="*/ 33787 w 94132"/>
                <a:gd name="connsiteY10" fmla="*/ 20957 h 78683"/>
                <a:gd name="connsiteX11" fmla="*/ 277 w 94132"/>
                <a:gd name="connsiteY11" fmla="*/ 64382 h 78683"/>
                <a:gd name="connsiteX0" fmla="*/ 311 w 94166"/>
                <a:gd name="connsiteY0" fmla="*/ 64382 h 78683"/>
                <a:gd name="connsiteX1" fmla="*/ 55080 w 94166"/>
                <a:gd name="connsiteY1" fmla="*/ 78669 h 78683"/>
                <a:gd name="connsiteX2" fmla="*/ 59842 w 94166"/>
                <a:gd name="connsiteY2" fmla="*/ 66763 h 78683"/>
                <a:gd name="connsiteX3" fmla="*/ 64605 w 94166"/>
                <a:gd name="connsiteY3" fmla="*/ 52476 h 78683"/>
                <a:gd name="connsiteX4" fmla="*/ 78892 w 94166"/>
                <a:gd name="connsiteY4" fmla="*/ 38188 h 78683"/>
                <a:gd name="connsiteX5" fmla="*/ 90798 w 94166"/>
                <a:gd name="connsiteY5" fmla="*/ 19138 h 78683"/>
                <a:gd name="connsiteX6" fmla="*/ 93180 w 94166"/>
                <a:gd name="connsiteY6" fmla="*/ 2469 h 78683"/>
                <a:gd name="connsiteX7" fmla="*/ 76511 w 94166"/>
                <a:gd name="connsiteY7" fmla="*/ 88 h 78683"/>
                <a:gd name="connsiteX8" fmla="*/ 71748 w 94166"/>
                <a:gd name="connsiteY8" fmla="*/ 7232 h 78683"/>
                <a:gd name="connsiteX9" fmla="*/ 56724 w 94166"/>
                <a:gd name="connsiteY9" fmla="*/ 5932 h 78683"/>
                <a:gd name="connsiteX10" fmla="*/ 33821 w 94166"/>
                <a:gd name="connsiteY10" fmla="*/ 20957 h 78683"/>
                <a:gd name="connsiteX11" fmla="*/ 311 w 94166"/>
                <a:gd name="connsiteY11" fmla="*/ 64382 h 78683"/>
                <a:gd name="connsiteX0" fmla="*/ 311 w 94166"/>
                <a:gd name="connsiteY0" fmla="*/ 64542 h 78843"/>
                <a:gd name="connsiteX1" fmla="*/ 55080 w 94166"/>
                <a:gd name="connsiteY1" fmla="*/ 78829 h 78843"/>
                <a:gd name="connsiteX2" fmla="*/ 59842 w 94166"/>
                <a:gd name="connsiteY2" fmla="*/ 66923 h 78843"/>
                <a:gd name="connsiteX3" fmla="*/ 64605 w 94166"/>
                <a:gd name="connsiteY3" fmla="*/ 52636 h 78843"/>
                <a:gd name="connsiteX4" fmla="*/ 78892 w 94166"/>
                <a:gd name="connsiteY4" fmla="*/ 38348 h 78843"/>
                <a:gd name="connsiteX5" fmla="*/ 90798 w 94166"/>
                <a:gd name="connsiteY5" fmla="*/ 19298 h 78843"/>
                <a:gd name="connsiteX6" fmla="*/ 93180 w 94166"/>
                <a:gd name="connsiteY6" fmla="*/ 2629 h 78843"/>
                <a:gd name="connsiteX7" fmla="*/ 76511 w 94166"/>
                <a:gd name="connsiteY7" fmla="*/ 248 h 78843"/>
                <a:gd name="connsiteX8" fmla="*/ 70083 w 94166"/>
                <a:gd name="connsiteY8" fmla="*/ 734 h 78843"/>
                <a:gd name="connsiteX9" fmla="*/ 56724 w 94166"/>
                <a:gd name="connsiteY9" fmla="*/ 6092 h 78843"/>
                <a:gd name="connsiteX10" fmla="*/ 33821 w 94166"/>
                <a:gd name="connsiteY10" fmla="*/ 21117 h 78843"/>
                <a:gd name="connsiteX11" fmla="*/ 311 w 94166"/>
                <a:gd name="connsiteY11" fmla="*/ 64542 h 7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166" h="78843">
                  <a:moveTo>
                    <a:pt x="311" y="64542"/>
                  </a:moveTo>
                  <a:cubicBezTo>
                    <a:pt x="3854" y="74161"/>
                    <a:pt x="45158" y="78432"/>
                    <a:pt x="55080" y="78829"/>
                  </a:cubicBezTo>
                  <a:cubicBezTo>
                    <a:pt x="65002" y="79226"/>
                    <a:pt x="58255" y="71288"/>
                    <a:pt x="59842" y="66923"/>
                  </a:cubicBezTo>
                  <a:cubicBezTo>
                    <a:pt x="61429" y="62558"/>
                    <a:pt x="61430" y="57398"/>
                    <a:pt x="64605" y="52636"/>
                  </a:cubicBezTo>
                  <a:cubicBezTo>
                    <a:pt x="67780" y="47874"/>
                    <a:pt x="74526" y="43904"/>
                    <a:pt x="78892" y="38348"/>
                  </a:cubicBezTo>
                  <a:cubicBezTo>
                    <a:pt x="83258" y="32792"/>
                    <a:pt x="88417" y="25251"/>
                    <a:pt x="90798" y="19298"/>
                  </a:cubicBezTo>
                  <a:cubicBezTo>
                    <a:pt x="93179" y="13345"/>
                    <a:pt x="95561" y="5804"/>
                    <a:pt x="93180" y="2629"/>
                  </a:cubicBezTo>
                  <a:cubicBezTo>
                    <a:pt x="90799" y="-546"/>
                    <a:pt x="80360" y="564"/>
                    <a:pt x="76511" y="248"/>
                  </a:cubicBezTo>
                  <a:cubicBezTo>
                    <a:pt x="72662" y="-68"/>
                    <a:pt x="73381" y="-240"/>
                    <a:pt x="70083" y="734"/>
                  </a:cubicBezTo>
                  <a:cubicBezTo>
                    <a:pt x="66785" y="1708"/>
                    <a:pt x="61486" y="1726"/>
                    <a:pt x="56724" y="6092"/>
                  </a:cubicBezTo>
                  <a:cubicBezTo>
                    <a:pt x="51962" y="10458"/>
                    <a:pt x="43223" y="11375"/>
                    <a:pt x="33821" y="21117"/>
                  </a:cubicBezTo>
                  <a:cubicBezTo>
                    <a:pt x="24419" y="30859"/>
                    <a:pt x="-3232" y="54923"/>
                    <a:pt x="311" y="64542"/>
                  </a:cubicBezTo>
                  <a:close/>
                </a:path>
              </a:pathLst>
            </a:custGeom>
            <a:solidFill>
              <a:srgbClr val="FFC000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orme libre 323">
              <a:extLst>
                <a:ext uri="{FF2B5EF4-FFF2-40B4-BE49-F238E27FC236}">
                  <a16:creationId xmlns:a16="http://schemas.microsoft.com/office/drawing/2014/main" id="{FBF21D2F-7EF6-C388-A52C-4AF011A4FD7A}"/>
                </a:ext>
              </a:extLst>
            </p:cNvPr>
            <p:cNvSpPr/>
            <p:nvPr/>
          </p:nvSpPr>
          <p:spPr>
            <a:xfrm rot="337602" flipH="1">
              <a:off x="15063523" y="1519340"/>
              <a:ext cx="164695" cy="486414"/>
            </a:xfrm>
            <a:custGeom>
              <a:avLst/>
              <a:gdLst>
                <a:gd name="connsiteX0" fmla="*/ 64522 w 124918"/>
                <a:gd name="connsiteY0" fmla="*/ 17025 h 289120"/>
                <a:gd name="connsiteX1" fmla="*/ 95478 w 124918"/>
                <a:gd name="connsiteY1" fmla="*/ 71794 h 289120"/>
                <a:gd name="connsiteX2" fmla="*/ 90716 w 124918"/>
                <a:gd name="connsiteY2" fmla="*/ 83700 h 289120"/>
                <a:gd name="connsiteX3" fmla="*/ 76428 w 124918"/>
                <a:gd name="connsiteY3" fmla="*/ 114657 h 289120"/>
                <a:gd name="connsiteX4" fmla="*/ 57378 w 124918"/>
                <a:gd name="connsiteY4" fmla="*/ 126563 h 289120"/>
                <a:gd name="connsiteX5" fmla="*/ 45472 w 124918"/>
                <a:gd name="connsiteY5" fmla="*/ 143232 h 289120"/>
                <a:gd name="connsiteX6" fmla="*/ 31184 w 124918"/>
                <a:gd name="connsiteY6" fmla="*/ 147994 h 289120"/>
                <a:gd name="connsiteX7" fmla="*/ 26422 w 124918"/>
                <a:gd name="connsiteY7" fmla="*/ 169425 h 289120"/>
                <a:gd name="connsiteX8" fmla="*/ 21659 w 124918"/>
                <a:gd name="connsiteY8" fmla="*/ 190857 h 289120"/>
                <a:gd name="connsiteX9" fmla="*/ 16897 w 124918"/>
                <a:gd name="connsiteY9" fmla="*/ 217050 h 289120"/>
                <a:gd name="connsiteX10" fmla="*/ 9753 w 124918"/>
                <a:gd name="connsiteY10" fmla="*/ 231338 h 289120"/>
                <a:gd name="connsiteX11" fmla="*/ 7372 w 124918"/>
                <a:gd name="connsiteY11" fmla="*/ 255150 h 289120"/>
                <a:gd name="connsiteX12" fmla="*/ 228 w 124918"/>
                <a:gd name="connsiteY12" fmla="*/ 276582 h 289120"/>
                <a:gd name="connsiteX13" fmla="*/ 16897 w 124918"/>
                <a:gd name="connsiteY13" fmla="*/ 288488 h 289120"/>
                <a:gd name="connsiteX14" fmla="*/ 33566 w 124918"/>
                <a:gd name="connsiteY14" fmla="*/ 257532 h 289120"/>
                <a:gd name="connsiteX15" fmla="*/ 50234 w 124918"/>
                <a:gd name="connsiteY15" fmla="*/ 238482 h 289120"/>
                <a:gd name="connsiteX16" fmla="*/ 54997 w 124918"/>
                <a:gd name="connsiteY16" fmla="*/ 214669 h 289120"/>
                <a:gd name="connsiteX17" fmla="*/ 54997 w 124918"/>
                <a:gd name="connsiteY17" fmla="*/ 188475 h 289120"/>
                <a:gd name="connsiteX18" fmla="*/ 62141 w 124918"/>
                <a:gd name="connsiteY18" fmla="*/ 174188 h 289120"/>
                <a:gd name="connsiteX19" fmla="*/ 78809 w 124918"/>
                <a:gd name="connsiteY19" fmla="*/ 157519 h 289120"/>
                <a:gd name="connsiteX20" fmla="*/ 93097 w 124918"/>
                <a:gd name="connsiteY20" fmla="*/ 128944 h 289120"/>
                <a:gd name="connsiteX21" fmla="*/ 121672 w 124918"/>
                <a:gd name="connsiteY21" fmla="*/ 83700 h 289120"/>
                <a:gd name="connsiteX22" fmla="*/ 121672 w 124918"/>
                <a:gd name="connsiteY22" fmla="*/ 38457 h 289120"/>
                <a:gd name="connsiteX23" fmla="*/ 124053 w 124918"/>
                <a:gd name="connsiteY23" fmla="*/ 2738 h 289120"/>
                <a:gd name="connsiteX24" fmla="*/ 64522 w 124918"/>
                <a:gd name="connsiteY24" fmla="*/ 17025 h 289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918" h="289120">
                  <a:moveTo>
                    <a:pt x="64522" y="17025"/>
                  </a:moveTo>
                  <a:cubicBezTo>
                    <a:pt x="59759" y="28534"/>
                    <a:pt x="91112" y="60682"/>
                    <a:pt x="95478" y="71794"/>
                  </a:cubicBezTo>
                  <a:cubicBezTo>
                    <a:pt x="99844" y="82906"/>
                    <a:pt x="93891" y="76556"/>
                    <a:pt x="90716" y="83700"/>
                  </a:cubicBezTo>
                  <a:cubicBezTo>
                    <a:pt x="87541" y="90844"/>
                    <a:pt x="81984" y="107513"/>
                    <a:pt x="76428" y="114657"/>
                  </a:cubicBezTo>
                  <a:cubicBezTo>
                    <a:pt x="70872" y="121801"/>
                    <a:pt x="62537" y="121801"/>
                    <a:pt x="57378" y="126563"/>
                  </a:cubicBezTo>
                  <a:cubicBezTo>
                    <a:pt x="52219" y="131326"/>
                    <a:pt x="49837" y="139660"/>
                    <a:pt x="45472" y="143232"/>
                  </a:cubicBezTo>
                  <a:cubicBezTo>
                    <a:pt x="41107" y="146804"/>
                    <a:pt x="34359" y="143629"/>
                    <a:pt x="31184" y="147994"/>
                  </a:cubicBezTo>
                  <a:cubicBezTo>
                    <a:pt x="28009" y="152359"/>
                    <a:pt x="26422" y="169425"/>
                    <a:pt x="26422" y="169425"/>
                  </a:cubicBezTo>
                  <a:cubicBezTo>
                    <a:pt x="24834" y="176569"/>
                    <a:pt x="23247" y="182919"/>
                    <a:pt x="21659" y="190857"/>
                  </a:cubicBezTo>
                  <a:cubicBezTo>
                    <a:pt x="20071" y="198795"/>
                    <a:pt x="18881" y="210303"/>
                    <a:pt x="16897" y="217050"/>
                  </a:cubicBezTo>
                  <a:cubicBezTo>
                    <a:pt x="14913" y="223797"/>
                    <a:pt x="11340" y="224988"/>
                    <a:pt x="9753" y="231338"/>
                  </a:cubicBezTo>
                  <a:cubicBezTo>
                    <a:pt x="8165" y="237688"/>
                    <a:pt x="8960" y="247609"/>
                    <a:pt x="7372" y="255150"/>
                  </a:cubicBezTo>
                  <a:cubicBezTo>
                    <a:pt x="5784" y="262691"/>
                    <a:pt x="-1359" y="271026"/>
                    <a:pt x="228" y="276582"/>
                  </a:cubicBezTo>
                  <a:cubicBezTo>
                    <a:pt x="1815" y="282138"/>
                    <a:pt x="11341" y="291663"/>
                    <a:pt x="16897" y="288488"/>
                  </a:cubicBezTo>
                  <a:cubicBezTo>
                    <a:pt x="22453" y="285313"/>
                    <a:pt x="28010" y="265866"/>
                    <a:pt x="33566" y="257532"/>
                  </a:cubicBezTo>
                  <a:cubicBezTo>
                    <a:pt x="39122" y="249198"/>
                    <a:pt x="46662" y="245626"/>
                    <a:pt x="50234" y="238482"/>
                  </a:cubicBezTo>
                  <a:cubicBezTo>
                    <a:pt x="53806" y="231338"/>
                    <a:pt x="54203" y="223004"/>
                    <a:pt x="54997" y="214669"/>
                  </a:cubicBezTo>
                  <a:cubicBezTo>
                    <a:pt x="55791" y="206334"/>
                    <a:pt x="53806" y="195222"/>
                    <a:pt x="54997" y="188475"/>
                  </a:cubicBezTo>
                  <a:cubicBezTo>
                    <a:pt x="56188" y="181728"/>
                    <a:pt x="58172" y="179347"/>
                    <a:pt x="62141" y="174188"/>
                  </a:cubicBezTo>
                  <a:cubicBezTo>
                    <a:pt x="66110" y="169029"/>
                    <a:pt x="73650" y="165060"/>
                    <a:pt x="78809" y="157519"/>
                  </a:cubicBezTo>
                  <a:cubicBezTo>
                    <a:pt x="83968" y="149978"/>
                    <a:pt x="85953" y="141247"/>
                    <a:pt x="93097" y="128944"/>
                  </a:cubicBezTo>
                  <a:cubicBezTo>
                    <a:pt x="100241" y="116641"/>
                    <a:pt x="116910" y="98781"/>
                    <a:pt x="121672" y="83700"/>
                  </a:cubicBezTo>
                  <a:cubicBezTo>
                    <a:pt x="126434" y="68619"/>
                    <a:pt x="121275" y="51951"/>
                    <a:pt x="121672" y="38457"/>
                  </a:cubicBezTo>
                  <a:cubicBezTo>
                    <a:pt x="122069" y="24963"/>
                    <a:pt x="126831" y="10675"/>
                    <a:pt x="124053" y="2738"/>
                  </a:cubicBezTo>
                  <a:cubicBezTo>
                    <a:pt x="121275" y="-5199"/>
                    <a:pt x="69285" y="5516"/>
                    <a:pt x="64522" y="17025"/>
                  </a:cubicBezTo>
                  <a:close/>
                </a:path>
              </a:pathLst>
            </a:custGeom>
            <a:solidFill>
              <a:srgbClr val="FF7D7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orme libre 324">
              <a:extLst>
                <a:ext uri="{FF2B5EF4-FFF2-40B4-BE49-F238E27FC236}">
                  <a16:creationId xmlns:a16="http://schemas.microsoft.com/office/drawing/2014/main" id="{A1B9FB7C-2C14-07C0-B0A2-EE5750C8D9A4}"/>
                </a:ext>
              </a:extLst>
            </p:cNvPr>
            <p:cNvSpPr/>
            <p:nvPr/>
          </p:nvSpPr>
          <p:spPr>
            <a:xfrm flipH="1">
              <a:off x="14693402" y="1528964"/>
              <a:ext cx="203808" cy="191718"/>
            </a:xfrm>
            <a:custGeom>
              <a:avLst/>
              <a:gdLst>
                <a:gd name="connsiteX0" fmla="*/ 4781 w 128717"/>
                <a:gd name="connsiteY0" fmla="*/ 97405 h 100940"/>
                <a:gd name="connsiteX1" fmla="*/ 66693 w 128717"/>
                <a:gd name="connsiteY1" fmla="*/ 87880 h 100940"/>
                <a:gd name="connsiteX2" fmla="*/ 95268 w 128717"/>
                <a:gd name="connsiteY2" fmla="*/ 61686 h 100940"/>
                <a:gd name="connsiteX3" fmla="*/ 128606 w 128717"/>
                <a:gd name="connsiteY3" fmla="*/ 2155 h 100940"/>
                <a:gd name="connsiteX4" fmla="*/ 83362 w 128717"/>
                <a:gd name="connsiteY4" fmla="*/ 14061 h 100940"/>
                <a:gd name="connsiteX5" fmla="*/ 30974 w 128717"/>
                <a:gd name="connsiteY5" fmla="*/ 23586 h 100940"/>
                <a:gd name="connsiteX6" fmla="*/ 9543 w 128717"/>
                <a:gd name="connsiteY6" fmla="*/ 28349 h 100940"/>
                <a:gd name="connsiteX7" fmla="*/ 4781 w 128717"/>
                <a:gd name="connsiteY7" fmla="*/ 97405 h 10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717" h="100940">
                  <a:moveTo>
                    <a:pt x="4781" y="97405"/>
                  </a:moveTo>
                  <a:cubicBezTo>
                    <a:pt x="14306" y="107327"/>
                    <a:pt x="51612" y="93833"/>
                    <a:pt x="66693" y="87880"/>
                  </a:cubicBezTo>
                  <a:cubicBezTo>
                    <a:pt x="81774" y="81927"/>
                    <a:pt x="84949" y="75973"/>
                    <a:pt x="95268" y="61686"/>
                  </a:cubicBezTo>
                  <a:cubicBezTo>
                    <a:pt x="105587" y="47399"/>
                    <a:pt x="130590" y="10092"/>
                    <a:pt x="128606" y="2155"/>
                  </a:cubicBezTo>
                  <a:cubicBezTo>
                    <a:pt x="126622" y="-5782"/>
                    <a:pt x="99634" y="10489"/>
                    <a:pt x="83362" y="14061"/>
                  </a:cubicBezTo>
                  <a:cubicBezTo>
                    <a:pt x="67090" y="17633"/>
                    <a:pt x="43277" y="21205"/>
                    <a:pt x="30974" y="23586"/>
                  </a:cubicBezTo>
                  <a:cubicBezTo>
                    <a:pt x="18671" y="25967"/>
                    <a:pt x="17480" y="15649"/>
                    <a:pt x="9543" y="28349"/>
                  </a:cubicBezTo>
                  <a:cubicBezTo>
                    <a:pt x="1606" y="41049"/>
                    <a:pt x="-4744" y="87483"/>
                    <a:pt x="4781" y="97405"/>
                  </a:cubicBezTo>
                  <a:close/>
                </a:path>
              </a:pathLst>
            </a:custGeom>
            <a:solidFill>
              <a:srgbClr val="E7E6E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orme libre 325">
              <a:extLst>
                <a:ext uri="{FF2B5EF4-FFF2-40B4-BE49-F238E27FC236}">
                  <a16:creationId xmlns:a16="http://schemas.microsoft.com/office/drawing/2014/main" id="{22925D2E-AAF2-84D3-A175-2A033E0D72A9}"/>
                </a:ext>
              </a:extLst>
            </p:cNvPr>
            <p:cNvSpPr/>
            <p:nvPr/>
          </p:nvSpPr>
          <p:spPr>
            <a:xfrm flipH="1">
              <a:off x="14765396" y="1453279"/>
              <a:ext cx="211726" cy="69963"/>
            </a:xfrm>
            <a:custGeom>
              <a:avLst/>
              <a:gdLst>
                <a:gd name="connsiteX0" fmla="*/ 0 w 133717"/>
                <a:gd name="connsiteY0" fmla="*/ 5387 h 41586"/>
                <a:gd name="connsiteX1" fmla="*/ 52387 w 133717"/>
                <a:gd name="connsiteY1" fmla="*/ 38725 h 41586"/>
                <a:gd name="connsiteX2" fmla="*/ 88106 w 133717"/>
                <a:gd name="connsiteY2" fmla="*/ 38725 h 41586"/>
                <a:gd name="connsiteX3" fmla="*/ 121443 w 133717"/>
                <a:gd name="connsiteY3" fmla="*/ 29200 h 41586"/>
                <a:gd name="connsiteX4" fmla="*/ 133350 w 133717"/>
                <a:gd name="connsiteY4" fmla="*/ 24437 h 41586"/>
                <a:gd name="connsiteX5" fmla="*/ 109537 w 133717"/>
                <a:gd name="connsiteY5" fmla="*/ 10150 h 41586"/>
                <a:gd name="connsiteX6" fmla="*/ 83343 w 133717"/>
                <a:gd name="connsiteY6" fmla="*/ 625 h 41586"/>
                <a:gd name="connsiteX7" fmla="*/ 52387 w 133717"/>
                <a:gd name="connsiteY7" fmla="*/ 625 h 41586"/>
                <a:gd name="connsiteX8" fmla="*/ 0 w 133717"/>
                <a:gd name="connsiteY8" fmla="*/ 5387 h 4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17" h="41586">
                  <a:moveTo>
                    <a:pt x="0" y="5387"/>
                  </a:moveTo>
                  <a:cubicBezTo>
                    <a:pt x="0" y="11737"/>
                    <a:pt x="37703" y="33169"/>
                    <a:pt x="52387" y="38725"/>
                  </a:cubicBezTo>
                  <a:cubicBezTo>
                    <a:pt x="67071" y="44281"/>
                    <a:pt x="76597" y="40312"/>
                    <a:pt x="88106" y="38725"/>
                  </a:cubicBezTo>
                  <a:cubicBezTo>
                    <a:pt x="99615" y="37138"/>
                    <a:pt x="113902" y="31581"/>
                    <a:pt x="121443" y="29200"/>
                  </a:cubicBezTo>
                  <a:cubicBezTo>
                    <a:pt x="128984" y="26819"/>
                    <a:pt x="135334" y="27612"/>
                    <a:pt x="133350" y="24437"/>
                  </a:cubicBezTo>
                  <a:cubicBezTo>
                    <a:pt x="131366" y="21262"/>
                    <a:pt x="117871" y="14119"/>
                    <a:pt x="109537" y="10150"/>
                  </a:cubicBezTo>
                  <a:cubicBezTo>
                    <a:pt x="101203" y="6181"/>
                    <a:pt x="92868" y="2212"/>
                    <a:pt x="83343" y="625"/>
                  </a:cubicBezTo>
                  <a:cubicBezTo>
                    <a:pt x="73818" y="-963"/>
                    <a:pt x="64293" y="1022"/>
                    <a:pt x="52387" y="625"/>
                  </a:cubicBezTo>
                  <a:cubicBezTo>
                    <a:pt x="40481" y="228"/>
                    <a:pt x="0" y="-963"/>
                    <a:pt x="0" y="5387"/>
                  </a:cubicBezTo>
                  <a:close/>
                </a:path>
              </a:pathLst>
            </a:cu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orme libre 326">
              <a:extLst>
                <a:ext uri="{FF2B5EF4-FFF2-40B4-BE49-F238E27FC236}">
                  <a16:creationId xmlns:a16="http://schemas.microsoft.com/office/drawing/2014/main" id="{B08B9B9A-8B1D-0B0F-6B5E-A3F3A2BC06B6}"/>
                </a:ext>
              </a:extLst>
            </p:cNvPr>
            <p:cNvSpPr/>
            <p:nvPr/>
          </p:nvSpPr>
          <p:spPr>
            <a:xfrm flipH="1">
              <a:off x="14963822" y="1457674"/>
              <a:ext cx="127707" cy="97184"/>
            </a:xfrm>
            <a:custGeom>
              <a:avLst/>
              <a:gdLst>
                <a:gd name="connsiteX0" fmla="*/ 816 w 80654"/>
                <a:gd name="connsiteY0" fmla="*/ 2780 h 57765"/>
                <a:gd name="connsiteX1" fmla="*/ 19866 w 80654"/>
                <a:gd name="connsiteY1" fmla="*/ 52786 h 57765"/>
                <a:gd name="connsiteX2" fmla="*/ 29391 w 80654"/>
                <a:gd name="connsiteY2" fmla="*/ 55168 h 57765"/>
                <a:gd name="connsiteX3" fmla="*/ 38916 w 80654"/>
                <a:gd name="connsiteY3" fmla="*/ 45643 h 57765"/>
                <a:gd name="connsiteX4" fmla="*/ 48441 w 80654"/>
                <a:gd name="connsiteY4" fmla="*/ 40880 h 57765"/>
                <a:gd name="connsiteX5" fmla="*/ 65110 w 80654"/>
                <a:gd name="connsiteY5" fmla="*/ 43261 h 57765"/>
                <a:gd name="connsiteX6" fmla="*/ 79397 w 80654"/>
                <a:gd name="connsiteY6" fmla="*/ 38499 h 57765"/>
                <a:gd name="connsiteX7" fmla="*/ 79397 w 80654"/>
                <a:gd name="connsiteY7" fmla="*/ 36118 h 57765"/>
                <a:gd name="connsiteX8" fmla="*/ 74635 w 80654"/>
                <a:gd name="connsiteY8" fmla="*/ 21830 h 57765"/>
                <a:gd name="connsiteX9" fmla="*/ 62729 w 80654"/>
                <a:gd name="connsiteY9" fmla="*/ 12305 h 57765"/>
                <a:gd name="connsiteX10" fmla="*/ 53204 w 80654"/>
                <a:gd name="connsiteY10" fmla="*/ 7543 h 57765"/>
                <a:gd name="connsiteX11" fmla="*/ 816 w 80654"/>
                <a:gd name="connsiteY11" fmla="*/ 2780 h 5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654" h="57765">
                  <a:moveTo>
                    <a:pt x="816" y="2780"/>
                  </a:moveTo>
                  <a:cubicBezTo>
                    <a:pt x="-4740" y="10320"/>
                    <a:pt x="19866" y="52786"/>
                    <a:pt x="19866" y="52786"/>
                  </a:cubicBezTo>
                  <a:cubicBezTo>
                    <a:pt x="24628" y="61517"/>
                    <a:pt x="26216" y="56358"/>
                    <a:pt x="29391" y="55168"/>
                  </a:cubicBezTo>
                  <a:cubicBezTo>
                    <a:pt x="32566" y="53978"/>
                    <a:pt x="38916" y="45643"/>
                    <a:pt x="38916" y="45643"/>
                  </a:cubicBezTo>
                  <a:cubicBezTo>
                    <a:pt x="42091" y="43262"/>
                    <a:pt x="44075" y="41277"/>
                    <a:pt x="48441" y="40880"/>
                  </a:cubicBezTo>
                  <a:cubicBezTo>
                    <a:pt x="52807" y="40483"/>
                    <a:pt x="59951" y="43658"/>
                    <a:pt x="65110" y="43261"/>
                  </a:cubicBezTo>
                  <a:cubicBezTo>
                    <a:pt x="70269" y="42864"/>
                    <a:pt x="79397" y="38499"/>
                    <a:pt x="79397" y="38499"/>
                  </a:cubicBezTo>
                  <a:cubicBezTo>
                    <a:pt x="81778" y="37309"/>
                    <a:pt x="80191" y="38896"/>
                    <a:pt x="79397" y="36118"/>
                  </a:cubicBezTo>
                  <a:cubicBezTo>
                    <a:pt x="78603" y="33340"/>
                    <a:pt x="77413" y="25799"/>
                    <a:pt x="74635" y="21830"/>
                  </a:cubicBezTo>
                  <a:cubicBezTo>
                    <a:pt x="71857" y="17861"/>
                    <a:pt x="62729" y="12305"/>
                    <a:pt x="62729" y="12305"/>
                  </a:cubicBezTo>
                  <a:cubicBezTo>
                    <a:pt x="59157" y="9924"/>
                    <a:pt x="57570" y="9924"/>
                    <a:pt x="53204" y="7543"/>
                  </a:cubicBezTo>
                  <a:cubicBezTo>
                    <a:pt x="48838" y="5162"/>
                    <a:pt x="6372" y="-4760"/>
                    <a:pt x="816" y="2780"/>
                  </a:cubicBezTo>
                  <a:close/>
                </a:path>
              </a:pathLst>
            </a:custGeom>
            <a:solidFill>
              <a:srgbClr val="99663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orme libre 379">
              <a:extLst>
                <a:ext uri="{FF2B5EF4-FFF2-40B4-BE49-F238E27FC236}">
                  <a16:creationId xmlns:a16="http://schemas.microsoft.com/office/drawing/2014/main" id="{EE1139DE-3B9F-5B50-D006-285198334D1B}"/>
                </a:ext>
              </a:extLst>
            </p:cNvPr>
            <p:cNvSpPr/>
            <p:nvPr/>
          </p:nvSpPr>
          <p:spPr>
            <a:xfrm flipH="1">
              <a:off x="14470755" y="2169164"/>
              <a:ext cx="471663" cy="385368"/>
            </a:xfrm>
            <a:custGeom>
              <a:avLst/>
              <a:gdLst>
                <a:gd name="connsiteX0" fmla="*/ 146338 w 829198"/>
                <a:gd name="connsiteY0" fmla="*/ 82981 h 595465"/>
                <a:gd name="connsiteX1" fmla="*/ 15709 w 829198"/>
                <a:gd name="connsiteY1" fmla="*/ 233707 h 595465"/>
                <a:gd name="connsiteX2" fmla="*/ 5661 w 829198"/>
                <a:gd name="connsiteY2" fmla="*/ 319118 h 595465"/>
                <a:gd name="connsiteX3" fmla="*/ 45854 w 829198"/>
                <a:gd name="connsiteY3" fmla="*/ 394480 h 595465"/>
                <a:gd name="connsiteX4" fmla="*/ 86047 w 829198"/>
                <a:gd name="connsiteY4" fmla="*/ 449746 h 595465"/>
                <a:gd name="connsiteX5" fmla="*/ 91072 w 829198"/>
                <a:gd name="connsiteY5" fmla="*/ 499988 h 595465"/>
                <a:gd name="connsiteX6" fmla="*/ 45854 w 829198"/>
                <a:gd name="connsiteY6" fmla="*/ 555254 h 595465"/>
                <a:gd name="connsiteX7" fmla="*/ 327208 w 829198"/>
                <a:gd name="connsiteY7" fmla="*/ 595447 h 595465"/>
                <a:gd name="connsiteX8" fmla="*/ 477933 w 829198"/>
                <a:gd name="connsiteY8" fmla="*/ 560278 h 595465"/>
                <a:gd name="connsiteX9" fmla="*/ 633683 w 829198"/>
                <a:gd name="connsiteY9" fmla="*/ 545206 h 595465"/>
                <a:gd name="connsiteX10" fmla="*/ 729142 w 829198"/>
                <a:gd name="connsiteY10" fmla="*/ 505012 h 595465"/>
                <a:gd name="connsiteX11" fmla="*/ 744214 w 829198"/>
                <a:gd name="connsiteY11" fmla="*/ 414577 h 595465"/>
                <a:gd name="connsiteX12" fmla="*/ 734166 w 829198"/>
                <a:gd name="connsiteY12" fmla="*/ 293997 h 595465"/>
                <a:gd name="connsiteX13" fmla="*/ 734166 w 829198"/>
                <a:gd name="connsiteY13" fmla="*/ 253803 h 595465"/>
                <a:gd name="connsiteX14" fmla="*/ 824601 w 829198"/>
                <a:gd name="connsiteY14" fmla="*/ 238731 h 595465"/>
                <a:gd name="connsiteX15" fmla="*/ 809529 w 829198"/>
                <a:gd name="connsiteY15" fmla="*/ 178441 h 595465"/>
                <a:gd name="connsiteX16" fmla="*/ 754263 w 829198"/>
                <a:gd name="connsiteY16" fmla="*/ 77957 h 595465"/>
                <a:gd name="connsiteX17" fmla="*/ 568368 w 829198"/>
                <a:gd name="connsiteY17" fmla="*/ 17667 h 595465"/>
                <a:gd name="connsiteX18" fmla="*/ 357353 w 829198"/>
                <a:gd name="connsiteY18" fmla="*/ 2595 h 595465"/>
                <a:gd name="connsiteX19" fmla="*/ 146338 w 829198"/>
                <a:gd name="connsiteY19" fmla="*/ 82981 h 595465"/>
                <a:gd name="connsiteX0" fmla="*/ 146338 w 829198"/>
                <a:gd name="connsiteY0" fmla="*/ 82981 h 597397"/>
                <a:gd name="connsiteX1" fmla="*/ 15709 w 829198"/>
                <a:gd name="connsiteY1" fmla="*/ 233707 h 597397"/>
                <a:gd name="connsiteX2" fmla="*/ 5661 w 829198"/>
                <a:gd name="connsiteY2" fmla="*/ 319118 h 597397"/>
                <a:gd name="connsiteX3" fmla="*/ 45854 w 829198"/>
                <a:gd name="connsiteY3" fmla="*/ 394480 h 597397"/>
                <a:gd name="connsiteX4" fmla="*/ 86047 w 829198"/>
                <a:gd name="connsiteY4" fmla="*/ 449746 h 597397"/>
                <a:gd name="connsiteX5" fmla="*/ 91072 w 829198"/>
                <a:gd name="connsiteY5" fmla="*/ 499988 h 597397"/>
                <a:gd name="connsiteX6" fmla="*/ 45854 w 829198"/>
                <a:gd name="connsiteY6" fmla="*/ 555254 h 597397"/>
                <a:gd name="connsiteX7" fmla="*/ 327208 w 829198"/>
                <a:gd name="connsiteY7" fmla="*/ 595447 h 597397"/>
                <a:gd name="connsiteX8" fmla="*/ 477933 w 829198"/>
                <a:gd name="connsiteY8" fmla="*/ 492070 h 597397"/>
                <a:gd name="connsiteX9" fmla="*/ 633683 w 829198"/>
                <a:gd name="connsiteY9" fmla="*/ 545206 h 597397"/>
                <a:gd name="connsiteX10" fmla="*/ 729142 w 829198"/>
                <a:gd name="connsiteY10" fmla="*/ 505012 h 597397"/>
                <a:gd name="connsiteX11" fmla="*/ 744214 w 829198"/>
                <a:gd name="connsiteY11" fmla="*/ 414577 h 597397"/>
                <a:gd name="connsiteX12" fmla="*/ 734166 w 829198"/>
                <a:gd name="connsiteY12" fmla="*/ 293997 h 597397"/>
                <a:gd name="connsiteX13" fmla="*/ 734166 w 829198"/>
                <a:gd name="connsiteY13" fmla="*/ 253803 h 597397"/>
                <a:gd name="connsiteX14" fmla="*/ 824601 w 829198"/>
                <a:gd name="connsiteY14" fmla="*/ 238731 h 597397"/>
                <a:gd name="connsiteX15" fmla="*/ 809529 w 829198"/>
                <a:gd name="connsiteY15" fmla="*/ 178441 h 597397"/>
                <a:gd name="connsiteX16" fmla="*/ 754263 w 829198"/>
                <a:gd name="connsiteY16" fmla="*/ 77957 h 597397"/>
                <a:gd name="connsiteX17" fmla="*/ 568368 w 829198"/>
                <a:gd name="connsiteY17" fmla="*/ 17667 h 597397"/>
                <a:gd name="connsiteX18" fmla="*/ 357353 w 829198"/>
                <a:gd name="connsiteY18" fmla="*/ 2595 h 597397"/>
                <a:gd name="connsiteX19" fmla="*/ 146338 w 829198"/>
                <a:gd name="connsiteY19" fmla="*/ 82981 h 597397"/>
                <a:gd name="connsiteX0" fmla="*/ 146338 w 829198"/>
                <a:gd name="connsiteY0" fmla="*/ 82981 h 555311"/>
                <a:gd name="connsiteX1" fmla="*/ 15709 w 829198"/>
                <a:gd name="connsiteY1" fmla="*/ 233707 h 555311"/>
                <a:gd name="connsiteX2" fmla="*/ 5661 w 829198"/>
                <a:gd name="connsiteY2" fmla="*/ 319118 h 555311"/>
                <a:gd name="connsiteX3" fmla="*/ 45854 w 829198"/>
                <a:gd name="connsiteY3" fmla="*/ 394480 h 555311"/>
                <a:gd name="connsiteX4" fmla="*/ 86047 w 829198"/>
                <a:gd name="connsiteY4" fmla="*/ 449746 h 555311"/>
                <a:gd name="connsiteX5" fmla="*/ 91072 w 829198"/>
                <a:gd name="connsiteY5" fmla="*/ 499988 h 555311"/>
                <a:gd name="connsiteX6" fmla="*/ 45854 w 829198"/>
                <a:gd name="connsiteY6" fmla="*/ 555254 h 555311"/>
                <a:gd name="connsiteX7" fmla="*/ 248889 w 829198"/>
                <a:gd name="connsiteY7" fmla="*/ 510187 h 555311"/>
                <a:gd name="connsiteX8" fmla="*/ 477933 w 829198"/>
                <a:gd name="connsiteY8" fmla="*/ 492070 h 555311"/>
                <a:gd name="connsiteX9" fmla="*/ 633683 w 829198"/>
                <a:gd name="connsiteY9" fmla="*/ 545206 h 555311"/>
                <a:gd name="connsiteX10" fmla="*/ 729142 w 829198"/>
                <a:gd name="connsiteY10" fmla="*/ 505012 h 555311"/>
                <a:gd name="connsiteX11" fmla="*/ 744214 w 829198"/>
                <a:gd name="connsiteY11" fmla="*/ 414577 h 555311"/>
                <a:gd name="connsiteX12" fmla="*/ 734166 w 829198"/>
                <a:gd name="connsiteY12" fmla="*/ 293997 h 555311"/>
                <a:gd name="connsiteX13" fmla="*/ 734166 w 829198"/>
                <a:gd name="connsiteY13" fmla="*/ 253803 h 555311"/>
                <a:gd name="connsiteX14" fmla="*/ 824601 w 829198"/>
                <a:gd name="connsiteY14" fmla="*/ 238731 h 555311"/>
                <a:gd name="connsiteX15" fmla="*/ 809529 w 829198"/>
                <a:gd name="connsiteY15" fmla="*/ 178441 h 555311"/>
                <a:gd name="connsiteX16" fmla="*/ 754263 w 829198"/>
                <a:gd name="connsiteY16" fmla="*/ 77957 h 555311"/>
                <a:gd name="connsiteX17" fmla="*/ 568368 w 829198"/>
                <a:gd name="connsiteY17" fmla="*/ 17667 h 555311"/>
                <a:gd name="connsiteX18" fmla="*/ 357353 w 829198"/>
                <a:gd name="connsiteY18" fmla="*/ 2595 h 555311"/>
                <a:gd name="connsiteX19" fmla="*/ 146338 w 829198"/>
                <a:gd name="connsiteY19" fmla="*/ 82981 h 55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29198" h="555311">
                  <a:moveTo>
                    <a:pt x="146338" y="82981"/>
                  </a:moveTo>
                  <a:cubicBezTo>
                    <a:pt x="89397" y="121500"/>
                    <a:pt x="39155" y="194351"/>
                    <a:pt x="15709" y="233707"/>
                  </a:cubicBezTo>
                  <a:cubicBezTo>
                    <a:pt x="-7737" y="273063"/>
                    <a:pt x="637" y="292323"/>
                    <a:pt x="5661" y="319118"/>
                  </a:cubicBezTo>
                  <a:cubicBezTo>
                    <a:pt x="10685" y="345913"/>
                    <a:pt x="32456" y="372709"/>
                    <a:pt x="45854" y="394480"/>
                  </a:cubicBezTo>
                  <a:cubicBezTo>
                    <a:pt x="59252" y="416251"/>
                    <a:pt x="78511" y="432161"/>
                    <a:pt x="86047" y="449746"/>
                  </a:cubicBezTo>
                  <a:cubicBezTo>
                    <a:pt x="93583" y="467331"/>
                    <a:pt x="97771" y="482403"/>
                    <a:pt x="91072" y="499988"/>
                  </a:cubicBezTo>
                  <a:cubicBezTo>
                    <a:pt x="84373" y="517573"/>
                    <a:pt x="19551" y="553554"/>
                    <a:pt x="45854" y="555254"/>
                  </a:cubicBezTo>
                  <a:cubicBezTo>
                    <a:pt x="72157" y="556954"/>
                    <a:pt x="176876" y="520718"/>
                    <a:pt x="248889" y="510187"/>
                  </a:cubicBezTo>
                  <a:cubicBezTo>
                    <a:pt x="320902" y="499656"/>
                    <a:pt x="413801" y="486234"/>
                    <a:pt x="477933" y="492070"/>
                  </a:cubicBezTo>
                  <a:cubicBezTo>
                    <a:pt x="542065" y="497907"/>
                    <a:pt x="591815" y="543049"/>
                    <a:pt x="633683" y="545206"/>
                  </a:cubicBezTo>
                  <a:cubicBezTo>
                    <a:pt x="675551" y="547363"/>
                    <a:pt x="710720" y="526783"/>
                    <a:pt x="729142" y="505012"/>
                  </a:cubicBezTo>
                  <a:cubicBezTo>
                    <a:pt x="747564" y="483241"/>
                    <a:pt x="743377" y="449746"/>
                    <a:pt x="744214" y="414577"/>
                  </a:cubicBezTo>
                  <a:cubicBezTo>
                    <a:pt x="745051" y="379408"/>
                    <a:pt x="735841" y="320793"/>
                    <a:pt x="734166" y="293997"/>
                  </a:cubicBezTo>
                  <a:cubicBezTo>
                    <a:pt x="732491" y="267201"/>
                    <a:pt x="719094" y="263014"/>
                    <a:pt x="734166" y="253803"/>
                  </a:cubicBezTo>
                  <a:cubicBezTo>
                    <a:pt x="749239" y="244592"/>
                    <a:pt x="812041" y="251291"/>
                    <a:pt x="824601" y="238731"/>
                  </a:cubicBezTo>
                  <a:cubicBezTo>
                    <a:pt x="837162" y="226171"/>
                    <a:pt x="821252" y="205237"/>
                    <a:pt x="809529" y="178441"/>
                  </a:cubicBezTo>
                  <a:cubicBezTo>
                    <a:pt x="797806" y="151645"/>
                    <a:pt x="794456" y="104753"/>
                    <a:pt x="754263" y="77957"/>
                  </a:cubicBezTo>
                  <a:cubicBezTo>
                    <a:pt x="714070" y="51161"/>
                    <a:pt x="634520" y="30227"/>
                    <a:pt x="568368" y="17667"/>
                  </a:cubicBezTo>
                  <a:cubicBezTo>
                    <a:pt x="502216" y="5107"/>
                    <a:pt x="425179" y="-4941"/>
                    <a:pt x="357353" y="2595"/>
                  </a:cubicBezTo>
                  <a:cubicBezTo>
                    <a:pt x="289527" y="10131"/>
                    <a:pt x="203279" y="44462"/>
                    <a:pt x="146338" y="82981"/>
                  </a:cubicBezTo>
                  <a:close/>
                </a:path>
              </a:pathLst>
            </a:custGeom>
            <a:solidFill>
              <a:srgbClr val="CC3300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orme libre 380">
              <a:extLst>
                <a:ext uri="{FF2B5EF4-FFF2-40B4-BE49-F238E27FC236}">
                  <a16:creationId xmlns:a16="http://schemas.microsoft.com/office/drawing/2014/main" id="{2426A4FA-CE06-FB22-2783-D17FE69893DB}"/>
                </a:ext>
              </a:extLst>
            </p:cNvPr>
            <p:cNvSpPr/>
            <p:nvPr/>
          </p:nvSpPr>
          <p:spPr>
            <a:xfrm flipH="1">
              <a:off x="14862104" y="2309024"/>
              <a:ext cx="66592" cy="151939"/>
            </a:xfrm>
            <a:custGeom>
              <a:avLst/>
              <a:gdLst>
                <a:gd name="connsiteX0" fmla="*/ 127216 w 297071"/>
                <a:gd name="connsiteY0" fmla="*/ 13203 h 801533"/>
                <a:gd name="connsiteX1" fmla="*/ 225690 w 297071"/>
                <a:gd name="connsiteY1" fmla="*/ 13203 h 801533"/>
                <a:gd name="connsiteX2" fmla="*/ 56878 w 297071"/>
                <a:gd name="connsiteY2" fmla="*/ 125745 h 801533"/>
                <a:gd name="connsiteX3" fmla="*/ 42810 w 297071"/>
                <a:gd name="connsiteY3" fmla="*/ 224219 h 801533"/>
                <a:gd name="connsiteX4" fmla="*/ 56878 w 297071"/>
                <a:gd name="connsiteY4" fmla="*/ 350828 h 801533"/>
                <a:gd name="connsiteX5" fmla="*/ 607 w 297071"/>
                <a:gd name="connsiteY5" fmla="*/ 477437 h 801533"/>
                <a:gd name="connsiteX6" fmla="*/ 99081 w 297071"/>
                <a:gd name="connsiteY6" fmla="*/ 547776 h 801533"/>
                <a:gd name="connsiteX7" fmla="*/ 155352 w 297071"/>
                <a:gd name="connsiteY7" fmla="*/ 702520 h 801533"/>
                <a:gd name="connsiteX8" fmla="*/ 225690 w 297071"/>
                <a:gd name="connsiteY8" fmla="*/ 800994 h 801533"/>
                <a:gd name="connsiteX9" fmla="*/ 281961 w 297071"/>
                <a:gd name="connsiteY9" fmla="*/ 660317 h 801533"/>
                <a:gd name="connsiteX10" fmla="*/ 296029 w 297071"/>
                <a:gd name="connsiteY10" fmla="*/ 561843 h 801533"/>
                <a:gd name="connsiteX11" fmla="*/ 281961 w 297071"/>
                <a:gd name="connsiteY11" fmla="*/ 505572 h 801533"/>
                <a:gd name="connsiteX12" fmla="*/ 281961 w 297071"/>
                <a:gd name="connsiteY12" fmla="*/ 407099 h 801533"/>
                <a:gd name="connsiteX13" fmla="*/ 296029 w 297071"/>
                <a:gd name="connsiteY13" fmla="*/ 322692 h 801533"/>
                <a:gd name="connsiteX14" fmla="*/ 296029 w 297071"/>
                <a:gd name="connsiteY14" fmla="*/ 224219 h 801533"/>
                <a:gd name="connsiteX15" fmla="*/ 267893 w 297071"/>
                <a:gd name="connsiteY15" fmla="*/ 167948 h 801533"/>
                <a:gd name="connsiteX16" fmla="*/ 253826 w 297071"/>
                <a:gd name="connsiteY16" fmla="*/ 111677 h 801533"/>
                <a:gd name="connsiteX17" fmla="*/ 127216 w 297071"/>
                <a:gd name="connsiteY17" fmla="*/ 13203 h 8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7071" h="801533">
                  <a:moveTo>
                    <a:pt x="127216" y="13203"/>
                  </a:moveTo>
                  <a:cubicBezTo>
                    <a:pt x="122527" y="-3209"/>
                    <a:pt x="237413" y="-5554"/>
                    <a:pt x="225690" y="13203"/>
                  </a:cubicBezTo>
                  <a:cubicBezTo>
                    <a:pt x="213967" y="31960"/>
                    <a:pt x="87358" y="90576"/>
                    <a:pt x="56878" y="125745"/>
                  </a:cubicBezTo>
                  <a:cubicBezTo>
                    <a:pt x="26398" y="160914"/>
                    <a:pt x="42810" y="186705"/>
                    <a:pt x="42810" y="224219"/>
                  </a:cubicBezTo>
                  <a:cubicBezTo>
                    <a:pt x="42810" y="261733"/>
                    <a:pt x="63912" y="308625"/>
                    <a:pt x="56878" y="350828"/>
                  </a:cubicBezTo>
                  <a:cubicBezTo>
                    <a:pt x="49844" y="393031"/>
                    <a:pt x="-6427" y="444612"/>
                    <a:pt x="607" y="477437"/>
                  </a:cubicBezTo>
                  <a:cubicBezTo>
                    <a:pt x="7641" y="510262"/>
                    <a:pt x="73290" y="510262"/>
                    <a:pt x="99081" y="547776"/>
                  </a:cubicBezTo>
                  <a:cubicBezTo>
                    <a:pt x="124872" y="585290"/>
                    <a:pt x="134251" y="660317"/>
                    <a:pt x="155352" y="702520"/>
                  </a:cubicBezTo>
                  <a:cubicBezTo>
                    <a:pt x="176453" y="744723"/>
                    <a:pt x="204589" y="808028"/>
                    <a:pt x="225690" y="800994"/>
                  </a:cubicBezTo>
                  <a:cubicBezTo>
                    <a:pt x="246792" y="793960"/>
                    <a:pt x="270238" y="700175"/>
                    <a:pt x="281961" y="660317"/>
                  </a:cubicBezTo>
                  <a:cubicBezTo>
                    <a:pt x="293684" y="620459"/>
                    <a:pt x="296029" y="561843"/>
                    <a:pt x="296029" y="561843"/>
                  </a:cubicBezTo>
                  <a:cubicBezTo>
                    <a:pt x="296029" y="536052"/>
                    <a:pt x="284306" y="531363"/>
                    <a:pt x="281961" y="505572"/>
                  </a:cubicBezTo>
                  <a:cubicBezTo>
                    <a:pt x="279616" y="479781"/>
                    <a:pt x="279616" y="437579"/>
                    <a:pt x="281961" y="407099"/>
                  </a:cubicBezTo>
                  <a:cubicBezTo>
                    <a:pt x="284306" y="376619"/>
                    <a:pt x="293684" y="353172"/>
                    <a:pt x="296029" y="322692"/>
                  </a:cubicBezTo>
                  <a:cubicBezTo>
                    <a:pt x="298374" y="292212"/>
                    <a:pt x="296029" y="224219"/>
                    <a:pt x="296029" y="224219"/>
                  </a:cubicBezTo>
                  <a:cubicBezTo>
                    <a:pt x="291340" y="198428"/>
                    <a:pt x="267893" y="167948"/>
                    <a:pt x="267893" y="167948"/>
                  </a:cubicBezTo>
                  <a:cubicBezTo>
                    <a:pt x="260859" y="149191"/>
                    <a:pt x="277272" y="137468"/>
                    <a:pt x="253826" y="111677"/>
                  </a:cubicBezTo>
                  <a:cubicBezTo>
                    <a:pt x="230380" y="85886"/>
                    <a:pt x="131905" y="29615"/>
                    <a:pt x="127216" y="13203"/>
                  </a:cubicBezTo>
                  <a:close/>
                </a:path>
              </a:pathLst>
            </a:custGeom>
            <a:blipFill>
              <a:blip r:embed="rId5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orme libre 381">
              <a:extLst>
                <a:ext uri="{FF2B5EF4-FFF2-40B4-BE49-F238E27FC236}">
                  <a16:creationId xmlns:a16="http://schemas.microsoft.com/office/drawing/2014/main" id="{D1D4B7B5-1A38-E8E1-0106-2EE36681BDA7}"/>
                </a:ext>
              </a:extLst>
            </p:cNvPr>
            <p:cNvSpPr/>
            <p:nvPr/>
          </p:nvSpPr>
          <p:spPr>
            <a:xfrm flipH="1">
              <a:off x="14954900" y="2065998"/>
              <a:ext cx="75921" cy="206332"/>
            </a:xfrm>
            <a:custGeom>
              <a:avLst/>
              <a:gdLst>
                <a:gd name="connsiteX0" fmla="*/ 70466 w 338696"/>
                <a:gd name="connsiteY0" fmla="*/ 84704 h 1088477"/>
                <a:gd name="connsiteX1" fmla="*/ 42331 w 338696"/>
                <a:gd name="connsiteY1" fmla="*/ 225381 h 1088477"/>
                <a:gd name="connsiteX2" fmla="*/ 128 w 338696"/>
                <a:gd name="connsiteY2" fmla="*/ 450464 h 1088477"/>
                <a:gd name="connsiteX3" fmla="*/ 28263 w 338696"/>
                <a:gd name="connsiteY3" fmla="*/ 563005 h 1088477"/>
                <a:gd name="connsiteX4" fmla="*/ 128 w 338696"/>
                <a:gd name="connsiteY4" fmla="*/ 745885 h 1088477"/>
                <a:gd name="connsiteX5" fmla="*/ 28263 w 338696"/>
                <a:gd name="connsiteY5" fmla="*/ 858427 h 1088477"/>
                <a:gd name="connsiteX6" fmla="*/ 56399 w 338696"/>
                <a:gd name="connsiteY6" fmla="*/ 956901 h 1088477"/>
                <a:gd name="connsiteX7" fmla="*/ 98602 w 338696"/>
                <a:gd name="connsiteY7" fmla="*/ 1083510 h 1088477"/>
                <a:gd name="connsiteX8" fmla="*/ 168940 w 338696"/>
                <a:gd name="connsiteY8" fmla="*/ 1055375 h 1088477"/>
                <a:gd name="connsiteX9" fmla="*/ 239279 w 338696"/>
                <a:gd name="connsiteY9" fmla="*/ 985036 h 1088477"/>
                <a:gd name="connsiteX10" fmla="*/ 281482 w 338696"/>
                <a:gd name="connsiteY10" fmla="*/ 928765 h 1088477"/>
                <a:gd name="connsiteX11" fmla="*/ 295549 w 338696"/>
                <a:gd name="connsiteY11" fmla="*/ 802156 h 1088477"/>
                <a:gd name="connsiteX12" fmla="*/ 309617 w 338696"/>
                <a:gd name="connsiteY12" fmla="*/ 675547 h 1088477"/>
                <a:gd name="connsiteX13" fmla="*/ 295549 w 338696"/>
                <a:gd name="connsiteY13" fmla="*/ 548938 h 1088477"/>
                <a:gd name="connsiteX14" fmla="*/ 337753 w 338696"/>
                <a:gd name="connsiteY14" fmla="*/ 520802 h 1088477"/>
                <a:gd name="connsiteX15" fmla="*/ 323685 w 338696"/>
                <a:gd name="connsiteY15" fmla="*/ 366058 h 1088477"/>
                <a:gd name="connsiteX16" fmla="*/ 309617 w 338696"/>
                <a:gd name="connsiteY16" fmla="*/ 197245 h 1088477"/>
                <a:gd name="connsiteX17" fmla="*/ 281482 w 338696"/>
                <a:gd name="connsiteY17" fmla="*/ 84704 h 1088477"/>
                <a:gd name="connsiteX18" fmla="*/ 239279 w 338696"/>
                <a:gd name="connsiteY18" fmla="*/ 298 h 1088477"/>
                <a:gd name="connsiteX19" fmla="*/ 70466 w 338696"/>
                <a:gd name="connsiteY19" fmla="*/ 84704 h 108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8696" h="1088477">
                  <a:moveTo>
                    <a:pt x="70466" y="84704"/>
                  </a:moveTo>
                  <a:cubicBezTo>
                    <a:pt x="37641" y="122218"/>
                    <a:pt x="54054" y="164421"/>
                    <a:pt x="42331" y="225381"/>
                  </a:cubicBezTo>
                  <a:cubicBezTo>
                    <a:pt x="30608" y="286341"/>
                    <a:pt x="2473" y="394193"/>
                    <a:pt x="128" y="450464"/>
                  </a:cubicBezTo>
                  <a:cubicBezTo>
                    <a:pt x="-2217" y="506735"/>
                    <a:pt x="28263" y="513768"/>
                    <a:pt x="28263" y="563005"/>
                  </a:cubicBezTo>
                  <a:cubicBezTo>
                    <a:pt x="28263" y="612242"/>
                    <a:pt x="128" y="696648"/>
                    <a:pt x="128" y="745885"/>
                  </a:cubicBezTo>
                  <a:cubicBezTo>
                    <a:pt x="128" y="795122"/>
                    <a:pt x="18885" y="823258"/>
                    <a:pt x="28263" y="858427"/>
                  </a:cubicBezTo>
                  <a:cubicBezTo>
                    <a:pt x="37641" y="893596"/>
                    <a:pt x="44676" y="919387"/>
                    <a:pt x="56399" y="956901"/>
                  </a:cubicBezTo>
                  <a:cubicBezTo>
                    <a:pt x="68122" y="994415"/>
                    <a:pt x="98602" y="1083510"/>
                    <a:pt x="98602" y="1083510"/>
                  </a:cubicBezTo>
                  <a:cubicBezTo>
                    <a:pt x="117359" y="1099922"/>
                    <a:pt x="145494" y="1071787"/>
                    <a:pt x="168940" y="1055375"/>
                  </a:cubicBezTo>
                  <a:cubicBezTo>
                    <a:pt x="192386" y="1038963"/>
                    <a:pt x="220522" y="1006138"/>
                    <a:pt x="239279" y="985036"/>
                  </a:cubicBezTo>
                  <a:cubicBezTo>
                    <a:pt x="258036" y="963934"/>
                    <a:pt x="272104" y="959245"/>
                    <a:pt x="281482" y="928765"/>
                  </a:cubicBezTo>
                  <a:cubicBezTo>
                    <a:pt x="290860" y="898285"/>
                    <a:pt x="295549" y="802156"/>
                    <a:pt x="295549" y="802156"/>
                  </a:cubicBezTo>
                  <a:cubicBezTo>
                    <a:pt x="300238" y="759953"/>
                    <a:pt x="309617" y="717750"/>
                    <a:pt x="309617" y="675547"/>
                  </a:cubicBezTo>
                  <a:cubicBezTo>
                    <a:pt x="309617" y="633344"/>
                    <a:pt x="295549" y="548938"/>
                    <a:pt x="295549" y="548938"/>
                  </a:cubicBezTo>
                  <a:cubicBezTo>
                    <a:pt x="300238" y="523147"/>
                    <a:pt x="333064" y="551282"/>
                    <a:pt x="337753" y="520802"/>
                  </a:cubicBezTo>
                  <a:cubicBezTo>
                    <a:pt x="342442" y="490322"/>
                    <a:pt x="328374" y="419984"/>
                    <a:pt x="323685" y="366058"/>
                  </a:cubicBezTo>
                  <a:cubicBezTo>
                    <a:pt x="318996" y="312132"/>
                    <a:pt x="316651" y="244137"/>
                    <a:pt x="309617" y="197245"/>
                  </a:cubicBezTo>
                  <a:cubicBezTo>
                    <a:pt x="302583" y="150353"/>
                    <a:pt x="293205" y="117528"/>
                    <a:pt x="281482" y="84704"/>
                  </a:cubicBezTo>
                  <a:cubicBezTo>
                    <a:pt x="269759" y="51880"/>
                    <a:pt x="269759" y="4987"/>
                    <a:pt x="239279" y="298"/>
                  </a:cubicBezTo>
                  <a:cubicBezTo>
                    <a:pt x="208799" y="-4391"/>
                    <a:pt x="103291" y="47190"/>
                    <a:pt x="70466" y="84704"/>
                  </a:cubicBezTo>
                  <a:close/>
                </a:path>
              </a:pathLst>
            </a:custGeom>
            <a:blipFill>
              <a:blip r:embed="rId5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orme libre 382">
              <a:extLst>
                <a:ext uri="{FF2B5EF4-FFF2-40B4-BE49-F238E27FC236}">
                  <a16:creationId xmlns:a16="http://schemas.microsoft.com/office/drawing/2014/main" id="{52513C3F-CED8-6102-9F51-3AD0953D940F}"/>
                </a:ext>
              </a:extLst>
            </p:cNvPr>
            <p:cNvSpPr/>
            <p:nvPr/>
          </p:nvSpPr>
          <p:spPr>
            <a:xfrm flipH="1">
              <a:off x="15038139" y="1925747"/>
              <a:ext cx="164577" cy="200592"/>
            </a:xfrm>
            <a:custGeom>
              <a:avLst/>
              <a:gdLst>
                <a:gd name="connsiteX0" fmla="*/ 690886 w 734190"/>
                <a:gd name="connsiteY0" fmla="*/ 170957 h 1058195"/>
                <a:gd name="connsiteX1" fmla="*/ 606480 w 734190"/>
                <a:gd name="connsiteY1" fmla="*/ 339769 h 1058195"/>
                <a:gd name="connsiteX2" fmla="*/ 592412 w 734190"/>
                <a:gd name="connsiteY2" fmla="*/ 494514 h 1058195"/>
                <a:gd name="connsiteX3" fmla="*/ 550209 w 734190"/>
                <a:gd name="connsiteY3" fmla="*/ 550785 h 1058195"/>
                <a:gd name="connsiteX4" fmla="*/ 479871 w 734190"/>
                <a:gd name="connsiteY4" fmla="*/ 677394 h 1058195"/>
                <a:gd name="connsiteX5" fmla="*/ 479871 w 734190"/>
                <a:gd name="connsiteY5" fmla="*/ 761800 h 1058195"/>
                <a:gd name="connsiteX6" fmla="*/ 409532 w 734190"/>
                <a:gd name="connsiteY6" fmla="*/ 832139 h 1058195"/>
                <a:gd name="connsiteX7" fmla="*/ 353261 w 734190"/>
                <a:gd name="connsiteY7" fmla="*/ 888409 h 1058195"/>
                <a:gd name="connsiteX8" fmla="*/ 296991 w 734190"/>
                <a:gd name="connsiteY8" fmla="*/ 958748 h 1058195"/>
                <a:gd name="connsiteX9" fmla="*/ 198517 w 734190"/>
                <a:gd name="connsiteY9" fmla="*/ 1015019 h 1058195"/>
                <a:gd name="connsiteX10" fmla="*/ 85975 w 734190"/>
                <a:gd name="connsiteY10" fmla="*/ 1057222 h 1058195"/>
                <a:gd name="connsiteX11" fmla="*/ 15637 w 734190"/>
                <a:gd name="connsiteY11" fmla="*/ 972816 h 1058195"/>
                <a:gd name="connsiteX12" fmla="*/ 15637 w 734190"/>
                <a:gd name="connsiteY12" fmla="*/ 874342 h 1058195"/>
                <a:gd name="connsiteX13" fmla="*/ 1569 w 734190"/>
                <a:gd name="connsiteY13" fmla="*/ 789936 h 1058195"/>
                <a:gd name="connsiteX14" fmla="*/ 57840 w 734190"/>
                <a:gd name="connsiteY14" fmla="*/ 649259 h 1058195"/>
                <a:gd name="connsiteX15" fmla="*/ 114111 w 734190"/>
                <a:gd name="connsiteY15" fmla="*/ 508582 h 1058195"/>
                <a:gd name="connsiteX16" fmla="*/ 114111 w 734190"/>
                <a:gd name="connsiteY16" fmla="*/ 396040 h 1058195"/>
                <a:gd name="connsiteX17" fmla="*/ 184449 w 734190"/>
                <a:gd name="connsiteY17" fmla="*/ 381973 h 1058195"/>
                <a:gd name="connsiteX18" fmla="*/ 240720 w 734190"/>
                <a:gd name="connsiteY18" fmla="*/ 283499 h 1058195"/>
                <a:gd name="connsiteX19" fmla="*/ 296991 w 734190"/>
                <a:gd name="connsiteY19" fmla="*/ 227228 h 1058195"/>
                <a:gd name="connsiteX20" fmla="*/ 367329 w 734190"/>
                <a:gd name="connsiteY20" fmla="*/ 128754 h 1058195"/>
                <a:gd name="connsiteX21" fmla="*/ 479871 w 734190"/>
                <a:gd name="connsiteY21" fmla="*/ 58416 h 1058195"/>
                <a:gd name="connsiteX22" fmla="*/ 564277 w 734190"/>
                <a:gd name="connsiteY22" fmla="*/ 16213 h 1058195"/>
                <a:gd name="connsiteX23" fmla="*/ 662751 w 734190"/>
                <a:gd name="connsiteY23" fmla="*/ 2145 h 1058195"/>
                <a:gd name="connsiteX24" fmla="*/ 733089 w 734190"/>
                <a:gd name="connsiteY24" fmla="*/ 58416 h 1058195"/>
                <a:gd name="connsiteX25" fmla="*/ 690886 w 734190"/>
                <a:gd name="connsiteY25" fmla="*/ 170957 h 105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34190" h="1058195">
                  <a:moveTo>
                    <a:pt x="690886" y="170957"/>
                  </a:moveTo>
                  <a:cubicBezTo>
                    <a:pt x="669785" y="217849"/>
                    <a:pt x="622892" y="285843"/>
                    <a:pt x="606480" y="339769"/>
                  </a:cubicBezTo>
                  <a:cubicBezTo>
                    <a:pt x="590068" y="393695"/>
                    <a:pt x="601790" y="459345"/>
                    <a:pt x="592412" y="494514"/>
                  </a:cubicBezTo>
                  <a:cubicBezTo>
                    <a:pt x="583034" y="529683"/>
                    <a:pt x="568966" y="520305"/>
                    <a:pt x="550209" y="550785"/>
                  </a:cubicBezTo>
                  <a:cubicBezTo>
                    <a:pt x="531452" y="581265"/>
                    <a:pt x="491594" y="642225"/>
                    <a:pt x="479871" y="677394"/>
                  </a:cubicBezTo>
                  <a:cubicBezTo>
                    <a:pt x="468148" y="712563"/>
                    <a:pt x="491594" y="736009"/>
                    <a:pt x="479871" y="761800"/>
                  </a:cubicBezTo>
                  <a:cubicBezTo>
                    <a:pt x="468148" y="787591"/>
                    <a:pt x="409532" y="832139"/>
                    <a:pt x="409532" y="832139"/>
                  </a:cubicBezTo>
                  <a:cubicBezTo>
                    <a:pt x="388430" y="853240"/>
                    <a:pt x="372018" y="867307"/>
                    <a:pt x="353261" y="888409"/>
                  </a:cubicBezTo>
                  <a:cubicBezTo>
                    <a:pt x="334504" y="909511"/>
                    <a:pt x="322782" y="937646"/>
                    <a:pt x="296991" y="958748"/>
                  </a:cubicBezTo>
                  <a:cubicBezTo>
                    <a:pt x="271200" y="979850"/>
                    <a:pt x="233686" y="998607"/>
                    <a:pt x="198517" y="1015019"/>
                  </a:cubicBezTo>
                  <a:cubicBezTo>
                    <a:pt x="163348" y="1031431"/>
                    <a:pt x="116455" y="1064256"/>
                    <a:pt x="85975" y="1057222"/>
                  </a:cubicBezTo>
                  <a:cubicBezTo>
                    <a:pt x="55495" y="1050188"/>
                    <a:pt x="27360" y="1003296"/>
                    <a:pt x="15637" y="972816"/>
                  </a:cubicBezTo>
                  <a:cubicBezTo>
                    <a:pt x="3914" y="942336"/>
                    <a:pt x="17982" y="904822"/>
                    <a:pt x="15637" y="874342"/>
                  </a:cubicBezTo>
                  <a:cubicBezTo>
                    <a:pt x="13292" y="843862"/>
                    <a:pt x="-5465" y="827450"/>
                    <a:pt x="1569" y="789936"/>
                  </a:cubicBezTo>
                  <a:cubicBezTo>
                    <a:pt x="8603" y="752422"/>
                    <a:pt x="57840" y="649259"/>
                    <a:pt x="57840" y="649259"/>
                  </a:cubicBezTo>
                  <a:cubicBezTo>
                    <a:pt x="76597" y="602367"/>
                    <a:pt x="104733" y="550785"/>
                    <a:pt x="114111" y="508582"/>
                  </a:cubicBezTo>
                  <a:cubicBezTo>
                    <a:pt x="123489" y="466379"/>
                    <a:pt x="102388" y="417142"/>
                    <a:pt x="114111" y="396040"/>
                  </a:cubicBezTo>
                  <a:cubicBezTo>
                    <a:pt x="125834" y="374939"/>
                    <a:pt x="163347" y="400730"/>
                    <a:pt x="184449" y="381973"/>
                  </a:cubicBezTo>
                  <a:cubicBezTo>
                    <a:pt x="205551" y="363216"/>
                    <a:pt x="240720" y="283499"/>
                    <a:pt x="240720" y="283499"/>
                  </a:cubicBezTo>
                  <a:cubicBezTo>
                    <a:pt x="259477" y="257708"/>
                    <a:pt x="275889" y="253019"/>
                    <a:pt x="296991" y="227228"/>
                  </a:cubicBezTo>
                  <a:cubicBezTo>
                    <a:pt x="318093" y="201437"/>
                    <a:pt x="336849" y="156889"/>
                    <a:pt x="367329" y="128754"/>
                  </a:cubicBezTo>
                  <a:cubicBezTo>
                    <a:pt x="397809" y="100619"/>
                    <a:pt x="447046" y="77173"/>
                    <a:pt x="479871" y="58416"/>
                  </a:cubicBezTo>
                  <a:cubicBezTo>
                    <a:pt x="512696" y="39659"/>
                    <a:pt x="533797" y="25591"/>
                    <a:pt x="564277" y="16213"/>
                  </a:cubicBezTo>
                  <a:cubicBezTo>
                    <a:pt x="594757" y="6834"/>
                    <a:pt x="634616" y="-4889"/>
                    <a:pt x="662751" y="2145"/>
                  </a:cubicBezTo>
                  <a:cubicBezTo>
                    <a:pt x="690886" y="9179"/>
                    <a:pt x="726055" y="25591"/>
                    <a:pt x="733089" y="58416"/>
                  </a:cubicBezTo>
                  <a:cubicBezTo>
                    <a:pt x="740123" y="91241"/>
                    <a:pt x="711987" y="124065"/>
                    <a:pt x="690886" y="170957"/>
                  </a:cubicBezTo>
                  <a:close/>
                </a:path>
              </a:pathLst>
            </a:custGeom>
            <a:blipFill>
              <a:blip r:embed="rId5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2D0D7390-6533-1AA9-EDDF-2753CBA8633B}"/>
                </a:ext>
              </a:extLst>
            </p:cNvPr>
            <p:cNvSpPr/>
            <p:nvPr/>
          </p:nvSpPr>
          <p:spPr>
            <a:xfrm rot="9783543" flipH="1">
              <a:off x="15169259" y="3465922"/>
              <a:ext cx="104274" cy="24063"/>
            </a:xfrm>
            <a:custGeom>
              <a:avLst/>
              <a:gdLst>
                <a:gd name="connsiteX0" fmla="*/ 0 w 104274"/>
                <a:gd name="connsiteY0" fmla="*/ 24063 h 24063"/>
                <a:gd name="connsiteX1" fmla="*/ 104274 w 104274"/>
                <a:gd name="connsiteY1" fmla="*/ 0 h 24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74" h="24063">
                  <a:moveTo>
                    <a:pt x="0" y="24063"/>
                  </a:moveTo>
                  <a:lnTo>
                    <a:pt x="104274" y="0"/>
                  </a:lnTo>
                </a:path>
              </a:pathLst>
            </a:custGeom>
            <a:noFill/>
            <a:ln w="9525" cap="flat" cmpd="sng" algn="ctr">
              <a:solidFill>
                <a:srgbClr val="E5E4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7A16D544-D41C-B849-5964-D81282C18605}"/>
                </a:ext>
              </a:extLst>
            </p:cNvPr>
            <p:cNvSpPr/>
            <p:nvPr/>
          </p:nvSpPr>
          <p:spPr>
            <a:xfrm flipH="1">
              <a:off x="14245889" y="4174707"/>
              <a:ext cx="1026695" cy="509636"/>
            </a:xfrm>
            <a:custGeom>
              <a:avLst/>
              <a:gdLst>
                <a:gd name="connsiteX0" fmla="*/ 0 w 1026695"/>
                <a:gd name="connsiteY0" fmla="*/ 4309 h 509636"/>
                <a:gd name="connsiteX1" fmla="*/ 128337 w 1026695"/>
                <a:gd name="connsiteY1" fmla="*/ 12330 h 509636"/>
                <a:gd name="connsiteX2" fmla="*/ 417095 w 1026695"/>
                <a:gd name="connsiteY2" fmla="*/ 108583 h 509636"/>
                <a:gd name="connsiteX3" fmla="*/ 713874 w 1026695"/>
                <a:gd name="connsiteY3" fmla="*/ 244941 h 509636"/>
                <a:gd name="connsiteX4" fmla="*/ 1026695 w 1026695"/>
                <a:gd name="connsiteY4" fmla="*/ 509636 h 50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695" h="509636">
                  <a:moveTo>
                    <a:pt x="0" y="4309"/>
                  </a:moveTo>
                  <a:cubicBezTo>
                    <a:pt x="29410" y="-370"/>
                    <a:pt x="58821" y="-5049"/>
                    <a:pt x="128337" y="12330"/>
                  </a:cubicBezTo>
                  <a:cubicBezTo>
                    <a:pt x="197853" y="29709"/>
                    <a:pt x="319506" y="69815"/>
                    <a:pt x="417095" y="108583"/>
                  </a:cubicBezTo>
                  <a:cubicBezTo>
                    <a:pt x="514684" y="147351"/>
                    <a:pt x="612274" y="178099"/>
                    <a:pt x="713874" y="244941"/>
                  </a:cubicBezTo>
                  <a:cubicBezTo>
                    <a:pt x="815474" y="311783"/>
                    <a:pt x="921084" y="410709"/>
                    <a:pt x="1026695" y="509636"/>
                  </a:cubicBezTo>
                </a:path>
              </a:pathLst>
            </a:custGeom>
            <a:noFill/>
            <a:ln w="19050" cap="flat" cmpd="sng" algn="ctr">
              <a:solidFill>
                <a:srgbClr val="E5E4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7E7EE631-337F-6595-ED21-1D280707C15B}"/>
                </a:ext>
              </a:extLst>
            </p:cNvPr>
            <p:cNvSpPr/>
            <p:nvPr/>
          </p:nvSpPr>
          <p:spPr>
            <a:xfrm flipH="1">
              <a:off x="14398217" y="4596111"/>
              <a:ext cx="882316" cy="529389"/>
            </a:xfrm>
            <a:custGeom>
              <a:avLst/>
              <a:gdLst>
                <a:gd name="connsiteX0" fmla="*/ 0 w 882316"/>
                <a:gd name="connsiteY0" fmla="*/ 0 h 529389"/>
                <a:gd name="connsiteX1" fmla="*/ 112295 w 882316"/>
                <a:gd name="connsiteY1" fmla="*/ 32084 h 529389"/>
                <a:gd name="connsiteX2" fmla="*/ 216568 w 882316"/>
                <a:gd name="connsiteY2" fmla="*/ 32084 h 529389"/>
                <a:gd name="connsiteX3" fmla="*/ 513347 w 882316"/>
                <a:gd name="connsiteY3" fmla="*/ 128337 h 529389"/>
                <a:gd name="connsiteX4" fmla="*/ 882316 w 882316"/>
                <a:gd name="connsiteY4" fmla="*/ 529389 h 52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316" h="529389">
                  <a:moveTo>
                    <a:pt x="0" y="0"/>
                  </a:moveTo>
                  <a:cubicBezTo>
                    <a:pt x="38100" y="13368"/>
                    <a:pt x="76200" y="26737"/>
                    <a:pt x="112295" y="32084"/>
                  </a:cubicBezTo>
                  <a:cubicBezTo>
                    <a:pt x="148390" y="37431"/>
                    <a:pt x="149726" y="16042"/>
                    <a:pt x="216568" y="32084"/>
                  </a:cubicBezTo>
                  <a:cubicBezTo>
                    <a:pt x="283410" y="48126"/>
                    <a:pt x="402389" y="45453"/>
                    <a:pt x="513347" y="128337"/>
                  </a:cubicBezTo>
                  <a:cubicBezTo>
                    <a:pt x="624305" y="211221"/>
                    <a:pt x="753310" y="370305"/>
                    <a:pt x="882316" y="529389"/>
                  </a:cubicBezTo>
                </a:path>
              </a:pathLst>
            </a:custGeom>
            <a:noFill/>
            <a:ln w="19050" cap="flat" cmpd="sng" algn="ctr">
              <a:solidFill>
                <a:srgbClr val="E5E4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7BC933D0-1089-19BF-D0AD-F8B0F59112AF}"/>
                </a:ext>
              </a:extLst>
            </p:cNvPr>
            <p:cNvSpPr/>
            <p:nvPr/>
          </p:nvSpPr>
          <p:spPr>
            <a:xfrm rot="913395">
              <a:off x="15182193" y="3962448"/>
              <a:ext cx="104274" cy="24063"/>
            </a:xfrm>
            <a:custGeom>
              <a:avLst/>
              <a:gdLst>
                <a:gd name="connsiteX0" fmla="*/ 0 w 104274"/>
                <a:gd name="connsiteY0" fmla="*/ 24063 h 24063"/>
                <a:gd name="connsiteX1" fmla="*/ 104274 w 104274"/>
                <a:gd name="connsiteY1" fmla="*/ 0 h 24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74" h="24063">
                  <a:moveTo>
                    <a:pt x="0" y="24063"/>
                  </a:moveTo>
                  <a:lnTo>
                    <a:pt x="104274" y="0"/>
                  </a:lnTo>
                </a:path>
              </a:pathLst>
            </a:custGeom>
            <a:noFill/>
            <a:ln w="19050" cap="flat" cmpd="sng" algn="ctr">
              <a:solidFill>
                <a:srgbClr val="E5E4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24E2B3B2-4796-EB11-1ADC-1EFE52E4EFC7}"/>
                </a:ext>
              </a:extLst>
            </p:cNvPr>
            <p:cNvSpPr/>
            <p:nvPr/>
          </p:nvSpPr>
          <p:spPr>
            <a:xfrm flipH="1">
              <a:off x="14285400" y="5381046"/>
              <a:ext cx="949569" cy="571248"/>
            </a:xfrm>
            <a:custGeom>
              <a:avLst/>
              <a:gdLst>
                <a:gd name="connsiteX0" fmla="*/ 0 w 949569"/>
                <a:gd name="connsiteY0" fmla="*/ 20263 h 571248"/>
                <a:gd name="connsiteX1" fmla="*/ 152400 w 949569"/>
                <a:gd name="connsiteY1" fmla="*/ 43709 h 571248"/>
                <a:gd name="connsiteX2" fmla="*/ 293077 w 949569"/>
                <a:gd name="connsiteY2" fmla="*/ 8540 h 571248"/>
                <a:gd name="connsiteX3" fmla="*/ 703385 w 949569"/>
                <a:gd name="connsiteY3" fmla="*/ 231279 h 571248"/>
                <a:gd name="connsiteX4" fmla="*/ 949569 w 949569"/>
                <a:gd name="connsiteY4" fmla="*/ 571248 h 57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569" h="571248">
                  <a:moveTo>
                    <a:pt x="0" y="20263"/>
                  </a:moveTo>
                  <a:cubicBezTo>
                    <a:pt x="51777" y="32963"/>
                    <a:pt x="103554" y="45663"/>
                    <a:pt x="152400" y="43709"/>
                  </a:cubicBezTo>
                  <a:cubicBezTo>
                    <a:pt x="201246" y="41755"/>
                    <a:pt x="201246" y="-22722"/>
                    <a:pt x="293077" y="8540"/>
                  </a:cubicBezTo>
                  <a:cubicBezTo>
                    <a:pt x="384908" y="39802"/>
                    <a:pt x="593970" y="137494"/>
                    <a:pt x="703385" y="231279"/>
                  </a:cubicBezTo>
                  <a:cubicBezTo>
                    <a:pt x="812800" y="325064"/>
                    <a:pt x="881184" y="448156"/>
                    <a:pt x="949569" y="571248"/>
                  </a:cubicBezTo>
                </a:path>
              </a:pathLst>
            </a:custGeom>
            <a:noFill/>
            <a:ln w="19050" cap="flat" cmpd="sng" algn="ctr">
              <a:solidFill>
                <a:srgbClr val="E5E4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915D238F-05BD-8FB2-0DD1-5FE9691CE97F}"/>
                </a:ext>
              </a:extLst>
            </p:cNvPr>
            <p:cNvSpPr/>
            <p:nvPr/>
          </p:nvSpPr>
          <p:spPr>
            <a:xfrm flipH="1">
              <a:off x="14395823" y="5666670"/>
              <a:ext cx="855785" cy="555189"/>
            </a:xfrm>
            <a:custGeom>
              <a:avLst/>
              <a:gdLst>
                <a:gd name="connsiteX0" fmla="*/ 0 w 855785"/>
                <a:gd name="connsiteY0" fmla="*/ 4204 h 555189"/>
                <a:gd name="connsiteX1" fmla="*/ 152400 w 855785"/>
                <a:gd name="connsiteY1" fmla="*/ 15927 h 555189"/>
                <a:gd name="connsiteX2" fmla="*/ 433754 w 855785"/>
                <a:gd name="connsiteY2" fmla="*/ 133158 h 555189"/>
                <a:gd name="connsiteX3" fmla="*/ 855785 w 855785"/>
                <a:gd name="connsiteY3" fmla="*/ 555189 h 555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785" h="555189">
                  <a:moveTo>
                    <a:pt x="0" y="4204"/>
                  </a:moveTo>
                  <a:cubicBezTo>
                    <a:pt x="40054" y="-681"/>
                    <a:pt x="80108" y="-5565"/>
                    <a:pt x="152400" y="15927"/>
                  </a:cubicBezTo>
                  <a:cubicBezTo>
                    <a:pt x="224692" y="37419"/>
                    <a:pt x="316523" y="43281"/>
                    <a:pt x="433754" y="133158"/>
                  </a:cubicBezTo>
                  <a:cubicBezTo>
                    <a:pt x="550985" y="223035"/>
                    <a:pt x="703385" y="389112"/>
                    <a:pt x="855785" y="555189"/>
                  </a:cubicBezTo>
                </a:path>
              </a:pathLst>
            </a:custGeom>
            <a:noFill/>
            <a:ln w="19050" cap="flat" cmpd="sng" algn="ctr">
              <a:solidFill>
                <a:srgbClr val="E5E4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75F7BC76-3675-2EEE-FEAF-F69B2FB0AB5A}"/>
                </a:ext>
              </a:extLst>
            </p:cNvPr>
            <p:cNvGrpSpPr/>
            <p:nvPr/>
          </p:nvGrpSpPr>
          <p:grpSpPr>
            <a:xfrm>
              <a:off x="13952961" y="3462513"/>
              <a:ext cx="2725087" cy="6363246"/>
              <a:chOff x="13952961" y="3462513"/>
              <a:chExt cx="2725087" cy="6363246"/>
            </a:xfrm>
          </p:grpSpPr>
          <p:sp>
            <p:nvSpPr>
              <p:cNvPr id="91" name="Forme libre : forme 90">
                <a:extLst>
                  <a:ext uri="{FF2B5EF4-FFF2-40B4-BE49-F238E27FC236}">
                    <a16:creationId xmlns:a16="http://schemas.microsoft.com/office/drawing/2014/main" id="{2C78BFFD-F77D-961E-CBB3-19694991405E}"/>
                  </a:ext>
                </a:extLst>
              </p:cNvPr>
              <p:cNvSpPr/>
              <p:nvPr/>
            </p:nvSpPr>
            <p:spPr>
              <a:xfrm>
                <a:off x="15294073" y="3472705"/>
                <a:ext cx="130628" cy="0"/>
              </a:xfrm>
              <a:custGeom>
                <a:avLst/>
                <a:gdLst>
                  <a:gd name="connsiteX0" fmla="*/ 0 w 130628"/>
                  <a:gd name="connsiteY0" fmla="*/ 0 h 0"/>
                  <a:gd name="connsiteX1" fmla="*/ 130628 w 13062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628">
                    <a:moveTo>
                      <a:pt x="0" y="0"/>
                    </a:moveTo>
                    <a:lnTo>
                      <a:pt x="130628" y="0"/>
                    </a:lnTo>
                  </a:path>
                </a:pathLst>
              </a:custGeom>
              <a:noFill/>
              <a:ln w="9525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orme libre : forme 91">
                <a:extLst>
                  <a:ext uri="{FF2B5EF4-FFF2-40B4-BE49-F238E27FC236}">
                    <a16:creationId xmlns:a16="http://schemas.microsoft.com/office/drawing/2014/main" id="{11DE0CA3-5540-3CF1-DCD8-ED3033CBD00B}"/>
                  </a:ext>
                </a:extLst>
              </p:cNvPr>
              <p:cNvSpPr/>
              <p:nvPr/>
            </p:nvSpPr>
            <p:spPr>
              <a:xfrm>
                <a:off x="15351063" y="3462513"/>
                <a:ext cx="1179096" cy="1483896"/>
              </a:xfrm>
              <a:custGeom>
                <a:avLst/>
                <a:gdLst>
                  <a:gd name="connsiteX0" fmla="*/ 0 w 1179095"/>
                  <a:gd name="connsiteY0" fmla="*/ 0 h 1483894"/>
                  <a:gd name="connsiteX1" fmla="*/ 304800 w 1179095"/>
                  <a:gd name="connsiteY1" fmla="*/ 176463 h 1483894"/>
                  <a:gd name="connsiteX2" fmla="*/ 721895 w 1179095"/>
                  <a:gd name="connsiteY2" fmla="*/ 521368 h 1483894"/>
                  <a:gd name="connsiteX3" fmla="*/ 1179095 w 1179095"/>
                  <a:gd name="connsiteY3" fmla="*/ 1483894 h 148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9095" h="1483894">
                    <a:moveTo>
                      <a:pt x="0" y="0"/>
                    </a:moveTo>
                    <a:cubicBezTo>
                      <a:pt x="92242" y="44784"/>
                      <a:pt x="184484" y="89568"/>
                      <a:pt x="304800" y="176463"/>
                    </a:cubicBezTo>
                    <a:cubicBezTo>
                      <a:pt x="425116" y="263358"/>
                      <a:pt x="576179" y="303463"/>
                      <a:pt x="721895" y="521368"/>
                    </a:cubicBezTo>
                    <a:cubicBezTo>
                      <a:pt x="867611" y="739273"/>
                      <a:pt x="1023353" y="1111583"/>
                      <a:pt x="1179095" y="1483894"/>
                    </a:cubicBezTo>
                  </a:path>
                </a:pathLst>
              </a:custGeom>
              <a:noFill/>
              <a:ln w="1270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orme libre : forme 92">
                <a:extLst>
                  <a:ext uri="{FF2B5EF4-FFF2-40B4-BE49-F238E27FC236}">
                    <a16:creationId xmlns:a16="http://schemas.microsoft.com/office/drawing/2014/main" id="{6B7F3076-6BC4-570A-E102-C1F7AD77588D}"/>
                  </a:ext>
                </a:extLst>
              </p:cNvPr>
              <p:cNvSpPr/>
              <p:nvPr/>
            </p:nvSpPr>
            <p:spPr>
              <a:xfrm>
                <a:off x="15330511" y="3962448"/>
                <a:ext cx="104274" cy="24063"/>
              </a:xfrm>
              <a:custGeom>
                <a:avLst/>
                <a:gdLst>
                  <a:gd name="connsiteX0" fmla="*/ 0 w 104274"/>
                  <a:gd name="connsiteY0" fmla="*/ 24063 h 24063"/>
                  <a:gd name="connsiteX1" fmla="*/ 104274 w 104274"/>
                  <a:gd name="connsiteY1" fmla="*/ 0 h 24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274" h="24063">
                    <a:moveTo>
                      <a:pt x="0" y="24063"/>
                    </a:moveTo>
                    <a:lnTo>
                      <a:pt x="104274" y="0"/>
                    </a:ln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orme libre : forme 93">
                <a:extLst>
                  <a:ext uri="{FF2B5EF4-FFF2-40B4-BE49-F238E27FC236}">
                    <a16:creationId xmlns:a16="http://schemas.microsoft.com/office/drawing/2014/main" id="{8D2C519F-ADB2-F78A-E4F3-69ADD9209C06}"/>
                  </a:ext>
                </a:extLst>
              </p:cNvPr>
              <p:cNvSpPr/>
              <p:nvPr/>
            </p:nvSpPr>
            <p:spPr>
              <a:xfrm>
                <a:off x="15434785" y="3946406"/>
                <a:ext cx="1243263" cy="1171073"/>
              </a:xfrm>
              <a:custGeom>
                <a:avLst/>
                <a:gdLst>
                  <a:gd name="connsiteX0" fmla="*/ 0 w 1243263"/>
                  <a:gd name="connsiteY0" fmla="*/ 0 h 1171073"/>
                  <a:gd name="connsiteX1" fmla="*/ 240631 w 1243263"/>
                  <a:gd name="connsiteY1" fmla="*/ 48126 h 1171073"/>
                  <a:gd name="connsiteX2" fmla="*/ 737937 w 1243263"/>
                  <a:gd name="connsiteY2" fmla="*/ 425116 h 1171073"/>
                  <a:gd name="connsiteX3" fmla="*/ 1106905 w 1243263"/>
                  <a:gd name="connsiteY3" fmla="*/ 818147 h 1171073"/>
                  <a:gd name="connsiteX4" fmla="*/ 1243263 w 1243263"/>
                  <a:gd name="connsiteY4" fmla="*/ 1171073 h 1171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3263" h="1171073">
                    <a:moveTo>
                      <a:pt x="0" y="0"/>
                    </a:moveTo>
                    <a:lnTo>
                      <a:pt x="240631" y="48126"/>
                    </a:lnTo>
                    <a:cubicBezTo>
                      <a:pt x="363620" y="118979"/>
                      <a:pt x="593558" y="296779"/>
                      <a:pt x="737937" y="425116"/>
                    </a:cubicBezTo>
                    <a:cubicBezTo>
                      <a:pt x="882316" y="553453"/>
                      <a:pt x="1022684" y="693821"/>
                      <a:pt x="1106905" y="818147"/>
                    </a:cubicBezTo>
                    <a:cubicBezTo>
                      <a:pt x="1191126" y="942473"/>
                      <a:pt x="1217194" y="1056773"/>
                      <a:pt x="1243263" y="1171073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orme libre : forme 94">
                <a:extLst>
                  <a:ext uri="{FF2B5EF4-FFF2-40B4-BE49-F238E27FC236}">
                    <a16:creationId xmlns:a16="http://schemas.microsoft.com/office/drawing/2014/main" id="{01DA7034-0D42-E9F6-341B-C36825B22DC4}"/>
                  </a:ext>
                </a:extLst>
              </p:cNvPr>
              <p:cNvSpPr/>
              <p:nvPr/>
            </p:nvSpPr>
            <p:spPr>
              <a:xfrm>
                <a:off x="15298427" y="4174707"/>
                <a:ext cx="1026695" cy="509636"/>
              </a:xfrm>
              <a:custGeom>
                <a:avLst/>
                <a:gdLst>
                  <a:gd name="connsiteX0" fmla="*/ 0 w 1026695"/>
                  <a:gd name="connsiteY0" fmla="*/ 4309 h 509636"/>
                  <a:gd name="connsiteX1" fmla="*/ 128337 w 1026695"/>
                  <a:gd name="connsiteY1" fmla="*/ 12330 h 509636"/>
                  <a:gd name="connsiteX2" fmla="*/ 417095 w 1026695"/>
                  <a:gd name="connsiteY2" fmla="*/ 108583 h 509636"/>
                  <a:gd name="connsiteX3" fmla="*/ 713874 w 1026695"/>
                  <a:gd name="connsiteY3" fmla="*/ 244941 h 509636"/>
                  <a:gd name="connsiteX4" fmla="*/ 1026695 w 1026695"/>
                  <a:gd name="connsiteY4" fmla="*/ 509636 h 50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695" h="509636">
                    <a:moveTo>
                      <a:pt x="0" y="4309"/>
                    </a:moveTo>
                    <a:cubicBezTo>
                      <a:pt x="29410" y="-370"/>
                      <a:pt x="58821" y="-5049"/>
                      <a:pt x="128337" y="12330"/>
                    </a:cubicBezTo>
                    <a:cubicBezTo>
                      <a:pt x="197853" y="29709"/>
                      <a:pt x="319506" y="69815"/>
                      <a:pt x="417095" y="108583"/>
                    </a:cubicBezTo>
                    <a:cubicBezTo>
                      <a:pt x="514684" y="147351"/>
                      <a:pt x="612274" y="178099"/>
                      <a:pt x="713874" y="244941"/>
                    </a:cubicBezTo>
                    <a:cubicBezTo>
                      <a:pt x="815474" y="311783"/>
                      <a:pt x="921084" y="410709"/>
                      <a:pt x="1026695" y="509636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orme libre : forme 95">
                <a:extLst>
                  <a:ext uri="{FF2B5EF4-FFF2-40B4-BE49-F238E27FC236}">
                    <a16:creationId xmlns:a16="http://schemas.microsoft.com/office/drawing/2014/main" id="{0C05FEA6-30B8-0FDA-B537-EC3878C1D7A6}"/>
                  </a:ext>
                </a:extLst>
              </p:cNvPr>
              <p:cNvSpPr/>
              <p:nvPr/>
            </p:nvSpPr>
            <p:spPr>
              <a:xfrm>
                <a:off x="15306448" y="4596111"/>
                <a:ext cx="882316" cy="529389"/>
              </a:xfrm>
              <a:custGeom>
                <a:avLst/>
                <a:gdLst>
                  <a:gd name="connsiteX0" fmla="*/ 0 w 882316"/>
                  <a:gd name="connsiteY0" fmla="*/ 0 h 529389"/>
                  <a:gd name="connsiteX1" fmla="*/ 112295 w 882316"/>
                  <a:gd name="connsiteY1" fmla="*/ 32084 h 529389"/>
                  <a:gd name="connsiteX2" fmla="*/ 216568 w 882316"/>
                  <a:gd name="connsiteY2" fmla="*/ 32084 h 529389"/>
                  <a:gd name="connsiteX3" fmla="*/ 513347 w 882316"/>
                  <a:gd name="connsiteY3" fmla="*/ 128337 h 529389"/>
                  <a:gd name="connsiteX4" fmla="*/ 882316 w 882316"/>
                  <a:gd name="connsiteY4" fmla="*/ 529389 h 5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316" h="529389">
                    <a:moveTo>
                      <a:pt x="0" y="0"/>
                    </a:moveTo>
                    <a:cubicBezTo>
                      <a:pt x="38100" y="13368"/>
                      <a:pt x="76200" y="26737"/>
                      <a:pt x="112295" y="32084"/>
                    </a:cubicBezTo>
                    <a:cubicBezTo>
                      <a:pt x="148390" y="37431"/>
                      <a:pt x="149726" y="16042"/>
                      <a:pt x="216568" y="32084"/>
                    </a:cubicBezTo>
                    <a:cubicBezTo>
                      <a:pt x="283410" y="48126"/>
                      <a:pt x="402389" y="45453"/>
                      <a:pt x="513347" y="128337"/>
                    </a:cubicBezTo>
                    <a:cubicBezTo>
                      <a:pt x="624305" y="211221"/>
                      <a:pt x="753310" y="370305"/>
                      <a:pt x="882316" y="529389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orme libre : forme 97">
                <a:extLst>
                  <a:ext uri="{FF2B5EF4-FFF2-40B4-BE49-F238E27FC236}">
                    <a16:creationId xmlns:a16="http://schemas.microsoft.com/office/drawing/2014/main" id="{128887BA-2774-D737-EDC9-49A9E848D082}"/>
                  </a:ext>
                </a:extLst>
              </p:cNvPr>
              <p:cNvSpPr/>
              <p:nvPr/>
            </p:nvSpPr>
            <p:spPr>
              <a:xfrm flipH="1">
                <a:off x="13998238" y="3483535"/>
                <a:ext cx="1179095" cy="1483894"/>
              </a:xfrm>
              <a:custGeom>
                <a:avLst/>
                <a:gdLst>
                  <a:gd name="connsiteX0" fmla="*/ 0 w 1179095"/>
                  <a:gd name="connsiteY0" fmla="*/ 0 h 1483894"/>
                  <a:gd name="connsiteX1" fmla="*/ 304800 w 1179095"/>
                  <a:gd name="connsiteY1" fmla="*/ 176463 h 1483894"/>
                  <a:gd name="connsiteX2" fmla="*/ 721895 w 1179095"/>
                  <a:gd name="connsiteY2" fmla="*/ 521368 h 1483894"/>
                  <a:gd name="connsiteX3" fmla="*/ 1179095 w 1179095"/>
                  <a:gd name="connsiteY3" fmla="*/ 1483894 h 148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9095" h="1483894">
                    <a:moveTo>
                      <a:pt x="0" y="0"/>
                    </a:moveTo>
                    <a:cubicBezTo>
                      <a:pt x="92242" y="44784"/>
                      <a:pt x="184484" y="89568"/>
                      <a:pt x="304800" y="176463"/>
                    </a:cubicBezTo>
                    <a:cubicBezTo>
                      <a:pt x="425116" y="263358"/>
                      <a:pt x="576179" y="303463"/>
                      <a:pt x="721895" y="521368"/>
                    </a:cubicBezTo>
                    <a:cubicBezTo>
                      <a:pt x="867611" y="739273"/>
                      <a:pt x="1023353" y="1111583"/>
                      <a:pt x="1179095" y="1483894"/>
                    </a:cubicBezTo>
                  </a:path>
                </a:pathLst>
              </a:custGeom>
              <a:noFill/>
              <a:ln w="1270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orme libre : forme 98">
                <a:extLst>
                  <a:ext uri="{FF2B5EF4-FFF2-40B4-BE49-F238E27FC236}">
                    <a16:creationId xmlns:a16="http://schemas.microsoft.com/office/drawing/2014/main" id="{6D33A2F5-7A30-2D2D-7942-1FE24A6D97D0}"/>
                  </a:ext>
                </a:extLst>
              </p:cNvPr>
              <p:cNvSpPr/>
              <p:nvPr/>
            </p:nvSpPr>
            <p:spPr>
              <a:xfrm flipH="1">
                <a:off x="13952961" y="3969832"/>
                <a:ext cx="1243263" cy="1171073"/>
              </a:xfrm>
              <a:custGeom>
                <a:avLst/>
                <a:gdLst>
                  <a:gd name="connsiteX0" fmla="*/ 0 w 1243263"/>
                  <a:gd name="connsiteY0" fmla="*/ 0 h 1171073"/>
                  <a:gd name="connsiteX1" fmla="*/ 240631 w 1243263"/>
                  <a:gd name="connsiteY1" fmla="*/ 48126 h 1171073"/>
                  <a:gd name="connsiteX2" fmla="*/ 737937 w 1243263"/>
                  <a:gd name="connsiteY2" fmla="*/ 425116 h 1171073"/>
                  <a:gd name="connsiteX3" fmla="*/ 1106905 w 1243263"/>
                  <a:gd name="connsiteY3" fmla="*/ 818147 h 1171073"/>
                  <a:gd name="connsiteX4" fmla="*/ 1243263 w 1243263"/>
                  <a:gd name="connsiteY4" fmla="*/ 1171073 h 1171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3263" h="1171073">
                    <a:moveTo>
                      <a:pt x="0" y="0"/>
                    </a:moveTo>
                    <a:lnTo>
                      <a:pt x="240631" y="48126"/>
                    </a:lnTo>
                    <a:cubicBezTo>
                      <a:pt x="363620" y="118979"/>
                      <a:pt x="593558" y="296779"/>
                      <a:pt x="737937" y="425116"/>
                    </a:cubicBezTo>
                    <a:cubicBezTo>
                      <a:pt x="882316" y="553453"/>
                      <a:pt x="1022684" y="693821"/>
                      <a:pt x="1106905" y="818147"/>
                    </a:cubicBezTo>
                    <a:cubicBezTo>
                      <a:pt x="1191126" y="942473"/>
                      <a:pt x="1217194" y="1056773"/>
                      <a:pt x="1243263" y="1171073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orme libre : forme 99">
                <a:extLst>
                  <a:ext uri="{FF2B5EF4-FFF2-40B4-BE49-F238E27FC236}">
                    <a16:creationId xmlns:a16="http://schemas.microsoft.com/office/drawing/2014/main" id="{47FE2D2F-99F5-B0A4-46F3-6F85C027C052}"/>
                  </a:ext>
                </a:extLst>
              </p:cNvPr>
              <p:cNvSpPr/>
              <p:nvPr/>
            </p:nvSpPr>
            <p:spPr>
              <a:xfrm>
                <a:off x="15286704" y="5121925"/>
                <a:ext cx="1090246" cy="646494"/>
              </a:xfrm>
              <a:custGeom>
                <a:avLst/>
                <a:gdLst>
                  <a:gd name="connsiteX0" fmla="*/ 0 w 1090246"/>
                  <a:gd name="connsiteY0" fmla="*/ 13448 h 646494"/>
                  <a:gd name="connsiteX1" fmla="*/ 152400 w 1090246"/>
                  <a:gd name="connsiteY1" fmla="*/ 83786 h 646494"/>
                  <a:gd name="connsiteX2" fmla="*/ 328246 w 1090246"/>
                  <a:gd name="connsiteY2" fmla="*/ 1724 h 646494"/>
                  <a:gd name="connsiteX3" fmla="*/ 703385 w 1090246"/>
                  <a:gd name="connsiteY3" fmla="*/ 177571 h 646494"/>
                  <a:gd name="connsiteX4" fmla="*/ 1090246 w 1090246"/>
                  <a:gd name="connsiteY4" fmla="*/ 646494 h 646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0246" h="646494">
                    <a:moveTo>
                      <a:pt x="0" y="13448"/>
                    </a:moveTo>
                    <a:cubicBezTo>
                      <a:pt x="48846" y="49594"/>
                      <a:pt x="97692" y="85740"/>
                      <a:pt x="152400" y="83786"/>
                    </a:cubicBezTo>
                    <a:cubicBezTo>
                      <a:pt x="207108" y="81832"/>
                      <a:pt x="236415" y="-13907"/>
                      <a:pt x="328246" y="1724"/>
                    </a:cubicBezTo>
                    <a:cubicBezTo>
                      <a:pt x="420077" y="17355"/>
                      <a:pt x="576385" y="70109"/>
                      <a:pt x="703385" y="177571"/>
                    </a:cubicBezTo>
                    <a:cubicBezTo>
                      <a:pt x="830385" y="285033"/>
                      <a:pt x="960315" y="465763"/>
                      <a:pt x="1090246" y="646494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orme libre : forme 100">
                <a:extLst>
                  <a:ext uri="{FF2B5EF4-FFF2-40B4-BE49-F238E27FC236}">
                    <a16:creationId xmlns:a16="http://schemas.microsoft.com/office/drawing/2014/main" id="{28199C69-EA62-2D5E-6BFF-4779D27C2D5A}"/>
                  </a:ext>
                </a:extLst>
              </p:cNvPr>
              <p:cNvSpPr/>
              <p:nvPr/>
            </p:nvSpPr>
            <p:spPr>
              <a:xfrm>
                <a:off x="15286704" y="5373017"/>
                <a:ext cx="949569" cy="571248"/>
              </a:xfrm>
              <a:custGeom>
                <a:avLst/>
                <a:gdLst>
                  <a:gd name="connsiteX0" fmla="*/ 0 w 949569"/>
                  <a:gd name="connsiteY0" fmla="*/ 20263 h 571248"/>
                  <a:gd name="connsiteX1" fmla="*/ 152400 w 949569"/>
                  <a:gd name="connsiteY1" fmla="*/ 43709 h 571248"/>
                  <a:gd name="connsiteX2" fmla="*/ 293077 w 949569"/>
                  <a:gd name="connsiteY2" fmla="*/ 8540 h 571248"/>
                  <a:gd name="connsiteX3" fmla="*/ 703385 w 949569"/>
                  <a:gd name="connsiteY3" fmla="*/ 231279 h 571248"/>
                  <a:gd name="connsiteX4" fmla="*/ 949569 w 949569"/>
                  <a:gd name="connsiteY4" fmla="*/ 571248 h 571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569" h="571248">
                    <a:moveTo>
                      <a:pt x="0" y="20263"/>
                    </a:moveTo>
                    <a:cubicBezTo>
                      <a:pt x="51777" y="32963"/>
                      <a:pt x="103554" y="45663"/>
                      <a:pt x="152400" y="43709"/>
                    </a:cubicBezTo>
                    <a:cubicBezTo>
                      <a:pt x="201246" y="41755"/>
                      <a:pt x="201246" y="-22722"/>
                      <a:pt x="293077" y="8540"/>
                    </a:cubicBezTo>
                    <a:cubicBezTo>
                      <a:pt x="384908" y="39802"/>
                      <a:pt x="593970" y="137494"/>
                      <a:pt x="703385" y="231279"/>
                    </a:cubicBezTo>
                    <a:cubicBezTo>
                      <a:pt x="812800" y="325064"/>
                      <a:pt x="881184" y="448156"/>
                      <a:pt x="949569" y="571248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orme libre : forme 101">
                <a:extLst>
                  <a:ext uri="{FF2B5EF4-FFF2-40B4-BE49-F238E27FC236}">
                    <a16:creationId xmlns:a16="http://schemas.microsoft.com/office/drawing/2014/main" id="{32511421-1B14-2B79-9F92-7FAFA1F8708D}"/>
                  </a:ext>
                </a:extLst>
              </p:cNvPr>
              <p:cNvSpPr/>
              <p:nvPr/>
            </p:nvSpPr>
            <p:spPr>
              <a:xfrm>
                <a:off x="15310150" y="5646984"/>
                <a:ext cx="855785" cy="555189"/>
              </a:xfrm>
              <a:custGeom>
                <a:avLst/>
                <a:gdLst>
                  <a:gd name="connsiteX0" fmla="*/ 0 w 855785"/>
                  <a:gd name="connsiteY0" fmla="*/ 4204 h 555189"/>
                  <a:gd name="connsiteX1" fmla="*/ 152400 w 855785"/>
                  <a:gd name="connsiteY1" fmla="*/ 15927 h 555189"/>
                  <a:gd name="connsiteX2" fmla="*/ 433754 w 855785"/>
                  <a:gd name="connsiteY2" fmla="*/ 133158 h 555189"/>
                  <a:gd name="connsiteX3" fmla="*/ 855785 w 855785"/>
                  <a:gd name="connsiteY3" fmla="*/ 555189 h 5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5785" h="555189">
                    <a:moveTo>
                      <a:pt x="0" y="4204"/>
                    </a:moveTo>
                    <a:cubicBezTo>
                      <a:pt x="40054" y="-681"/>
                      <a:pt x="80108" y="-5565"/>
                      <a:pt x="152400" y="15927"/>
                    </a:cubicBezTo>
                    <a:cubicBezTo>
                      <a:pt x="224692" y="37419"/>
                      <a:pt x="316523" y="43281"/>
                      <a:pt x="433754" y="133158"/>
                    </a:cubicBezTo>
                    <a:cubicBezTo>
                      <a:pt x="550985" y="223035"/>
                      <a:pt x="703385" y="389112"/>
                      <a:pt x="855785" y="555189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orme libre : forme 102">
                <a:extLst>
                  <a:ext uri="{FF2B5EF4-FFF2-40B4-BE49-F238E27FC236}">
                    <a16:creationId xmlns:a16="http://schemas.microsoft.com/office/drawing/2014/main" id="{1A79C4CA-8315-106A-9FAE-6FBFC11CDD19}"/>
                  </a:ext>
                </a:extLst>
              </p:cNvPr>
              <p:cNvSpPr/>
              <p:nvPr/>
            </p:nvSpPr>
            <p:spPr>
              <a:xfrm flipH="1">
                <a:off x="14197897" y="5160660"/>
                <a:ext cx="1090246" cy="646494"/>
              </a:xfrm>
              <a:custGeom>
                <a:avLst/>
                <a:gdLst>
                  <a:gd name="connsiteX0" fmla="*/ 0 w 1090246"/>
                  <a:gd name="connsiteY0" fmla="*/ 13448 h 646494"/>
                  <a:gd name="connsiteX1" fmla="*/ 152400 w 1090246"/>
                  <a:gd name="connsiteY1" fmla="*/ 83786 h 646494"/>
                  <a:gd name="connsiteX2" fmla="*/ 328246 w 1090246"/>
                  <a:gd name="connsiteY2" fmla="*/ 1724 h 646494"/>
                  <a:gd name="connsiteX3" fmla="*/ 703385 w 1090246"/>
                  <a:gd name="connsiteY3" fmla="*/ 177571 h 646494"/>
                  <a:gd name="connsiteX4" fmla="*/ 1090246 w 1090246"/>
                  <a:gd name="connsiteY4" fmla="*/ 646494 h 646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0246" h="646494">
                    <a:moveTo>
                      <a:pt x="0" y="13448"/>
                    </a:moveTo>
                    <a:cubicBezTo>
                      <a:pt x="48846" y="49594"/>
                      <a:pt x="97692" y="85740"/>
                      <a:pt x="152400" y="83786"/>
                    </a:cubicBezTo>
                    <a:cubicBezTo>
                      <a:pt x="207108" y="81832"/>
                      <a:pt x="236415" y="-13907"/>
                      <a:pt x="328246" y="1724"/>
                    </a:cubicBezTo>
                    <a:cubicBezTo>
                      <a:pt x="420077" y="17355"/>
                      <a:pt x="576385" y="70109"/>
                      <a:pt x="703385" y="177571"/>
                    </a:cubicBezTo>
                    <a:cubicBezTo>
                      <a:pt x="830385" y="285033"/>
                      <a:pt x="960315" y="465763"/>
                      <a:pt x="1090246" y="646494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orme libre : forme 103">
                <a:extLst>
                  <a:ext uri="{FF2B5EF4-FFF2-40B4-BE49-F238E27FC236}">
                    <a16:creationId xmlns:a16="http://schemas.microsoft.com/office/drawing/2014/main" id="{E92FFAED-B188-58E0-148C-249F8CC42F0A}"/>
                  </a:ext>
                </a:extLst>
              </p:cNvPr>
              <p:cNvSpPr/>
              <p:nvPr/>
            </p:nvSpPr>
            <p:spPr>
              <a:xfrm>
                <a:off x="15359387" y="7181446"/>
                <a:ext cx="1310640" cy="2626745"/>
              </a:xfrm>
              <a:custGeom>
                <a:avLst/>
                <a:gdLst>
                  <a:gd name="connsiteX0" fmla="*/ 0 w 1310640"/>
                  <a:gd name="connsiteY0" fmla="*/ 5465 h 2626745"/>
                  <a:gd name="connsiteX1" fmla="*/ 121920 w 1310640"/>
                  <a:gd name="connsiteY1" fmla="*/ 20705 h 2626745"/>
                  <a:gd name="connsiteX2" fmla="*/ 487680 w 1310640"/>
                  <a:gd name="connsiteY2" fmla="*/ 173105 h 2626745"/>
                  <a:gd name="connsiteX3" fmla="*/ 1021080 w 1310640"/>
                  <a:gd name="connsiteY3" fmla="*/ 599825 h 2626745"/>
                  <a:gd name="connsiteX4" fmla="*/ 1219200 w 1310640"/>
                  <a:gd name="connsiteY4" fmla="*/ 1575185 h 2626745"/>
                  <a:gd name="connsiteX5" fmla="*/ 1203960 w 1310640"/>
                  <a:gd name="connsiteY5" fmla="*/ 2321945 h 2626745"/>
                  <a:gd name="connsiteX6" fmla="*/ 1310640 w 1310640"/>
                  <a:gd name="connsiteY6" fmla="*/ 2626745 h 262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0640" h="2626745">
                    <a:moveTo>
                      <a:pt x="0" y="5465"/>
                    </a:moveTo>
                    <a:cubicBezTo>
                      <a:pt x="20320" y="-885"/>
                      <a:pt x="40640" y="-7235"/>
                      <a:pt x="121920" y="20705"/>
                    </a:cubicBezTo>
                    <a:cubicBezTo>
                      <a:pt x="203200" y="48645"/>
                      <a:pt x="337820" y="76585"/>
                      <a:pt x="487680" y="173105"/>
                    </a:cubicBezTo>
                    <a:cubicBezTo>
                      <a:pt x="637540" y="269625"/>
                      <a:pt x="899160" y="366145"/>
                      <a:pt x="1021080" y="599825"/>
                    </a:cubicBezTo>
                    <a:cubicBezTo>
                      <a:pt x="1143000" y="833505"/>
                      <a:pt x="1188720" y="1288165"/>
                      <a:pt x="1219200" y="1575185"/>
                    </a:cubicBezTo>
                    <a:cubicBezTo>
                      <a:pt x="1249680" y="1862205"/>
                      <a:pt x="1188720" y="2146685"/>
                      <a:pt x="1203960" y="2321945"/>
                    </a:cubicBezTo>
                    <a:cubicBezTo>
                      <a:pt x="1219200" y="2497205"/>
                      <a:pt x="1264920" y="2561975"/>
                      <a:pt x="1310640" y="2626745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orme libre : forme 104">
                <a:extLst>
                  <a:ext uri="{FF2B5EF4-FFF2-40B4-BE49-F238E27FC236}">
                    <a16:creationId xmlns:a16="http://schemas.microsoft.com/office/drawing/2014/main" id="{0741CB24-54DB-76E9-2EB1-113D1663025B}"/>
                  </a:ext>
                </a:extLst>
              </p:cNvPr>
              <p:cNvSpPr/>
              <p:nvPr/>
            </p:nvSpPr>
            <p:spPr>
              <a:xfrm flipH="1">
                <a:off x="13972860" y="7199014"/>
                <a:ext cx="1310640" cy="2626745"/>
              </a:xfrm>
              <a:custGeom>
                <a:avLst/>
                <a:gdLst>
                  <a:gd name="connsiteX0" fmla="*/ 0 w 1310640"/>
                  <a:gd name="connsiteY0" fmla="*/ 5465 h 2626745"/>
                  <a:gd name="connsiteX1" fmla="*/ 121920 w 1310640"/>
                  <a:gd name="connsiteY1" fmla="*/ 20705 h 2626745"/>
                  <a:gd name="connsiteX2" fmla="*/ 487680 w 1310640"/>
                  <a:gd name="connsiteY2" fmla="*/ 173105 h 2626745"/>
                  <a:gd name="connsiteX3" fmla="*/ 1021080 w 1310640"/>
                  <a:gd name="connsiteY3" fmla="*/ 599825 h 2626745"/>
                  <a:gd name="connsiteX4" fmla="*/ 1219200 w 1310640"/>
                  <a:gd name="connsiteY4" fmla="*/ 1575185 h 2626745"/>
                  <a:gd name="connsiteX5" fmla="*/ 1203960 w 1310640"/>
                  <a:gd name="connsiteY5" fmla="*/ 2321945 h 2626745"/>
                  <a:gd name="connsiteX6" fmla="*/ 1310640 w 1310640"/>
                  <a:gd name="connsiteY6" fmla="*/ 2626745 h 262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0640" h="2626745">
                    <a:moveTo>
                      <a:pt x="0" y="5465"/>
                    </a:moveTo>
                    <a:cubicBezTo>
                      <a:pt x="20320" y="-885"/>
                      <a:pt x="40640" y="-7235"/>
                      <a:pt x="121920" y="20705"/>
                    </a:cubicBezTo>
                    <a:cubicBezTo>
                      <a:pt x="203200" y="48645"/>
                      <a:pt x="337820" y="76585"/>
                      <a:pt x="487680" y="173105"/>
                    </a:cubicBezTo>
                    <a:cubicBezTo>
                      <a:pt x="637540" y="269625"/>
                      <a:pt x="899160" y="366145"/>
                      <a:pt x="1021080" y="599825"/>
                    </a:cubicBezTo>
                    <a:cubicBezTo>
                      <a:pt x="1143000" y="833505"/>
                      <a:pt x="1188720" y="1288165"/>
                      <a:pt x="1219200" y="1575185"/>
                    </a:cubicBezTo>
                    <a:cubicBezTo>
                      <a:pt x="1249680" y="1862205"/>
                      <a:pt x="1188720" y="2146685"/>
                      <a:pt x="1203960" y="2321945"/>
                    </a:cubicBezTo>
                    <a:cubicBezTo>
                      <a:pt x="1219200" y="2497205"/>
                      <a:pt x="1264920" y="2561975"/>
                      <a:pt x="1310640" y="2626745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orme libre : forme 105">
                <a:extLst>
                  <a:ext uri="{FF2B5EF4-FFF2-40B4-BE49-F238E27FC236}">
                    <a16:creationId xmlns:a16="http://schemas.microsoft.com/office/drawing/2014/main" id="{026FCBC6-D7AD-EF43-3FD1-1091FF1AD7C7}"/>
                  </a:ext>
                </a:extLst>
              </p:cNvPr>
              <p:cNvSpPr/>
              <p:nvPr/>
            </p:nvSpPr>
            <p:spPr>
              <a:xfrm>
                <a:off x="15323236" y="6297320"/>
                <a:ext cx="797442" cy="669851"/>
              </a:xfrm>
              <a:custGeom>
                <a:avLst/>
                <a:gdLst>
                  <a:gd name="connsiteX0" fmla="*/ 0 w 797442"/>
                  <a:gd name="connsiteY0" fmla="*/ 0 h 669851"/>
                  <a:gd name="connsiteX1" fmla="*/ 148856 w 797442"/>
                  <a:gd name="connsiteY1" fmla="*/ 31898 h 669851"/>
                  <a:gd name="connsiteX2" fmla="*/ 393405 w 797442"/>
                  <a:gd name="connsiteY2" fmla="*/ 191386 h 669851"/>
                  <a:gd name="connsiteX3" fmla="*/ 797442 w 797442"/>
                  <a:gd name="connsiteY3" fmla="*/ 669851 h 669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7442" h="669851">
                    <a:moveTo>
                      <a:pt x="0" y="0"/>
                    </a:moveTo>
                    <a:cubicBezTo>
                      <a:pt x="41644" y="0"/>
                      <a:pt x="83289" y="0"/>
                      <a:pt x="148856" y="31898"/>
                    </a:cubicBezTo>
                    <a:cubicBezTo>
                      <a:pt x="214423" y="63796"/>
                      <a:pt x="285307" y="85061"/>
                      <a:pt x="393405" y="191386"/>
                    </a:cubicBezTo>
                    <a:cubicBezTo>
                      <a:pt x="501503" y="297711"/>
                      <a:pt x="649472" y="483781"/>
                      <a:pt x="797442" y="669851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orme libre : forme 106">
                <a:extLst>
                  <a:ext uri="{FF2B5EF4-FFF2-40B4-BE49-F238E27FC236}">
                    <a16:creationId xmlns:a16="http://schemas.microsoft.com/office/drawing/2014/main" id="{6A8C9BD4-FCF7-2EDF-E1AB-0117F4479B3C}"/>
                  </a:ext>
                </a:extLst>
              </p:cNvPr>
              <p:cNvSpPr/>
              <p:nvPr/>
            </p:nvSpPr>
            <p:spPr>
              <a:xfrm flipH="1">
                <a:off x="14540744" y="6313164"/>
                <a:ext cx="797442" cy="669851"/>
              </a:xfrm>
              <a:custGeom>
                <a:avLst/>
                <a:gdLst>
                  <a:gd name="connsiteX0" fmla="*/ 0 w 797442"/>
                  <a:gd name="connsiteY0" fmla="*/ 0 h 669851"/>
                  <a:gd name="connsiteX1" fmla="*/ 148856 w 797442"/>
                  <a:gd name="connsiteY1" fmla="*/ 31898 h 669851"/>
                  <a:gd name="connsiteX2" fmla="*/ 393405 w 797442"/>
                  <a:gd name="connsiteY2" fmla="*/ 191386 h 669851"/>
                  <a:gd name="connsiteX3" fmla="*/ 797442 w 797442"/>
                  <a:gd name="connsiteY3" fmla="*/ 669851 h 669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7442" h="669851">
                    <a:moveTo>
                      <a:pt x="0" y="0"/>
                    </a:moveTo>
                    <a:cubicBezTo>
                      <a:pt x="41644" y="0"/>
                      <a:pt x="83289" y="0"/>
                      <a:pt x="148856" y="31898"/>
                    </a:cubicBezTo>
                    <a:cubicBezTo>
                      <a:pt x="214423" y="63796"/>
                      <a:pt x="285307" y="85061"/>
                      <a:pt x="393405" y="191386"/>
                    </a:cubicBezTo>
                    <a:cubicBezTo>
                      <a:pt x="501503" y="297711"/>
                      <a:pt x="649472" y="483781"/>
                      <a:pt x="797442" y="669851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8" name="Forme libre 110">
              <a:extLst>
                <a:ext uri="{FF2B5EF4-FFF2-40B4-BE49-F238E27FC236}">
                  <a16:creationId xmlns:a16="http://schemas.microsoft.com/office/drawing/2014/main" id="{42F1F5DB-DABF-69CD-08FE-A99711AA8415}"/>
                </a:ext>
              </a:extLst>
            </p:cNvPr>
            <p:cNvSpPr/>
            <p:nvPr/>
          </p:nvSpPr>
          <p:spPr>
            <a:xfrm rot="764816" flipH="1">
              <a:off x="14222531" y="1517227"/>
              <a:ext cx="2035234" cy="7038543"/>
            </a:xfrm>
            <a:custGeom>
              <a:avLst/>
              <a:gdLst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869230 w 955003"/>
                <a:gd name="connsiteY3" fmla="*/ 15 h 5706817"/>
                <a:gd name="connsiteX4" fmla="*/ 904949 w 955003"/>
                <a:gd name="connsiteY4" fmla="*/ 16683 h 5706817"/>
                <a:gd name="connsiteX5" fmla="*/ 933524 w 955003"/>
                <a:gd name="connsiteY5" fmla="*/ 21446 h 5706817"/>
                <a:gd name="connsiteX6" fmla="*/ 954955 w 955003"/>
                <a:gd name="connsiteY6" fmla="*/ 42877 h 5706817"/>
                <a:gd name="connsiteX7" fmla="*/ 938287 w 955003"/>
                <a:gd name="connsiteY7" fmla="*/ 35733 h 5706817"/>
                <a:gd name="connsiteX8" fmla="*/ 904949 w 955003"/>
                <a:gd name="connsiteY8" fmla="*/ 35733 h 5706817"/>
                <a:gd name="connsiteX9" fmla="*/ 883518 w 955003"/>
                <a:gd name="connsiteY9" fmla="*/ 57165 h 5706817"/>
                <a:gd name="connsiteX10" fmla="*/ 859705 w 955003"/>
                <a:gd name="connsiteY10" fmla="*/ 69071 h 5706817"/>
                <a:gd name="connsiteX11" fmla="*/ 843037 w 955003"/>
                <a:gd name="connsiteY11" fmla="*/ 83358 h 5706817"/>
                <a:gd name="connsiteX12" fmla="*/ 828749 w 955003"/>
                <a:gd name="connsiteY12" fmla="*/ 88121 h 5706817"/>
                <a:gd name="connsiteX13" fmla="*/ 854943 w 955003"/>
                <a:gd name="connsiteY13" fmla="*/ 102408 h 5706817"/>
                <a:gd name="connsiteX14" fmla="*/ 864468 w 955003"/>
                <a:gd name="connsiteY14" fmla="*/ 126221 h 5706817"/>
                <a:gd name="connsiteX15" fmla="*/ 862087 w 955003"/>
                <a:gd name="connsiteY15" fmla="*/ 176227 h 5706817"/>
                <a:gd name="connsiteX16" fmla="*/ 850180 w 955003"/>
                <a:gd name="connsiteY16" fmla="*/ 200040 h 5706817"/>
                <a:gd name="connsiteX17" fmla="*/ 840655 w 955003"/>
                <a:gd name="connsiteY17" fmla="*/ 221471 h 5706817"/>
                <a:gd name="connsiteX18" fmla="*/ 823987 w 955003"/>
                <a:gd name="connsiteY18" fmla="*/ 235758 h 5706817"/>
                <a:gd name="connsiteX19" fmla="*/ 807318 w 955003"/>
                <a:gd name="connsiteY19" fmla="*/ 240521 h 5706817"/>
                <a:gd name="connsiteX20" fmla="*/ 790649 w 955003"/>
                <a:gd name="connsiteY20" fmla="*/ 240521 h 5706817"/>
                <a:gd name="connsiteX21" fmla="*/ 797793 w 955003"/>
                <a:gd name="connsiteY21" fmla="*/ 252427 h 5706817"/>
                <a:gd name="connsiteX22" fmla="*/ 797793 w 955003"/>
                <a:gd name="connsiteY22" fmla="*/ 266715 h 5706817"/>
                <a:gd name="connsiteX23" fmla="*/ 785887 w 955003"/>
                <a:gd name="connsiteY23" fmla="*/ 295290 h 5706817"/>
                <a:gd name="connsiteX24" fmla="*/ 778743 w 955003"/>
                <a:gd name="connsiteY24" fmla="*/ 321483 h 5706817"/>
                <a:gd name="connsiteX25" fmla="*/ 773605 w 955003"/>
                <a:gd name="connsiteY25" fmla="*/ 344606 h 5706817"/>
                <a:gd name="connsiteX26" fmla="*/ 774459 w 955003"/>
                <a:gd name="connsiteY26" fmla="*/ 349956 h 5706817"/>
                <a:gd name="connsiteX27" fmla="*/ 763183 w 955003"/>
                <a:gd name="connsiteY27" fmla="*/ 464747 h 5706817"/>
                <a:gd name="connsiteX28" fmla="*/ 577608 w 955003"/>
                <a:gd name="connsiteY28" fmla="*/ 1480713 h 5706817"/>
                <a:gd name="connsiteX29" fmla="*/ 434768 w 955003"/>
                <a:gd name="connsiteY29" fmla="*/ 2310535 h 5706817"/>
                <a:gd name="connsiteX30" fmla="*/ 255394 w 955003"/>
                <a:gd name="connsiteY30" fmla="*/ 3169577 h 5706817"/>
                <a:gd name="connsiteX31" fmla="*/ 101412 w 955003"/>
                <a:gd name="connsiteY31" fmla="*/ 3828202 h 5706817"/>
                <a:gd name="connsiteX32" fmla="*/ 94612 w 955003"/>
                <a:gd name="connsiteY32" fmla="*/ 3859427 h 5706817"/>
                <a:gd name="connsiteX33" fmla="*/ 106330 w 955003"/>
                <a:gd name="connsiteY33" fmla="*/ 3890452 h 5706817"/>
                <a:gd name="connsiteX34" fmla="*/ 149318 w 955003"/>
                <a:gd name="connsiteY34" fmla="*/ 4015046 h 5706817"/>
                <a:gd name="connsiteX35" fmla="*/ 265830 w 955003"/>
                <a:gd name="connsiteY35" fmla="*/ 4368258 h 5706817"/>
                <a:gd name="connsiteX36" fmla="*/ 383199 w 955003"/>
                <a:gd name="connsiteY36" fmla="*/ 4587447 h 5706817"/>
                <a:gd name="connsiteX37" fmla="*/ 270955 w 955003"/>
                <a:gd name="connsiteY37" fmla="*/ 5308098 h 5706817"/>
                <a:gd name="connsiteX38" fmla="*/ 172501 w 955003"/>
                <a:gd name="connsiteY38" fmla="*/ 5683945 h 5706817"/>
                <a:gd name="connsiteX39" fmla="*/ 179071 w 955003"/>
                <a:gd name="connsiteY39" fmla="*/ 5595534 h 5706817"/>
                <a:gd name="connsiteX40" fmla="*/ 321746 w 955003"/>
                <a:gd name="connsiteY40" fmla="*/ 5024210 h 5706817"/>
                <a:gd name="connsiteX41" fmla="*/ 362921 w 955003"/>
                <a:gd name="connsiteY41" fmla="*/ 4558350 h 5706817"/>
                <a:gd name="connsiteX42" fmla="*/ 233335 w 955003"/>
                <a:gd name="connsiteY42" fmla="*/ 4336397 h 5706817"/>
                <a:gd name="connsiteX43" fmla="*/ 95176 w 955003"/>
                <a:gd name="connsiteY43" fmla="*/ 3868496 h 5706817"/>
                <a:gd name="connsiteX44" fmla="*/ 93875 w 955003"/>
                <a:gd name="connsiteY44" fmla="*/ 3862813 h 5706817"/>
                <a:gd name="connsiteX45" fmla="*/ 61299 w 955003"/>
                <a:gd name="connsiteY45" fmla="*/ 4012407 h 5706817"/>
                <a:gd name="connsiteX46" fmla="*/ 36877 w 955003"/>
                <a:gd name="connsiteY46" fmla="*/ 4113476 h 5706817"/>
                <a:gd name="connsiteX47" fmla="*/ 8414 w 955003"/>
                <a:gd name="connsiteY47" fmla="*/ 4107037 h 5706817"/>
                <a:gd name="connsiteX48" fmla="*/ 188497 w 955003"/>
                <a:gd name="connsiteY48" fmla="*/ 3266898 h 5706817"/>
                <a:gd name="connsiteX49" fmla="*/ 221476 w 955003"/>
                <a:gd name="connsiteY49" fmla="*/ 3143162 h 5706817"/>
                <a:gd name="connsiteX50" fmla="*/ 436438 w 955003"/>
                <a:gd name="connsiteY50" fmla="*/ 2104752 h 5706817"/>
                <a:gd name="connsiteX51" fmla="*/ 508810 w 955003"/>
                <a:gd name="connsiteY51" fmla="*/ 1652568 h 5706817"/>
                <a:gd name="connsiteX52" fmla="*/ 657818 w 955003"/>
                <a:gd name="connsiteY52" fmla="*/ 861627 h 5706817"/>
                <a:gd name="connsiteX53" fmla="*/ 718310 w 955003"/>
                <a:gd name="connsiteY53" fmla="*/ 414231 h 5706817"/>
                <a:gd name="connsiteX54" fmla="*/ 728387 w 955003"/>
                <a:gd name="connsiteY54" fmla="*/ 356225 h 5706817"/>
                <a:gd name="connsiteX55" fmla="*/ 726061 w 955003"/>
                <a:gd name="connsiteY55" fmla="*/ 344583 h 5706817"/>
                <a:gd name="connsiteX56" fmla="*/ 713090 w 955003"/>
                <a:gd name="connsiteY56" fmla="*/ 317503 h 5706817"/>
                <a:gd name="connsiteX57" fmla="*/ 716171 w 955003"/>
                <a:gd name="connsiteY57" fmla="*/ 298412 h 5706817"/>
                <a:gd name="connsiteX58" fmla="*/ 711335 w 955003"/>
                <a:gd name="connsiteY58" fmla="*/ 297295 h 5706817"/>
                <a:gd name="connsiteX59" fmla="*/ 711279 w 955003"/>
                <a:gd name="connsiteY59" fmla="*/ 297300 h 5706817"/>
                <a:gd name="connsiteX60" fmla="*/ 716830 w 955003"/>
                <a:gd name="connsiteY60" fmla="*/ 290527 h 5706817"/>
                <a:gd name="connsiteX61" fmla="*/ 728737 w 955003"/>
                <a:gd name="connsiteY61" fmla="*/ 228615 h 5706817"/>
                <a:gd name="connsiteX62" fmla="*/ 738262 w 955003"/>
                <a:gd name="connsiteY62" fmla="*/ 159558 h 5706817"/>
                <a:gd name="connsiteX63" fmla="*/ 769218 w 955003"/>
                <a:gd name="connsiteY63" fmla="*/ 73833 h 5706817"/>
                <a:gd name="connsiteX64" fmla="*/ 831130 w 955003"/>
                <a:gd name="connsiteY64" fmla="*/ 14302 h 5706817"/>
                <a:gd name="connsiteX65" fmla="*/ 869230 w 955003"/>
                <a:gd name="connsiteY65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01412 w 955003"/>
                <a:gd name="connsiteY32" fmla="*/ 3828202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49318 w 955003"/>
                <a:gd name="connsiteY35" fmla="*/ 4015046 h 5706817"/>
                <a:gd name="connsiteX36" fmla="*/ 265830 w 955003"/>
                <a:gd name="connsiteY36" fmla="*/ 4368258 h 5706817"/>
                <a:gd name="connsiteX37" fmla="*/ 383199 w 955003"/>
                <a:gd name="connsiteY37" fmla="*/ 4587447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2921 w 955003"/>
                <a:gd name="connsiteY42" fmla="*/ 4558350 h 5706817"/>
                <a:gd name="connsiteX43" fmla="*/ 233335 w 955003"/>
                <a:gd name="connsiteY43" fmla="*/ 4336397 h 5706817"/>
                <a:gd name="connsiteX44" fmla="*/ 95176 w 955003"/>
                <a:gd name="connsiteY44" fmla="*/ 3868496 h 5706817"/>
                <a:gd name="connsiteX45" fmla="*/ 93875 w 955003"/>
                <a:gd name="connsiteY45" fmla="*/ 3862813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49318 w 955003"/>
                <a:gd name="connsiteY35" fmla="*/ 4015046 h 5706817"/>
                <a:gd name="connsiteX36" fmla="*/ 265830 w 955003"/>
                <a:gd name="connsiteY36" fmla="*/ 4368258 h 5706817"/>
                <a:gd name="connsiteX37" fmla="*/ 383199 w 955003"/>
                <a:gd name="connsiteY37" fmla="*/ 4587447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2921 w 955003"/>
                <a:gd name="connsiteY42" fmla="*/ 4558350 h 5706817"/>
                <a:gd name="connsiteX43" fmla="*/ 233335 w 955003"/>
                <a:gd name="connsiteY43" fmla="*/ 4336397 h 5706817"/>
                <a:gd name="connsiteX44" fmla="*/ 95176 w 955003"/>
                <a:gd name="connsiteY44" fmla="*/ 3868496 h 5706817"/>
                <a:gd name="connsiteX45" fmla="*/ 93875 w 955003"/>
                <a:gd name="connsiteY45" fmla="*/ 3862813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49318 w 955003"/>
                <a:gd name="connsiteY35" fmla="*/ 4015046 h 5706817"/>
                <a:gd name="connsiteX36" fmla="*/ 265830 w 955003"/>
                <a:gd name="connsiteY36" fmla="*/ 4368258 h 5706817"/>
                <a:gd name="connsiteX37" fmla="*/ 383199 w 955003"/>
                <a:gd name="connsiteY37" fmla="*/ 4587447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2921 w 955003"/>
                <a:gd name="connsiteY42" fmla="*/ 4558350 h 5706817"/>
                <a:gd name="connsiteX43" fmla="*/ 233335 w 955003"/>
                <a:gd name="connsiteY43" fmla="*/ 4336397 h 5706817"/>
                <a:gd name="connsiteX44" fmla="*/ 95176 w 955003"/>
                <a:gd name="connsiteY44" fmla="*/ 3868496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49318 w 955003"/>
                <a:gd name="connsiteY35" fmla="*/ 4015046 h 5706817"/>
                <a:gd name="connsiteX36" fmla="*/ 265830 w 955003"/>
                <a:gd name="connsiteY36" fmla="*/ 4368258 h 5706817"/>
                <a:gd name="connsiteX37" fmla="*/ 383199 w 955003"/>
                <a:gd name="connsiteY37" fmla="*/ 4587447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2921 w 955003"/>
                <a:gd name="connsiteY42" fmla="*/ 4558350 h 5706817"/>
                <a:gd name="connsiteX43" fmla="*/ 233335 w 955003"/>
                <a:gd name="connsiteY43" fmla="*/ 4336397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74465 w 955003"/>
                <a:gd name="connsiteY35" fmla="*/ 3874233 h 5706817"/>
                <a:gd name="connsiteX36" fmla="*/ 265830 w 955003"/>
                <a:gd name="connsiteY36" fmla="*/ 4368258 h 5706817"/>
                <a:gd name="connsiteX37" fmla="*/ 383199 w 955003"/>
                <a:gd name="connsiteY37" fmla="*/ 4587447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2921 w 955003"/>
                <a:gd name="connsiteY42" fmla="*/ 4558350 h 5706817"/>
                <a:gd name="connsiteX43" fmla="*/ 233335 w 955003"/>
                <a:gd name="connsiteY43" fmla="*/ 4336397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74465 w 955003"/>
                <a:gd name="connsiteY35" fmla="*/ 3874233 h 5706817"/>
                <a:gd name="connsiteX36" fmla="*/ 280043 w 955003"/>
                <a:gd name="connsiteY36" fmla="*/ 4115475 h 5706817"/>
                <a:gd name="connsiteX37" fmla="*/ 383199 w 955003"/>
                <a:gd name="connsiteY37" fmla="*/ 4587447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2921 w 955003"/>
                <a:gd name="connsiteY42" fmla="*/ 4558350 h 5706817"/>
                <a:gd name="connsiteX43" fmla="*/ 233335 w 955003"/>
                <a:gd name="connsiteY43" fmla="*/ 4336397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74465 w 955003"/>
                <a:gd name="connsiteY35" fmla="*/ 3874233 h 5706817"/>
                <a:gd name="connsiteX36" fmla="*/ 280043 w 955003"/>
                <a:gd name="connsiteY36" fmla="*/ 4115475 h 5706817"/>
                <a:gd name="connsiteX37" fmla="*/ 386760 w 955003"/>
                <a:gd name="connsiteY37" fmla="*/ 4330162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2921 w 955003"/>
                <a:gd name="connsiteY42" fmla="*/ 4558350 h 5706817"/>
                <a:gd name="connsiteX43" fmla="*/ 233335 w 955003"/>
                <a:gd name="connsiteY43" fmla="*/ 4336397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74465 w 955003"/>
                <a:gd name="connsiteY35" fmla="*/ 3874233 h 5706817"/>
                <a:gd name="connsiteX36" fmla="*/ 280043 w 955003"/>
                <a:gd name="connsiteY36" fmla="*/ 4115475 h 5706817"/>
                <a:gd name="connsiteX37" fmla="*/ 386760 w 955003"/>
                <a:gd name="connsiteY37" fmla="*/ 4330162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8415 w 955003"/>
                <a:gd name="connsiteY42" fmla="*/ 4303069 h 5706817"/>
                <a:gd name="connsiteX43" fmla="*/ 233335 w 955003"/>
                <a:gd name="connsiteY43" fmla="*/ 4336397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74465 w 955003"/>
                <a:gd name="connsiteY35" fmla="*/ 3874233 h 5706817"/>
                <a:gd name="connsiteX36" fmla="*/ 280043 w 955003"/>
                <a:gd name="connsiteY36" fmla="*/ 4115475 h 5706817"/>
                <a:gd name="connsiteX37" fmla="*/ 386760 w 955003"/>
                <a:gd name="connsiteY37" fmla="*/ 4330162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8415 w 955003"/>
                <a:gd name="connsiteY42" fmla="*/ 4303069 h 5706817"/>
                <a:gd name="connsiteX43" fmla="*/ 275662 w 955003"/>
                <a:gd name="connsiteY43" fmla="*/ 4125048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87581 w 955003"/>
                <a:gd name="connsiteY35" fmla="*/ 3864931 h 5706817"/>
                <a:gd name="connsiteX36" fmla="*/ 280043 w 955003"/>
                <a:gd name="connsiteY36" fmla="*/ 4115475 h 5706817"/>
                <a:gd name="connsiteX37" fmla="*/ 386760 w 955003"/>
                <a:gd name="connsiteY37" fmla="*/ 4330162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8415 w 955003"/>
                <a:gd name="connsiteY42" fmla="*/ 4303069 h 5706817"/>
                <a:gd name="connsiteX43" fmla="*/ 275662 w 955003"/>
                <a:gd name="connsiteY43" fmla="*/ 4125048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87581 w 955003"/>
                <a:gd name="connsiteY35" fmla="*/ 3864931 h 5706817"/>
                <a:gd name="connsiteX36" fmla="*/ 280043 w 955003"/>
                <a:gd name="connsiteY36" fmla="*/ 4115475 h 5706817"/>
                <a:gd name="connsiteX37" fmla="*/ 386760 w 955003"/>
                <a:gd name="connsiteY37" fmla="*/ 4330162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8415 w 955003"/>
                <a:gd name="connsiteY42" fmla="*/ 4303069 h 5706817"/>
                <a:gd name="connsiteX43" fmla="*/ 275662 w 955003"/>
                <a:gd name="connsiteY43" fmla="*/ 4125048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91447 w 955003"/>
                <a:gd name="connsiteY35" fmla="*/ 3868941 h 5706817"/>
                <a:gd name="connsiteX36" fmla="*/ 280043 w 955003"/>
                <a:gd name="connsiteY36" fmla="*/ 4115475 h 5706817"/>
                <a:gd name="connsiteX37" fmla="*/ 386760 w 955003"/>
                <a:gd name="connsiteY37" fmla="*/ 4330162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8415 w 955003"/>
                <a:gd name="connsiteY42" fmla="*/ 4303069 h 5706817"/>
                <a:gd name="connsiteX43" fmla="*/ 275662 w 955003"/>
                <a:gd name="connsiteY43" fmla="*/ 4125048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91447 w 955003"/>
                <a:gd name="connsiteY35" fmla="*/ 3868941 h 5706817"/>
                <a:gd name="connsiteX36" fmla="*/ 280043 w 955003"/>
                <a:gd name="connsiteY36" fmla="*/ 4115475 h 5706817"/>
                <a:gd name="connsiteX37" fmla="*/ 386760 w 955003"/>
                <a:gd name="connsiteY37" fmla="*/ 4330162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8415 w 955003"/>
                <a:gd name="connsiteY42" fmla="*/ 4303069 h 5706817"/>
                <a:gd name="connsiteX43" fmla="*/ 266983 w 955003"/>
                <a:gd name="connsiteY43" fmla="*/ 4109501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605577"/>
                <a:gd name="connsiteX1" fmla="*/ 710769 w 955003"/>
                <a:gd name="connsiteY1" fmla="*/ 297922 h 5605577"/>
                <a:gd name="connsiteX2" fmla="*/ 707305 w 955003"/>
                <a:gd name="connsiteY2" fmla="*/ 297671 h 5605577"/>
                <a:gd name="connsiteX3" fmla="*/ 711279 w 955003"/>
                <a:gd name="connsiteY3" fmla="*/ 297300 h 5605577"/>
                <a:gd name="connsiteX4" fmla="*/ 869230 w 955003"/>
                <a:gd name="connsiteY4" fmla="*/ 15 h 5605577"/>
                <a:gd name="connsiteX5" fmla="*/ 904949 w 955003"/>
                <a:gd name="connsiteY5" fmla="*/ 16683 h 5605577"/>
                <a:gd name="connsiteX6" fmla="*/ 933524 w 955003"/>
                <a:gd name="connsiteY6" fmla="*/ 21446 h 5605577"/>
                <a:gd name="connsiteX7" fmla="*/ 954955 w 955003"/>
                <a:gd name="connsiteY7" fmla="*/ 42877 h 5605577"/>
                <a:gd name="connsiteX8" fmla="*/ 938287 w 955003"/>
                <a:gd name="connsiteY8" fmla="*/ 35733 h 5605577"/>
                <a:gd name="connsiteX9" fmla="*/ 904949 w 955003"/>
                <a:gd name="connsiteY9" fmla="*/ 35733 h 5605577"/>
                <a:gd name="connsiteX10" fmla="*/ 883518 w 955003"/>
                <a:gd name="connsiteY10" fmla="*/ 57165 h 5605577"/>
                <a:gd name="connsiteX11" fmla="*/ 859705 w 955003"/>
                <a:gd name="connsiteY11" fmla="*/ 69071 h 5605577"/>
                <a:gd name="connsiteX12" fmla="*/ 843037 w 955003"/>
                <a:gd name="connsiteY12" fmla="*/ 83358 h 5605577"/>
                <a:gd name="connsiteX13" fmla="*/ 828749 w 955003"/>
                <a:gd name="connsiteY13" fmla="*/ 88121 h 5605577"/>
                <a:gd name="connsiteX14" fmla="*/ 854943 w 955003"/>
                <a:gd name="connsiteY14" fmla="*/ 102408 h 5605577"/>
                <a:gd name="connsiteX15" fmla="*/ 864468 w 955003"/>
                <a:gd name="connsiteY15" fmla="*/ 126221 h 5605577"/>
                <a:gd name="connsiteX16" fmla="*/ 862087 w 955003"/>
                <a:gd name="connsiteY16" fmla="*/ 176227 h 5605577"/>
                <a:gd name="connsiteX17" fmla="*/ 850180 w 955003"/>
                <a:gd name="connsiteY17" fmla="*/ 200040 h 5605577"/>
                <a:gd name="connsiteX18" fmla="*/ 840655 w 955003"/>
                <a:gd name="connsiteY18" fmla="*/ 221471 h 5605577"/>
                <a:gd name="connsiteX19" fmla="*/ 823987 w 955003"/>
                <a:gd name="connsiteY19" fmla="*/ 235758 h 5605577"/>
                <a:gd name="connsiteX20" fmla="*/ 807318 w 955003"/>
                <a:gd name="connsiteY20" fmla="*/ 240521 h 5605577"/>
                <a:gd name="connsiteX21" fmla="*/ 790649 w 955003"/>
                <a:gd name="connsiteY21" fmla="*/ 240521 h 5605577"/>
                <a:gd name="connsiteX22" fmla="*/ 797793 w 955003"/>
                <a:gd name="connsiteY22" fmla="*/ 252427 h 5605577"/>
                <a:gd name="connsiteX23" fmla="*/ 797793 w 955003"/>
                <a:gd name="connsiteY23" fmla="*/ 266715 h 5605577"/>
                <a:gd name="connsiteX24" fmla="*/ 785887 w 955003"/>
                <a:gd name="connsiteY24" fmla="*/ 295290 h 5605577"/>
                <a:gd name="connsiteX25" fmla="*/ 778743 w 955003"/>
                <a:gd name="connsiteY25" fmla="*/ 321483 h 5605577"/>
                <a:gd name="connsiteX26" fmla="*/ 773605 w 955003"/>
                <a:gd name="connsiteY26" fmla="*/ 344606 h 5605577"/>
                <a:gd name="connsiteX27" fmla="*/ 774459 w 955003"/>
                <a:gd name="connsiteY27" fmla="*/ 349956 h 5605577"/>
                <a:gd name="connsiteX28" fmla="*/ 763183 w 955003"/>
                <a:gd name="connsiteY28" fmla="*/ 464747 h 5605577"/>
                <a:gd name="connsiteX29" fmla="*/ 577608 w 955003"/>
                <a:gd name="connsiteY29" fmla="*/ 1480713 h 5605577"/>
                <a:gd name="connsiteX30" fmla="*/ 434768 w 955003"/>
                <a:gd name="connsiteY30" fmla="*/ 2310535 h 5605577"/>
                <a:gd name="connsiteX31" fmla="*/ 255394 w 955003"/>
                <a:gd name="connsiteY31" fmla="*/ 3169577 h 5605577"/>
                <a:gd name="connsiteX32" fmla="*/ 153780 w 955003"/>
                <a:gd name="connsiteY32" fmla="*/ 3663264 h 5605577"/>
                <a:gd name="connsiteX33" fmla="*/ 94612 w 955003"/>
                <a:gd name="connsiteY33" fmla="*/ 3859427 h 5605577"/>
                <a:gd name="connsiteX34" fmla="*/ 154702 w 955003"/>
                <a:gd name="connsiteY34" fmla="*/ 3683737 h 5605577"/>
                <a:gd name="connsiteX35" fmla="*/ 191447 w 955003"/>
                <a:gd name="connsiteY35" fmla="*/ 3868941 h 5605577"/>
                <a:gd name="connsiteX36" fmla="*/ 280043 w 955003"/>
                <a:gd name="connsiteY36" fmla="*/ 4115475 h 5605577"/>
                <a:gd name="connsiteX37" fmla="*/ 386760 w 955003"/>
                <a:gd name="connsiteY37" fmla="*/ 4330162 h 5605577"/>
                <a:gd name="connsiteX38" fmla="*/ 270955 w 955003"/>
                <a:gd name="connsiteY38" fmla="*/ 5308098 h 5605577"/>
                <a:gd name="connsiteX39" fmla="*/ 179071 w 955003"/>
                <a:gd name="connsiteY39" fmla="*/ 5595534 h 5605577"/>
                <a:gd name="connsiteX40" fmla="*/ 321746 w 955003"/>
                <a:gd name="connsiteY40" fmla="*/ 5024210 h 5605577"/>
                <a:gd name="connsiteX41" fmla="*/ 368415 w 955003"/>
                <a:gd name="connsiteY41" fmla="*/ 4303069 h 5605577"/>
                <a:gd name="connsiteX42" fmla="*/ 266983 w 955003"/>
                <a:gd name="connsiteY42" fmla="*/ 4109501 h 5605577"/>
                <a:gd name="connsiteX43" fmla="*/ 145000 w 955003"/>
                <a:gd name="connsiteY43" fmla="*/ 3743463 h 5605577"/>
                <a:gd name="connsiteX44" fmla="*/ 142662 w 955003"/>
                <a:gd name="connsiteY44" fmla="*/ 3679436 h 5605577"/>
                <a:gd name="connsiteX45" fmla="*/ 61299 w 955003"/>
                <a:gd name="connsiteY45" fmla="*/ 4012407 h 5605577"/>
                <a:gd name="connsiteX46" fmla="*/ 36877 w 955003"/>
                <a:gd name="connsiteY46" fmla="*/ 4113476 h 5605577"/>
                <a:gd name="connsiteX47" fmla="*/ 8414 w 955003"/>
                <a:gd name="connsiteY47" fmla="*/ 4107037 h 5605577"/>
                <a:gd name="connsiteX48" fmla="*/ 188497 w 955003"/>
                <a:gd name="connsiteY48" fmla="*/ 3266898 h 5605577"/>
                <a:gd name="connsiteX49" fmla="*/ 221476 w 955003"/>
                <a:gd name="connsiteY49" fmla="*/ 3143162 h 5605577"/>
                <a:gd name="connsiteX50" fmla="*/ 436438 w 955003"/>
                <a:gd name="connsiteY50" fmla="*/ 2104752 h 5605577"/>
                <a:gd name="connsiteX51" fmla="*/ 508810 w 955003"/>
                <a:gd name="connsiteY51" fmla="*/ 1652568 h 5605577"/>
                <a:gd name="connsiteX52" fmla="*/ 657818 w 955003"/>
                <a:gd name="connsiteY52" fmla="*/ 861627 h 5605577"/>
                <a:gd name="connsiteX53" fmla="*/ 718310 w 955003"/>
                <a:gd name="connsiteY53" fmla="*/ 414231 h 5605577"/>
                <a:gd name="connsiteX54" fmla="*/ 728387 w 955003"/>
                <a:gd name="connsiteY54" fmla="*/ 356225 h 5605577"/>
                <a:gd name="connsiteX55" fmla="*/ 726061 w 955003"/>
                <a:gd name="connsiteY55" fmla="*/ 344583 h 5605577"/>
                <a:gd name="connsiteX56" fmla="*/ 713090 w 955003"/>
                <a:gd name="connsiteY56" fmla="*/ 317503 h 5605577"/>
                <a:gd name="connsiteX57" fmla="*/ 716171 w 955003"/>
                <a:gd name="connsiteY57" fmla="*/ 298412 h 5605577"/>
                <a:gd name="connsiteX58" fmla="*/ 711335 w 955003"/>
                <a:gd name="connsiteY58" fmla="*/ 297295 h 5605577"/>
                <a:gd name="connsiteX59" fmla="*/ 711279 w 955003"/>
                <a:gd name="connsiteY59" fmla="*/ 297300 h 5605577"/>
                <a:gd name="connsiteX60" fmla="*/ 716830 w 955003"/>
                <a:gd name="connsiteY60" fmla="*/ 290527 h 5605577"/>
                <a:gd name="connsiteX61" fmla="*/ 728737 w 955003"/>
                <a:gd name="connsiteY61" fmla="*/ 228615 h 5605577"/>
                <a:gd name="connsiteX62" fmla="*/ 738262 w 955003"/>
                <a:gd name="connsiteY62" fmla="*/ 159558 h 5605577"/>
                <a:gd name="connsiteX63" fmla="*/ 769218 w 955003"/>
                <a:gd name="connsiteY63" fmla="*/ 73833 h 5605577"/>
                <a:gd name="connsiteX64" fmla="*/ 831130 w 955003"/>
                <a:gd name="connsiteY64" fmla="*/ 14302 h 5605577"/>
                <a:gd name="connsiteX65" fmla="*/ 869230 w 955003"/>
                <a:gd name="connsiteY65" fmla="*/ 15 h 5605577"/>
                <a:gd name="connsiteX0" fmla="*/ 711279 w 955003"/>
                <a:gd name="connsiteY0" fmla="*/ 297300 h 5339208"/>
                <a:gd name="connsiteX1" fmla="*/ 710769 w 955003"/>
                <a:gd name="connsiteY1" fmla="*/ 297922 h 5339208"/>
                <a:gd name="connsiteX2" fmla="*/ 707305 w 955003"/>
                <a:gd name="connsiteY2" fmla="*/ 297671 h 5339208"/>
                <a:gd name="connsiteX3" fmla="*/ 711279 w 955003"/>
                <a:gd name="connsiteY3" fmla="*/ 297300 h 5339208"/>
                <a:gd name="connsiteX4" fmla="*/ 869230 w 955003"/>
                <a:gd name="connsiteY4" fmla="*/ 15 h 5339208"/>
                <a:gd name="connsiteX5" fmla="*/ 904949 w 955003"/>
                <a:gd name="connsiteY5" fmla="*/ 16683 h 5339208"/>
                <a:gd name="connsiteX6" fmla="*/ 933524 w 955003"/>
                <a:gd name="connsiteY6" fmla="*/ 21446 h 5339208"/>
                <a:gd name="connsiteX7" fmla="*/ 954955 w 955003"/>
                <a:gd name="connsiteY7" fmla="*/ 42877 h 5339208"/>
                <a:gd name="connsiteX8" fmla="*/ 938287 w 955003"/>
                <a:gd name="connsiteY8" fmla="*/ 35733 h 5339208"/>
                <a:gd name="connsiteX9" fmla="*/ 904949 w 955003"/>
                <a:gd name="connsiteY9" fmla="*/ 35733 h 5339208"/>
                <a:gd name="connsiteX10" fmla="*/ 883518 w 955003"/>
                <a:gd name="connsiteY10" fmla="*/ 57165 h 5339208"/>
                <a:gd name="connsiteX11" fmla="*/ 859705 w 955003"/>
                <a:gd name="connsiteY11" fmla="*/ 69071 h 5339208"/>
                <a:gd name="connsiteX12" fmla="*/ 843037 w 955003"/>
                <a:gd name="connsiteY12" fmla="*/ 83358 h 5339208"/>
                <a:gd name="connsiteX13" fmla="*/ 828749 w 955003"/>
                <a:gd name="connsiteY13" fmla="*/ 88121 h 5339208"/>
                <a:gd name="connsiteX14" fmla="*/ 854943 w 955003"/>
                <a:gd name="connsiteY14" fmla="*/ 102408 h 5339208"/>
                <a:gd name="connsiteX15" fmla="*/ 864468 w 955003"/>
                <a:gd name="connsiteY15" fmla="*/ 126221 h 5339208"/>
                <a:gd name="connsiteX16" fmla="*/ 862087 w 955003"/>
                <a:gd name="connsiteY16" fmla="*/ 176227 h 5339208"/>
                <a:gd name="connsiteX17" fmla="*/ 850180 w 955003"/>
                <a:gd name="connsiteY17" fmla="*/ 200040 h 5339208"/>
                <a:gd name="connsiteX18" fmla="*/ 840655 w 955003"/>
                <a:gd name="connsiteY18" fmla="*/ 221471 h 5339208"/>
                <a:gd name="connsiteX19" fmla="*/ 823987 w 955003"/>
                <a:gd name="connsiteY19" fmla="*/ 235758 h 5339208"/>
                <a:gd name="connsiteX20" fmla="*/ 807318 w 955003"/>
                <a:gd name="connsiteY20" fmla="*/ 240521 h 5339208"/>
                <a:gd name="connsiteX21" fmla="*/ 790649 w 955003"/>
                <a:gd name="connsiteY21" fmla="*/ 240521 h 5339208"/>
                <a:gd name="connsiteX22" fmla="*/ 797793 w 955003"/>
                <a:gd name="connsiteY22" fmla="*/ 252427 h 5339208"/>
                <a:gd name="connsiteX23" fmla="*/ 797793 w 955003"/>
                <a:gd name="connsiteY23" fmla="*/ 266715 h 5339208"/>
                <a:gd name="connsiteX24" fmla="*/ 785887 w 955003"/>
                <a:gd name="connsiteY24" fmla="*/ 295290 h 5339208"/>
                <a:gd name="connsiteX25" fmla="*/ 778743 w 955003"/>
                <a:gd name="connsiteY25" fmla="*/ 321483 h 5339208"/>
                <a:gd name="connsiteX26" fmla="*/ 773605 w 955003"/>
                <a:gd name="connsiteY26" fmla="*/ 344606 h 5339208"/>
                <a:gd name="connsiteX27" fmla="*/ 774459 w 955003"/>
                <a:gd name="connsiteY27" fmla="*/ 349956 h 5339208"/>
                <a:gd name="connsiteX28" fmla="*/ 763183 w 955003"/>
                <a:gd name="connsiteY28" fmla="*/ 464747 h 5339208"/>
                <a:gd name="connsiteX29" fmla="*/ 577608 w 955003"/>
                <a:gd name="connsiteY29" fmla="*/ 1480713 h 5339208"/>
                <a:gd name="connsiteX30" fmla="*/ 434768 w 955003"/>
                <a:gd name="connsiteY30" fmla="*/ 2310535 h 5339208"/>
                <a:gd name="connsiteX31" fmla="*/ 255394 w 955003"/>
                <a:gd name="connsiteY31" fmla="*/ 3169577 h 5339208"/>
                <a:gd name="connsiteX32" fmla="*/ 153780 w 955003"/>
                <a:gd name="connsiteY32" fmla="*/ 3663264 h 5339208"/>
                <a:gd name="connsiteX33" fmla="*/ 94612 w 955003"/>
                <a:gd name="connsiteY33" fmla="*/ 3859427 h 5339208"/>
                <a:gd name="connsiteX34" fmla="*/ 154702 w 955003"/>
                <a:gd name="connsiteY34" fmla="*/ 3683737 h 5339208"/>
                <a:gd name="connsiteX35" fmla="*/ 191447 w 955003"/>
                <a:gd name="connsiteY35" fmla="*/ 3868941 h 5339208"/>
                <a:gd name="connsiteX36" fmla="*/ 280043 w 955003"/>
                <a:gd name="connsiteY36" fmla="*/ 4115475 h 5339208"/>
                <a:gd name="connsiteX37" fmla="*/ 386760 w 955003"/>
                <a:gd name="connsiteY37" fmla="*/ 4330162 h 5339208"/>
                <a:gd name="connsiteX38" fmla="*/ 270955 w 955003"/>
                <a:gd name="connsiteY38" fmla="*/ 5308098 h 5339208"/>
                <a:gd name="connsiteX39" fmla="*/ 321746 w 955003"/>
                <a:gd name="connsiteY39" fmla="*/ 5024210 h 5339208"/>
                <a:gd name="connsiteX40" fmla="*/ 368415 w 955003"/>
                <a:gd name="connsiteY40" fmla="*/ 4303069 h 5339208"/>
                <a:gd name="connsiteX41" fmla="*/ 266983 w 955003"/>
                <a:gd name="connsiteY41" fmla="*/ 4109501 h 5339208"/>
                <a:gd name="connsiteX42" fmla="*/ 145000 w 955003"/>
                <a:gd name="connsiteY42" fmla="*/ 3743463 h 5339208"/>
                <a:gd name="connsiteX43" fmla="*/ 142662 w 955003"/>
                <a:gd name="connsiteY43" fmla="*/ 3679436 h 5339208"/>
                <a:gd name="connsiteX44" fmla="*/ 61299 w 955003"/>
                <a:gd name="connsiteY44" fmla="*/ 4012407 h 5339208"/>
                <a:gd name="connsiteX45" fmla="*/ 36877 w 955003"/>
                <a:gd name="connsiteY45" fmla="*/ 4113476 h 5339208"/>
                <a:gd name="connsiteX46" fmla="*/ 8414 w 955003"/>
                <a:gd name="connsiteY46" fmla="*/ 4107037 h 5339208"/>
                <a:gd name="connsiteX47" fmla="*/ 188497 w 955003"/>
                <a:gd name="connsiteY47" fmla="*/ 3266898 h 5339208"/>
                <a:gd name="connsiteX48" fmla="*/ 221476 w 955003"/>
                <a:gd name="connsiteY48" fmla="*/ 3143162 h 5339208"/>
                <a:gd name="connsiteX49" fmla="*/ 436438 w 955003"/>
                <a:gd name="connsiteY49" fmla="*/ 2104752 h 5339208"/>
                <a:gd name="connsiteX50" fmla="*/ 508810 w 955003"/>
                <a:gd name="connsiteY50" fmla="*/ 1652568 h 5339208"/>
                <a:gd name="connsiteX51" fmla="*/ 657818 w 955003"/>
                <a:gd name="connsiteY51" fmla="*/ 861627 h 5339208"/>
                <a:gd name="connsiteX52" fmla="*/ 718310 w 955003"/>
                <a:gd name="connsiteY52" fmla="*/ 414231 h 5339208"/>
                <a:gd name="connsiteX53" fmla="*/ 728387 w 955003"/>
                <a:gd name="connsiteY53" fmla="*/ 356225 h 5339208"/>
                <a:gd name="connsiteX54" fmla="*/ 726061 w 955003"/>
                <a:gd name="connsiteY54" fmla="*/ 344583 h 5339208"/>
                <a:gd name="connsiteX55" fmla="*/ 713090 w 955003"/>
                <a:gd name="connsiteY55" fmla="*/ 317503 h 5339208"/>
                <a:gd name="connsiteX56" fmla="*/ 716171 w 955003"/>
                <a:gd name="connsiteY56" fmla="*/ 298412 h 5339208"/>
                <a:gd name="connsiteX57" fmla="*/ 711335 w 955003"/>
                <a:gd name="connsiteY57" fmla="*/ 297295 h 5339208"/>
                <a:gd name="connsiteX58" fmla="*/ 711279 w 955003"/>
                <a:gd name="connsiteY58" fmla="*/ 297300 h 5339208"/>
                <a:gd name="connsiteX59" fmla="*/ 716830 w 955003"/>
                <a:gd name="connsiteY59" fmla="*/ 290527 h 5339208"/>
                <a:gd name="connsiteX60" fmla="*/ 728737 w 955003"/>
                <a:gd name="connsiteY60" fmla="*/ 228615 h 5339208"/>
                <a:gd name="connsiteX61" fmla="*/ 738262 w 955003"/>
                <a:gd name="connsiteY61" fmla="*/ 159558 h 5339208"/>
                <a:gd name="connsiteX62" fmla="*/ 769218 w 955003"/>
                <a:gd name="connsiteY62" fmla="*/ 73833 h 5339208"/>
                <a:gd name="connsiteX63" fmla="*/ 831130 w 955003"/>
                <a:gd name="connsiteY63" fmla="*/ 14302 h 5339208"/>
                <a:gd name="connsiteX64" fmla="*/ 869230 w 955003"/>
                <a:gd name="connsiteY64" fmla="*/ 15 h 5339208"/>
                <a:gd name="connsiteX0" fmla="*/ 711279 w 955003"/>
                <a:gd name="connsiteY0" fmla="*/ 297300 h 5024237"/>
                <a:gd name="connsiteX1" fmla="*/ 710769 w 955003"/>
                <a:gd name="connsiteY1" fmla="*/ 297922 h 5024237"/>
                <a:gd name="connsiteX2" fmla="*/ 707305 w 955003"/>
                <a:gd name="connsiteY2" fmla="*/ 297671 h 5024237"/>
                <a:gd name="connsiteX3" fmla="*/ 711279 w 955003"/>
                <a:gd name="connsiteY3" fmla="*/ 297300 h 5024237"/>
                <a:gd name="connsiteX4" fmla="*/ 869230 w 955003"/>
                <a:gd name="connsiteY4" fmla="*/ 15 h 5024237"/>
                <a:gd name="connsiteX5" fmla="*/ 904949 w 955003"/>
                <a:gd name="connsiteY5" fmla="*/ 16683 h 5024237"/>
                <a:gd name="connsiteX6" fmla="*/ 933524 w 955003"/>
                <a:gd name="connsiteY6" fmla="*/ 21446 h 5024237"/>
                <a:gd name="connsiteX7" fmla="*/ 954955 w 955003"/>
                <a:gd name="connsiteY7" fmla="*/ 42877 h 5024237"/>
                <a:gd name="connsiteX8" fmla="*/ 938287 w 955003"/>
                <a:gd name="connsiteY8" fmla="*/ 35733 h 5024237"/>
                <a:gd name="connsiteX9" fmla="*/ 904949 w 955003"/>
                <a:gd name="connsiteY9" fmla="*/ 35733 h 5024237"/>
                <a:gd name="connsiteX10" fmla="*/ 883518 w 955003"/>
                <a:gd name="connsiteY10" fmla="*/ 57165 h 5024237"/>
                <a:gd name="connsiteX11" fmla="*/ 859705 w 955003"/>
                <a:gd name="connsiteY11" fmla="*/ 69071 h 5024237"/>
                <a:gd name="connsiteX12" fmla="*/ 843037 w 955003"/>
                <a:gd name="connsiteY12" fmla="*/ 83358 h 5024237"/>
                <a:gd name="connsiteX13" fmla="*/ 828749 w 955003"/>
                <a:gd name="connsiteY13" fmla="*/ 88121 h 5024237"/>
                <a:gd name="connsiteX14" fmla="*/ 854943 w 955003"/>
                <a:gd name="connsiteY14" fmla="*/ 102408 h 5024237"/>
                <a:gd name="connsiteX15" fmla="*/ 864468 w 955003"/>
                <a:gd name="connsiteY15" fmla="*/ 126221 h 5024237"/>
                <a:gd name="connsiteX16" fmla="*/ 862087 w 955003"/>
                <a:gd name="connsiteY16" fmla="*/ 176227 h 5024237"/>
                <a:gd name="connsiteX17" fmla="*/ 850180 w 955003"/>
                <a:gd name="connsiteY17" fmla="*/ 200040 h 5024237"/>
                <a:gd name="connsiteX18" fmla="*/ 840655 w 955003"/>
                <a:gd name="connsiteY18" fmla="*/ 221471 h 5024237"/>
                <a:gd name="connsiteX19" fmla="*/ 823987 w 955003"/>
                <a:gd name="connsiteY19" fmla="*/ 235758 h 5024237"/>
                <a:gd name="connsiteX20" fmla="*/ 807318 w 955003"/>
                <a:gd name="connsiteY20" fmla="*/ 240521 h 5024237"/>
                <a:gd name="connsiteX21" fmla="*/ 790649 w 955003"/>
                <a:gd name="connsiteY21" fmla="*/ 240521 h 5024237"/>
                <a:gd name="connsiteX22" fmla="*/ 797793 w 955003"/>
                <a:gd name="connsiteY22" fmla="*/ 252427 h 5024237"/>
                <a:gd name="connsiteX23" fmla="*/ 797793 w 955003"/>
                <a:gd name="connsiteY23" fmla="*/ 266715 h 5024237"/>
                <a:gd name="connsiteX24" fmla="*/ 785887 w 955003"/>
                <a:gd name="connsiteY24" fmla="*/ 295290 h 5024237"/>
                <a:gd name="connsiteX25" fmla="*/ 778743 w 955003"/>
                <a:gd name="connsiteY25" fmla="*/ 321483 h 5024237"/>
                <a:gd name="connsiteX26" fmla="*/ 773605 w 955003"/>
                <a:gd name="connsiteY26" fmla="*/ 344606 h 5024237"/>
                <a:gd name="connsiteX27" fmla="*/ 774459 w 955003"/>
                <a:gd name="connsiteY27" fmla="*/ 349956 h 5024237"/>
                <a:gd name="connsiteX28" fmla="*/ 763183 w 955003"/>
                <a:gd name="connsiteY28" fmla="*/ 464747 h 5024237"/>
                <a:gd name="connsiteX29" fmla="*/ 577608 w 955003"/>
                <a:gd name="connsiteY29" fmla="*/ 1480713 h 5024237"/>
                <a:gd name="connsiteX30" fmla="*/ 434768 w 955003"/>
                <a:gd name="connsiteY30" fmla="*/ 2310535 h 5024237"/>
                <a:gd name="connsiteX31" fmla="*/ 255394 w 955003"/>
                <a:gd name="connsiteY31" fmla="*/ 3169577 h 5024237"/>
                <a:gd name="connsiteX32" fmla="*/ 153780 w 955003"/>
                <a:gd name="connsiteY32" fmla="*/ 3663264 h 5024237"/>
                <a:gd name="connsiteX33" fmla="*/ 94612 w 955003"/>
                <a:gd name="connsiteY33" fmla="*/ 3859427 h 5024237"/>
                <a:gd name="connsiteX34" fmla="*/ 154702 w 955003"/>
                <a:gd name="connsiteY34" fmla="*/ 3683737 h 5024237"/>
                <a:gd name="connsiteX35" fmla="*/ 191447 w 955003"/>
                <a:gd name="connsiteY35" fmla="*/ 3868941 h 5024237"/>
                <a:gd name="connsiteX36" fmla="*/ 280043 w 955003"/>
                <a:gd name="connsiteY36" fmla="*/ 4115475 h 5024237"/>
                <a:gd name="connsiteX37" fmla="*/ 386760 w 955003"/>
                <a:gd name="connsiteY37" fmla="*/ 4330162 h 5024237"/>
                <a:gd name="connsiteX38" fmla="*/ 321746 w 955003"/>
                <a:gd name="connsiteY38" fmla="*/ 5024210 h 5024237"/>
                <a:gd name="connsiteX39" fmla="*/ 368415 w 955003"/>
                <a:gd name="connsiteY39" fmla="*/ 4303069 h 5024237"/>
                <a:gd name="connsiteX40" fmla="*/ 266983 w 955003"/>
                <a:gd name="connsiteY40" fmla="*/ 4109501 h 5024237"/>
                <a:gd name="connsiteX41" fmla="*/ 145000 w 955003"/>
                <a:gd name="connsiteY41" fmla="*/ 3743463 h 5024237"/>
                <a:gd name="connsiteX42" fmla="*/ 142662 w 955003"/>
                <a:gd name="connsiteY42" fmla="*/ 3679436 h 5024237"/>
                <a:gd name="connsiteX43" fmla="*/ 61299 w 955003"/>
                <a:gd name="connsiteY43" fmla="*/ 4012407 h 5024237"/>
                <a:gd name="connsiteX44" fmla="*/ 36877 w 955003"/>
                <a:gd name="connsiteY44" fmla="*/ 4113476 h 5024237"/>
                <a:gd name="connsiteX45" fmla="*/ 8414 w 955003"/>
                <a:gd name="connsiteY45" fmla="*/ 4107037 h 5024237"/>
                <a:gd name="connsiteX46" fmla="*/ 188497 w 955003"/>
                <a:gd name="connsiteY46" fmla="*/ 3266898 h 5024237"/>
                <a:gd name="connsiteX47" fmla="*/ 221476 w 955003"/>
                <a:gd name="connsiteY47" fmla="*/ 3143162 h 5024237"/>
                <a:gd name="connsiteX48" fmla="*/ 436438 w 955003"/>
                <a:gd name="connsiteY48" fmla="*/ 2104752 h 5024237"/>
                <a:gd name="connsiteX49" fmla="*/ 508810 w 955003"/>
                <a:gd name="connsiteY49" fmla="*/ 1652568 h 5024237"/>
                <a:gd name="connsiteX50" fmla="*/ 657818 w 955003"/>
                <a:gd name="connsiteY50" fmla="*/ 861627 h 5024237"/>
                <a:gd name="connsiteX51" fmla="*/ 718310 w 955003"/>
                <a:gd name="connsiteY51" fmla="*/ 414231 h 5024237"/>
                <a:gd name="connsiteX52" fmla="*/ 728387 w 955003"/>
                <a:gd name="connsiteY52" fmla="*/ 356225 h 5024237"/>
                <a:gd name="connsiteX53" fmla="*/ 726061 w 955003"/>
                <a:gd name="connsiteY53" fmla="*/ 344583 h 5024237"/>
                <a:gd name="connsiteX54" fmla="*/ 713090 w 955003"/>
                <a:gd name="connsiteY54" fmla="*/ 317503 h 5024237"/>
                <a:gd name="connsiteX55" fmla="*/ 716171 w 955003"/>
                <a:gd name="connsiteY55" fmla="*/ 298412 h 5024237"/>
                <a:gd name="connsiteX56" fmla="*/ 711335 w 955003"/>
                <a:gd name="connsiteY56" fmla="*/ 297295 h 5024237"/>
                <a:gd name="connsiteX57" fmla="*/ 711279 w 955003"/>
                <a:gd name="connsiteY57" fmla="*/ 297300 h 5024237"/>
                <a:gd name="connsiteX58" fmla="*/ 716830 w 955003"/>
                <a:gd name="connsiteY58" fmla="*/ 290527 h 5024237"/>
                <a:gd name="connsiteX59" fmla="*/ 728737 w 955003"/>
                <a:gd name="connsiteY59" fmla="*/ 228615 h 5024237"/>
                <a:gd name="connsiteX60" fmla="*/ 738262 w 955003"/>
                <a:gd name="connsiteY60" fmla="*/ 159558 h 5024237"/>
                <a:gd name="connsiteX61" fmla="*/ 769218 w 955003"/>
                <a:gd name="connsiteY61" fmla="*/ 73833 h 5024237"/>
                <a:gd name="connsiteX62" fmla="*/ 831130 w 955003"/>
                <a:gd name="connsiteY62" fmla="*/ 14302 h 5024237"/>
                <a:gd name="connsiteX63" fmla="*/ 869230 w 955003"/>
                <a:gd name="connsiteY63" fmla="*/ 15 h 5024237"/>
                <a:gd name="connsiteX0" fmla="*/ 711279 w 955003"/>
                <a:gd name="connsiteY0" fmla="*/ 297300 h 4345207"/>
                <a:gd name="connsiteX1" fmla="*/ 710769 w 955003"/>
                <a:gd name="connsiteY1" fmla="*/ 297922 h 4345207"/>
                <a:gd name="connsiteX2" fmla="*/ 707305 w 955003"/>
                <a:gd name="connsiteY2" fmla="*/ 297671 h 4345207"/>
                <a:gd name="connsiteX3" fmla="*/ 711279 w 955003"/>
                <a:gd name="connsiteY3" fmla="*/ 297300 h 4345207"/>
                <a:gd name="connsiteX4" fmla="*/ 869230 w 955003"/>
                <a:gd name="connsiteY4" fmla="*/ 15 h 4345207"/>
                <a:gd name="connsiteX5" fmla="*/ 904949 w 955003"/>
                <a:gd name="connsiteY5" fmla="*/ 16683 h 4345207"/>
                <a:gd name="connsiteX6" fmla="*/ 933524 w 955003"/>
                <a:gd name="connsiteY6" fmla="*/ 21446 h 4345207"/>
                <a:gd name="connsiteX7" fmla="*/ 954955 w 955003"/>
                <a:gd name="connsiteY7" fmla="*/ 42877 h 4345207"/>
                <a:gd name="connsiteX8" fmla="*/ 938287 w 955003"/>
                <a:gd name="connsiteY8" fmla="*/ 35733 h 4345207"/>
                <a:gd name="connsiteX9" fmla="*/ 904949 w 955003"/>
                <a:gd name="connsiteY9" fmla="*/ 35733 h 4345207"/>
                <a:gd name="connsiteX10" fmla="*/ 883518 w 955003"/>
                <a:gd name="connsiteY10" fmla="*/ 57165 h 4345207"/>
                <a:gd name="connsiteX11" fmla="*/ 859705 w 955003"/>
                <a:gd name="connsiteY11" fmla="*/ 69071 h 4345207"/>
                <a:gd name="connsiteX12" fmla="*/ 843037 w 955003"/>
                <a:gd name="connsiteY12" fmla="*/ 83358 h 4345207"/>
                <a:gd name="connsiteX13" fmla="*/ 828749 w 955003"/>
                <a:gd name="connsiteY13" fmla="*/ 88121 h 4345207"/>
                <a:gd name="connsiteX14" fmla="*/ 854943 w 955003"/>
                <a:gd name="connsiteY14" fmla="*/ 102408 h 4345207"/>
                <a:gd name="connsiteX15" fmla="*/ 864468 w 955003"/>
                <a:gd name="connsiteY15" fmla="*/ 126221 h 4345207"/>
                <a:gd name="connsiteX16" fmla="*/ 862087 w 955003"/>
                <a:gd name="connsiteY16" fmla="*/ 176227 h 4345207"/>
                <a:gd name="connsiteX17" fmla="*/ 850180 w 955003"/>
                <a:gd name="connsiteY17" fmla="*/ 200040 h 4345207"/>
                <a:gd name="connsiteX18" fmla="*/ 840655 w 955003"/>
                <a:gd name="connsiteY18" fmla="*/ 221471 h 4345207"/>
                <a:gd name="connsiteX19" fmla="*/ 823987 w 955003"/>
                <a:gd name="connsiteY19" fmla="*/ 235758 h 4345207"/>
                <a:gd name="connsiteX20" fmla="*/ 807318 w 955003"/>
                <a:gd name="connsiteY20" fmla="*/ 240521 h 4345207"/>
                <a:gd name="connsiteX21" fmla="*/ 790649 w 955003"/>
                <a:gd name="connsiteY21" fmla="*/ 240521 h 4345207"/>
                <a:gd name="connsiteX22" fmla="*/ 797793 w 955003"/>
                <a:gd name="connsiteY22" fmla="*/ 252427 h 4345207"/>
                <a:gd name="connsiteX23" fmla="*/ 797793 w 955003"/>
                <a:gd name="connsiteY23" fmla="*/ 266715 h 4345207"/>
                <a:gd name="connsiteX24" fmla="*/ 785887 w 955003"/>
                <a:gd name="connsiteY24" fmla="*/ 295290 h 4345207"/>
                <a:gd name="connsiteX25" fmla="*/ 778743 w 955003"/>
                <a:gd name="connsiteY25" fmla="*/ 321483 h 4345207"/>
                <a:gd name="connsiteX26" fmla="*/ 773605 w 955003"/>
                <a:gd name="connsiteY26" fmla="*/ 344606 h 4345207"/>
                <a:gd name="connsiteX27" fmla="*/ 774459 w 955003"/>
                <a:gd name="connsiteY27" fmla="*/ 349956 h 4345207"/>
                <a:gd name="connsiteX28" fmla="*/ 763183 w 955003"/>
                <a:gd name="connsiteY28" fmla="*/ 464747 h 4345207"/>
                <a:gd name="connsiteX29" fmla="*/ 577608 w 955003"/>
                <a:gd name="connsiteY29" fmla="*/ 1480713 h 4345207"/>
                <a:gd name="connsiteX30" fmla="*/ 434768 w 955003"/>
                <a:gd name="connsiteY30" fmla="*/ 2310535 h 4345207"/>
                <a:gd name="connsiteX31" fmla="*/ 255394 w 955003"/>
                <a:gd name="connsiteY31" fmla="*/ 3169577 h 4345207"/>
                <a:gd name="connsiteX32" fmla="*/ 153780 w 955003"/>
                <a:gd name="connsiteY32" fmla="*/ 3663264 h 4345207"/>
                <a:gd name="connsiteX33" fmla="*/ 94612 w 955003"/>
                <a:gd name="connsiteY33" fmla="*/ 3859427 h 4345207"/>
                <a:gd name="connsiteX34" fmla="*/ 154702 w 955003"/>
                <a:gd name="connsiteY34" fmla="*/ 3683737 h 4345207"/>
                <a:gd name="connsiteX35" fmla="*/ 191447 w 955003"/>
                <a:gd name="connsiteY35" fmla="*/ 3868941 h 4345207"/>
                <a:gd name="connsiteX36" fmla="*/ 280043 w 955003"/>
                <a:gd name="connsiteY36" fmla="*/ 4115475 h 4345207"/>
                <a:gd name="connsiteX37" fmla="*/ 386760 w 955003"/>
                <a:gd name="connsiteY37" fmla="*/ 4330162 h 4345207"/>
                <a:gd name="connsiteX38" fmla="*/ 368415 w 955003"/>
                <a:gd name="connsiteY38" fmla="*/ 4303069 h 4345207"/>
                <a:gd name="connsiteX39" fmla="*/ 266983 w 955003"/>
                <a:gd name="connsiteY39" fmla="*/ 4109501 h 4345207"/>
                <a:gd name="connsiteX40" fmla="*/ 145000 w 955003"/>
                <a:gd name="connsiteY40" fmla="*/ 3743463 h 4345207"/>
                <a:gd name="connsiteX41" fmla="*/ 142662 w 955003"/>
                <a:gd name="connsiteY41" fmla="*/ 3679436 h 4345207"/>
                <a:gd name="connsiteX42" fmla="*/ 61299 w 955003"/>
                <a:gd name="connsiteY42" fmla="*/ 4012407 h 4345207"/>
                <a:gd name="connsiteX43" fmla="*/ 36877 w 955003"/>
                <a:gd name="connsiteY43" fmla="*/ 4113476 h 4345207"/>
                <a:gd name="connsiteX44" fmla="*/ 8414 w 955003"/>
                <a:gd name="connsiteY44" fmla="*/ 4107037 h 4345207"/>
                <a:gd name="connsiteX45" fmla="*/ 188497 w 955003"/>
                <a:gd name="connsiteY45" fmla="*/ 3266898 h 4345207"/>
                <a:gd name="connsiteX46" fmla="*/ 221476 w 955003"/>
                <a:gd name="connsiteY46" fmla="*/ 3143162 h 4345207"/>
                <a:gd name="connsiteX47" fmla="*/ 436438 w 955003"/>
                <a:gd name="connsiteY47" fmla="*/ 2104752 h 4345207"/>
                <a:gd name="connsiteX48" fmla="*/ 508810 w 955003"/>
                <a:gd name="connsiteY48" fmla="*/ 1652568 h 4345207"/>
                <a:gd name="connsiteX49" fmla="*/ 657818 w 955003"/>
                <a:gd name="connsiteY49" fmla="*/ 861627 h 4345207"/>
                <a:gd name="connsiteX50" fmla="*/ 718310 w 955003"/>
                <a:gd name="connsiteY50" fmla="*/ 414231 h 4345207"/>
                <a:gd name="connsiteX51" fmla="*/ 728387 w 955003"/>
                <a:gd name="connsiteY51" fmla="*/ 356225 h 4345207"/>
                <a:gd name="connsiteX52" fmla="*/ 726061 w 955003"/>
                <a:gd name="connsiteY52" fmla="*/ 344583 h 4345207"/>
                <a:gd name="connsiteX53" fmla="*/ 713090 w 955003"/>
                <a:gd name="connsiteY53" fmla="*/ 317503 h 4345207"/>
                <a:gd name="connsiteX54" fmla="*/ 716171 w 955003"/>
                <a:gd name="connsiteY54" fmla="*/ 298412 h 4345207"/>
                <a:gd name="connsiteX55" fmla="*/ 711335 w 955003"/>
                <a:gd name="connsiteY55" fmla="*/ 297295 h 4345207"/>
                <a:gd name="connsiteX56" fmla="*/ 711279 w 955003"/>
                <a:gd name="connsiteY56" fmla="*/ 297300 h 4345207"/>
                <a:gd name="connsiteX57" fmla="*/ 716830 w 955003"/>
                <a:gd name="connsiteY57" fmla="*/ 290527 h 4345207"/>
                <a:gd name="connsiteX58" fmla="*/ 728737 w 955003"/>
                <a:gd name="connsiteY58" fmla="*/ 228615 h 4345207"/>
                <a:gd name="connsiteX59" fmla="*/ 738262 w 955003"/>
                <a:gd name="connsiteY59" fmla="*/ 159558 h 4345207"/>
                <a:gd name="connsiteX60" fmla="*/ 769218 w 955003"/>
                <a:gd name="connsiteY60" fmla="*/ 73833 h 4345207"/>
                <a:gd name="connsiteX61" fmla="*/ 831130 w 955003"/>
                <a:gd name="connsiteY61" fmla="*/ 14302 h 4345207"/>
                <a:gd name="connsiteX62" fmla="*/ 869230 w 955003"/>
                <a:gd name="connsiteY62" fmla="*/ 15 h 4345207"/>
                <a:gd name="connsiteX0" fmla="*/ 711279 w 955003"/>
                <a:gd name="connsiteY0" fmla="*/ 297300 h 4330162"/>
                <a:gd name="connsiteX1" fmla="*/ 710769 w 955003"/>
                <a:gd name="connsiteY1" fmla="*/ 297922 h 4330162"/>
                <a:gd name="connsiteX2" fmla="*/ 707305 w 955003"/>
                <a:gd name="connsiteY2" fmla="*/ 297671 h 4330162"/>
                <a:gd name="connsiteX3" fmla="*/ 711279 w 955003"/>
                <a:gd name="connsiteY3" fmla="*/ 297300 h 4330162"/>
                <a:gd name="connsiteX4" fmla="*/ 869230 w 955003"/>
                <a:gd name="connsiteY4" fmla="*/ 15 h 4330162"/>
                <a:gd name="connsiteX5" fmla="*/ 904949 w 955003"/>
                <a:gd name="connsiteY5" fmla="*/ 16683 h 4330162"/>
                <a:gd name="connsiteX6" fmla="*/ 933524 w 955003"/>
                <a:gd name="connsiteY6" fmla="*/ 21446 h 4330162"/>
                <a:gd name="connsiteX7" fmla="*/ 954955 w 955003"/>
                <a:gd name="connsiteY7" fmla="*/ 42877 h 4330162"/>
                <a:gd name="connsiteX8" fmla="*/ 938287 w 955003"/>
                <a:gd name="connsiteY8" fmla="*/ 35733 h 4330162"/>
                <a:gd name="connsiteX9" fmla="*/ 904949 w 955003"/>
                <a:gd name="connsiteY9" fmla="*/ 35733 h 4330162"/>
                <a:gd name="connsiteX10" fmla="*/ 883518 w 955003"/>
                <a:gd name="connsiteY10" fmla="*/ 57165 h 4330162"/>
                <a:gd name="connsiteX11" fmla="*/ 859705 w 955003"/>
                <a:gd name="connsiteY11" fmla="*/ 69071 h 4330162"/>
                <a:gd name="connsiteX12" fmla="*/ 843037 w 955003"/>
                <a:gd name="connsiteY12" fmla="*/ 83358 h 4330162"/>
                <a:gd name="connsiteX13" fmla="*/ 828749 w 955003"/>
                <a:gd name="connsiteY13" fmla="*/ 88121 h 4330162"/>
                <a:gd name="connsiteX14" fmla="*/ 854943 w 955003"/>
                <a:gd name="connsiteY14" fmla="*/ 102408 h 4330162"/>
                <a:gd name="connsiteX15" fmla="*/ 864468 w 955003"/>
                <a:gd name="connsiteY15" fmla="*/ 126221 h 4330162"/>
                <a:gd name="connsiteX16" fmla="*/ 862087 w 955003"/>
                <a:gd name="connsiteY16" fmla="*/ 176227 h 4330162"/>
                <a:gd name="connsiteX17" fmla="*/ 850180 w 955003"/>
                <a:gd name="connsiteY17" fmla="*/ 200040 h 4330162"/>
                <a:gd name="connsiteX18" fmla="*/ 840655 w 955003"/>
                <a:gd name="connsiteY18" fmla="*/ 221471 h 4330162"/>
                <a:gd name="connsiteX19" fmla="*/ 823987 w 955003"/>
                <a:gd name="connsiteY19" fmla="*/ 235758 h 4330162"/>
                <a:gd name="connsiteX20" fmla="*/ 807318 w 955003"/>
                <a:gd name="connsiteY20" fmla="*/ 240521 h 4330162"/>
                <a:gd name="connsiteX21" fmla="*/ 790649 w 955003"/>
                <a:gd name="connsiteY21" fmla="*/ 240521 h 4330162"/>
                <a:gd name="connsiteX22" fmla="*/ 797793 w 955003"/>
                <a:gd name="connsiteY22" fmla="*/ 252427 h 4330162"/>
                <a:gd name="connsiteX23" fmla="*/ 797793 w 955003"/>
                <a:gd name="connsiteY23" fmla="*/ 266715 h 4330162"/>
                <a:gd name="connsiteX24" fmla="*/ 785887 w 955003"/>
                <a:gd name="connsiteY24" fmla="*/ 295290 h 4330162"/>
                <a:gd name="connsiteX25" fmla="*/ 778743 w 955003"/>
                <a:gd name="connsiteY25" fmla="*/ 321483 h 4330162"/>
                <a:gd name="connsiteX26" fmla="*/ 773605 w 955003"/>
                <a:gd name="connsiteY26" fmla="*/ 344606 h 4330162"/>
                <a:gd name="connsiteX27" fmla="*/ 774459 w 955003"/>
                <a:gd name="connsiteY27" fmla="*/ 349956 h 4330162"/>
                <a:gd name="connsiteX28" fmla="*/ 763183 w 955003"/>
                <a:gd name="connsiteY28" fmla="*/ 464747 h 4330162"/>
                <a:gd name="connsiteX29" fmla="*/ 577608 w 955003"/>
                <a:gd name="connsiteY29" fmla="*/ 1480713 h 4330162"/>
                <a:gd name="connsiteX30" fmla="*/ 434768 w 955003"/>
                <a:gd name="connsiteY30" fmla="*/ 2310535 h 4330162"/>
                <a:gd name="connsiteX31" fmla="*/ 255394 w 955003"/>
                <a:gd name="connsiteY31" fmla="*/ 3169577 h 4330162"/>
                <a:gd name="connsiteX32" fmla="*/ 153780 w 955003"/>
                <a:gd name="connsiteY32" fmla="*/ 3663264 h 4330162"/>
                <a:gd name="connsiteX33" fmla="*/ 94612 w 955003"/>
                <a:gd name="connsiteY33" fmla="*/ 3859427 h 4330162"/>
                <a:gd name="connsiteX34" fmla="*/ 154702 w 955003"/>
                <a:gd name="connsiteY34" fmla="*/ 3683737 h 4330162"/>
                <a:gd name="connsiteX35" fmla="*/ 191447 w 955003"/>
                <a:gd name="connsiteY35" fmla="*/ 3868941 h 4330162"/>
                <a:gd name="connsiteX36" fmla="*/ 280043 w 955003"/>
                <a:gd name="connsiteY36" fmla="*/ 4115475 h 4330162"/>
                <a:gd name="connsiteX37" fmla="*/ 386760 w 955003"/>
                <a:gd name="connsiteY37" fmla="*/ 4330162 h 4330162"/>
                <a:gd name="connsiteX38" fmla="*/ 266983 w 955003"/>
                <a:gd name="connsiteY38" fmla="*/ 4109501 h 4330162"/>
                <a:gd name="connsiteX39" fmla="*/ 145000 w 955003"/>
                <a:gd name="connsiteY39" fmla="*/ 3743463 h 4330162"/>
                <a:gd name="connsiteX40" fmla="*/ 142662 w 955003"/>
                <a:gd name="connsiteY40" fmla="*/ 3679436 h 4330162"/>
                <a:gd name="connsiteX41" fmla="*/ 61299 w 955003"/>
                <a:gd name="connsiteY41" fmla="*/ 4012407 h 4330162"/>
                <a:gd name="connsiteX42" fmla="*/ 36877 w 955003"/>
                <a:gd name="connsiteY42" fmla="*/ 4113476 h 4330162"/>
                <a:gd name="connsiteX43" fmla="*/ 8414 w 955003"/>
                <a:gd name="connsiteY43" fmla="*/ 4107037 h 4330162"/>
                <a:gd name="connsiteX44" fmla="*/ 188497 w 955003"/>
                <a:gd name="connsiteY44" fmla="*/ 3266898 h 4330162"/>
                <a:gd name="connsiteX45" fmla="*/ 221476 w 955003"/>
                <a:gd name="connsiteY45" fmla="*/ 3143162 h 4330162"/>
                <a:gd name="connsiteX46" fmla="*/ 436438 w 955003"/>
                <a:gd name="connsiteY46" fmla="*/ 2104752 h 4330162"/>
                <a:gd name="connsiteX47" fmla="*/ 508810 w 955003"/>
                <a:gd name="connsiteY47" fmla="*/ 1652568 h 4330162"/>
                <a:gd name="connsiteX48" fmla="*/ 657818 w 955003"/>
                <a:gd name="connsiteY48" fmla="*/ 861627 h 4330162"/>
                <a:gd name="connsiteX49" fmla="*/ 718310 w 955003"/>
                <a:gd name="connsiteY49" fmla="*/ 414231 h 4330162"/>
                <a:gd name="connsiteX50" fmla="*/ 728387 w 955003"/>
                <a:gd name="connsiteY50" fmla="*/ 356225 h 4330162"/>
                <a:gd name="connsiteX51" fmla="*/ 726061 w 955003"/>
                <a:gd name="connsiteY51" fmla="*/ 344583 h 4330162"/>
                <a:gd name="connsiteX52" fmla="*/ 713090 w 955003"/>
                <a:gd name="connsiteY52" fmla="*/ 317503 h 4330162"/>
                <a:gd name="connsiteX53" fmla="*/ 716171 w 955003"/>
                <a:gd name="connsiteY53" fmla="*/ 298412 h 4330162"/>
                <a:gd name="connsiteX54" fmla="*/ 711335 w 955003"/>
                <a:gd name="connsiteY54" fmla="*/ 297295 h 4330162"/>
                <a:gd name="connsiteX55" fmla="*/ 711279 w 955003"/>
                <a:gd name="connsiteY55" fmla="*/ 297300 h 4330162"/>
                <a:gd name="connsiteX56" fmla="*/ 716830 w 955003"/>
                <a:gd name="connsiteY56" fmla="*/ 290527 h 4330162"/>
                <a:gd name="connsiteX57" fmla="*/ 728737 w 955003"/>
                <a:gd name="connsiteY57" fmla="*/ 228615 h 4330162"/>
                <a:gd name="connsiteX58" fmla="*/ 738262 w 955003"/>
                <a:gd name="connsiteY58" fmla="*/ 159558 h 4330162"/>
                <a:gd name="connsiteX59" fmla="*/ 769218 w 955003"/>
                <a:gd name="connsiteY59" fmla="*/ 73833 h 4330162"/>
                <a:gd name="connsiteX60" fmla="*/ 831130 w 955003"/>
                <a:gd name="connsiteY60" fmla="*/ 14302 h 4330162"/>
                <a:gd name="connsiteX61" fmla="*/ 869230 w 955003"/>
                <a:gd name="connsiteY61" fmla="*/ 15 h 4330162"/>
                <a:gd name="connsiteX0" fmla="*/ 711279 w 955003"/>
                <a:gd name="connsiteY0" fmla="*/ 297300 h 4183649"/>
                <a:gd name="connsiteX1" fmla="*/ 710769 w 955003"/>
                <a:gd name="connsiteY1" fmla="*/ 297922 h 4183649"/>
                <a:gd name="connsiteX2" fmla="*/ 707305 w 955003"/>
                <a:gd name="connsiteY2" fmla="*/ 297671 h 4183649"/>
                <a:gd name="connsiteX3" fmla="*/ 711279 w 955003"/>
                <a:gd name="connsiteY3" fmla="*/ 297300 h 4183649"/>
                <a:gd name="connsiteX4" fmla="*/ 869230 w 955003"/>
                <a:gd name="connsiteY4" fmla="*/ 15 h 4183649"/>
                <a:gd name="connsiteX5" fmla="*/ 904949 w 955003"/>
                <a:gd name="connsiteY5" fmla="*/ 16683 h 4183649"/>
                <a:gd name="connsiteX6" fmla="*/ 933524 w 955003"/>
                <a:gd name="connsiteY6" fmla="*/ 21446 h 4183649"/>
                <a:gd name="connsiteX7" fmla="*/ 954955 w 955003"/>
                <a:gd name="connsiteY7" fmla="*/ 42877 h 4183649"/>
                <a:gd name="connsiteX8" fmla="*/ 938287 w 955003"/>
                <a:gd name="connsiteY8" fmla="*/ 35733 h 4183649"/>
                <a:gd name="connsiteX9" fmla="*/ 904949 w 955003"/>
                <a:gd name="connsiteY9" fmla="*/ 35733 h 4183649"/>
                <a:gd name="connsiteX10" fmla="*/ 883518 w 955003"/>
                <a:gd name="connsiteY10" fmla="*/ 57165 h 4183649"/>
                <a:gd name="connsiteX11" fmla="*/ 859705 w 955003"/>
                <a:gd name="connsiteY11" fmla="*/ 69071 h 4183649"/>
                <a:gd name="connsiteX12" fmla="*/ 843037 w 955003"/>
                <a:gd name="connsiteY12" fmla="*/ 83358 h 4183649"/>
                <a:gd name="connsiteX13" fmla="*/ 828749 w 955003"/>
                <a:gd name="connsiteY13" fmla="*/ 88121 h 4183649"/>
                <a:gd name="connsiteX14" fmla="*/ 854943 w 955003"/>
                <a:gd name="connsiteY14" fmla="*/ 102408 h 4183649"/>
                <a:gd name="connsiteX15" fmla="*/ 864468 w 955003"/>
                <a:gd name="connsiteY15" fmla="*/ 126221 h 4183649"/>
                <a:gd name="connsiteX16" fmla="*/ 862087 w 955003"/>
                <a:gd name="connsiteY16" fmla="*/ 176227 h 4183649"/>
                <a:gd name="connsiteX17" fmla="*/ 850180 w 955003"/>
                <a:gd name="connsiteY17" fmla="*/ 200040 h 4183649"/>
                <a:gd name="connsiteX18" fmla="*/ 840655 w 955003"/>
                <a:gd name="connsiteY18" fmla="*/ 221471 h 4183649"/>
                <a:gd name="connsiteX19" fmla="*/ 823987 w 955003"/>
                <a:gd name="connsiteY19" fmla="*/ 235758 h 4183649"/>
                <a:gd name="connsiteX20" fmla="*/ 807318 w 955003"/>
                <a:gd name="connsiteY20" fmla="*/ 240521 h 4183649"/>
                <a:gd name="connsiteX21" fmla="*/ 790649 w 955003"/>
                <a:gd name="connsiteY21" fmla="*/ 240521 h 4183649"/>
                <a:gd name="connsiteX22" fmla="*/ 797793 w 955003"/>
                <a:gd name="connsiteY22" fmla="*/ 252427 h 4183649"/>
                <a:gd name="connsiteX23" fmla="*/ 797793 w 955003"/>
                <a:gd name="connsiteY23" fmla="*/ 266715 h 4183649"/>
                <a:gd name="connsiteX24" fmla="*/ 785887 w 955003"/>
                <a:gd name="connsiteY24" fmla="*/ 295290 h 4183649"/>
                <a:gd name="connsiteX25" fmla="*/ 778743 w 955003"/>
                <a:gd name="connsiteY25" fmla="*/ 321483 h 4183649"/>
                <a:gd name="connsiteX26" fmla="*/ 773605 w 955003"/>
                <a:gd name="connsiteY26" fmla="*/ 344606 h 4183649"/>
                <a:gd name="connsiteX27" fmla="*/ 774459 w 955003"/>
                <a:gd name="connsiteY27" fmla="*/ 349956 h 4183649"/>
                <a:gd name="connsiteX28" fmla="*/ 763183 w 955003"/>
                <a:gd name="connsiteY28" fmla="*/ 464747 h 4183649"/>
                <a:gd name="connsiteX29" fmla="*/ 577608 w 955003"/>
                <a:gd name="connsiteY29" fmla="*/ 1480713 h 4183649"/>
                <a:gd name="connsiteX30" fmla="*/ 434768 w 955003"/>
                <a:gd name="connsiteY30" fmla="*/ 2310535 h 4183649"/>
                <a:gd name="connsiteX31" fmla="*/ 255394 w 955003"/>
                <a:gd name="connsiteY31" fmla="*/ 3169577 h 4183649"/>
                <a:gd name="connsiteX32" fmla="*/ 153780 w 955003"/>
                <a:gd name="connsiteY32" fmla="*/ 3663264 h 4183649"/>
                <a:gd name="connsiteX33" fmla="*/ 94612 w 955003"/>
                <a:gd name="connsiteY33" fmla="*/ 3859427 h 4183649"/>
                <a:gd name="connsiteX34" fmla="*/ 154702 w 955003"/>
                <a:gd name="connsiteY34" fmla="*/ 3683737 h 4183649"/>
                <a:gd name="connsiteX35" fmla="*/ 191447 w 955003"/>
                <a:gd name="connsiteY35" fmla="*/ 3868941 h 4183649"/>
                <a:gd name="connsiteX36" fmla="*/ 280043 w 955003"/>
                <a:gd name="connsiteY36" fmla="*/ 4115475 h 4183649"/>
                <a:gd name="connsiteX37" fmla="*/ 266983 w 955003"/>
                <a:gd name="connsiteY37" fmla="*/ 4109501 h 4183649"/>
                <a:gd name="connsiteX38" fmla="*/ 145000 w 955003"/>
                <a:gd name="connsiteY38" fmla="*/ 3743463 h 4183649"/>
                <a:gd name="connsiteX39" fmla="*/ 142662 w 955003"/>
                <a:gd name="connsiteY39" fmla="*/ 3679436 h 4183649"/>
                <a:gd name="connsiteX40" fmla="*/ 61299 w 955003"/>
                <a:gd name="connsiteY40" fmla="*/ 4012407 h 4183649"/>
                <a:gd name="connsiteX41" fmla="*/ 36877 w 955003"/>
                <a:gd name="connsiteY41" fmla="*/ 4113476 h 4183649"/>
                <a:gd name="connsiteX42" fmla="*/ 8414 w 955003"/>
                <a:gd name="connsiteY42" fmla="*/ 4107037 h 4183649"/>
                <a:gd name="connsiteX43" fmla="*/ 188497 w 955003"/>
                <a:gd name="connsiteY43" fmla="*/ 3266898 h 4183649"/>
                <a:gd name="connsiteX44" fmla="*/ 221476 w 955003"/>
                <a:gd name="connsiteY44" fmla="*/ 3143162 h 4183649"/>
                <a:gd name="connsiteX45" fmla="*/ 436438 w 955003"/>
                <a:gd name="connsiteY45" fmla="*/ 2104752 h 4183649"/>
                <a:gd name="connsiteX46" fmla="*/ 508810 w 955003"/>
                <a:gd name="connsiteY46" fmla="*/ 1652568 h 4183649"/>
                <a:gd name="connsiteX47" fmla="*/ 657818 w 955003"/>
                <a:gd name="connsiteY47" fmla="*/ 861627 h 4183649"/>
                <a:gd name="connsiteX48" fmla="*/ 718310 w 955003"/>
                <a:gd name="connsiteY48" fmla="*/ 414231 h 4183649"/>
                <a:gd name="connsiteX49" fmla="*/ 728387 w 955003"/>
                <a:gd name="connsiteY49" fmla="*/ 356225 h 4183649"/>
                <a:gd name="connsiteX50" fmla="*/ 726061 w 955003"/>
                <a:gd name="connsiteY50" fmla="*/ 344583 h 4183649"/>
                <a:gd name="connsiteX51" fmla="*/ 713090 w 955003"/>
                <a:gd name="connsiteY51" fmla="*/ 317503 h 4183649"/>
                <a:gd name="connsiteX52" fmla="*/ 716171 w 955003"/>
                <a:gd name="connsiteY52" fmla="*/ 298412 h 4183649"/>
                <a:gd name="connsiteX53" fmla="*/ 711335 w 955003"/>
                <a:gd name="connsiteY53" fmla="*/ 297295 h 4183649"/>
                <a:gd name="connsiteX54" fmla="*/ 711279 w 955003"/>
                <a:gd name="connsiteY54" fmla="*/ 297300 h 4183649"/>
                <a:gd name="connsiteX55" fmla="*/ 716830 w 955003"/>
                <a:gd name="connsiteY55" fmla="*/ 290527 h 4183649"/>
                <a:gd name="connsiteX56" fmla="*/ 728737 w 955003"/>
                <a:gd name="connsiteY56" fmla="*/ 228615 h 4183649"/>
                <a:gd name="connsiteX57" fmla="*/ 738262 w 955003"/>
                <a:gd name="connsiteY57" fmla="*/ 159558 h 4183649"/>
                <a:gd name="connsiteX58" fmla="*/ 769218 w 955003"/>
                <a:gd name="connsiteY58" fmla="*/ 73833 h 4183649"/>
                <a:gd name="connsiteX59" fmla="*/ 831130 w 955003"/>
                <a:gd name="connsiteY59" fmla="*/ 14302 h 4183649"/>
                <a:gd name="connsiteX60" fmla="*/ 869230 w 955003"/>
                <a:gd name="connsiteY60" fmla="*/ 15 h 4183649"/>
                <a:gd name="connsiteX0" fmla="*/ 711279 w 955003"/>
                <a:gd name="connsiteY0" fmla="*/ 297300 h 4183649"/>
                <a:gd name="connsiteX1" fmla="*/ 710769 w 955003"/>
                <a:gd name="connsiteY1" fmla="*/ 297922 h 4183649"/>
                <a:gd name="connsiteX2" fmla="*/ 707305 w 955003"/>
                <a:gd name="connsiteY2" fmla="*/ 297671 h 4183649"/>
                <a:gd name="connsiteX3" fmla="*/ 711279 w 955003"/>
                <a:gd name="connsiteY3" fmla="*/ 297300 h 4183649"/>
                <a:gd name="connsiteX4" fmla="*/ 869230 w 955003"/>
                <a:gd name="connsiteY4" fmla="*/ 15 h 4183649"/>
                <a:gd name="connsiteX5" fmla="*/ 904949 w 955003"/>
                <a:gd name="connsiteY5" fmla="*/ 16683 h 4183649"/>
                <a:gd name="connsiteX6" fmla="*/ 933524 w 955003"/>
                <a:gd name="connsiteY6" fmla="*/ 21446 h 4183649"/>
                <a:gd name="connsiteX7" fmla="*/ 954955 w 955003"/>
                <a:gd name="connsiteY7" fmla="*/ 42877 h 4183649"/>
                <a:gd name="connsiteX8" fmla="*/ 938287 w 955003"/>
                <a:gd name="connsiteY8" fmla="*/ 35733 h 4183649"/>
                <a:gd name="connsiteX9" fmla="*/ 904949 w 955003"/>
                <a:gd name="connsiteY9" fmla="*/ 35733 h 4183649"/>
                <a:gd name="connsiteX10" fmla="*/ 883518 w 955003"/>
                <a:gd name="connsiteY10" fmla="*/ 57165 h 4183649"/>
                <a:gd name="connsiteX11" fmla="*/ 859705 w 955003"/>
                <a:gd name="connsiteY11" fmla="*/ 69071 h 4183649"/>
                <a:gd name="connsiteX12" fmla="*/ 843037 w 955003"/>
                <a:gd name="connsiteY12" fmla="*/ 83358 h 4183649"/>
                <a:gd name="connsiteX13" fmla="*/ 828749 w 955003"/>
                <a:gd name="connsiteY13" fmla="*/ 88121 h 4183649"/>
                <a:gd name="connsiteX14" fmla="*/ 854943 w 955003"/>
                <a:gd name="connsiteY14" fmla="*/ 102408 h 4183649"/>
                <a:gd name="connsiteX15" fmla="*/ 864468 w 955003"/>
                <a:gd name="connsiteY15" fmla="*/ 126221 h 4183649"/>
                <a:gd name="connsiteX16" fmla="*/ 862087 w 955003"/>
                <a:gd name="connsiteY16" fmla="*/ 176227 h 4183649"/>
                <a:gd name="connsiteX17" fmla="*/ 850180 w 955003"/>
                <a:gd name="connsiteY17" fmla="*/ 200040 h 4183649"/>
                <a:gd name="connsiteX18" fmla="*/ 840655 w 955003"/>
                <a:gd name="connsiteY18" fmla="*/ 221471 h 4183649"/>
                <a:gd name="connsiteX19" fmla="*/ 823987 w 955003"/>
                <a:gd name="connsiteY19" fmla="*/ 235758 h 4183649"/>
                <a:gd name="connsiteX20" fmla="*/ 807318 w 955003"/>
                <a:gd name="connsiteY20" fmla="*/ 240521 h 4183649"/>
                <a:gd name="connsiteX21" fmla="*/ 790649 w 955003"/>
                <a:gd name="connsiteY21" fmla="*/ 240521 h 4183649"/>
                <a:gd name="connsiteX22" fmla="*/ 797793 w 955003"/>
                <a:gd name="connsiteY22" fmla="*/ 252427 h 4183649"/>
                <a:gd name="connsiteX23" fmla="*/ 797793 w 955003"/>
                <a:gd name="connsiteY23" fmla="*/ 266715 h 4183649"/>
                <a:gd name="connsiteX24" fmla="*/ 785887 w 955003"/>
                <a:gd name="connsiteY24" fmla="*/ 295290 h 4183649"/>
                <a:gd name="connsiteX25" fmla="*/ 778743 w 955003"/>
                <a:gd name="connsiteY25" fmla="*/ 321483 h 4183649"/>
                <a:gd name="connsiteX26" fmla="*/ 773605 w 955003"/>
                <a:gd name="connsiteY26" fmla="*/ 344606 h 4183649"/>
                <a:gd name="connsiteX27" fmla="*/ 774459 w 955003"/>
                <a:gd name="connsiteY27" fmla="*/ 349956 h 4183649"/>
                <a:gd name="connsiteX28" fmla="*/ 763183 w 955003"/>
                <a:gd name="connsiteY28" fmla="*/ 464747 h 4183649"/>
                <a:gd name="connsiteX29" fmla="*/ 577608 w 955003"/>
                <a:gd name="connsiteY29" fmla="*/ 1480713 h 4183649"/>
                <a:gd name="connsiteX30" fmla="*/ 434768 w 955003"/>
                <a:gd name="connsiteY30" fmla="*/ 2310535 h 4183649"/>
                <a:gd name="connsiteX31" fmla="*/ 255394 w 955003"/>
                <a:gd name="connsiteY31" fmla="*/ 3169577 h 4183649"/>
                <a:gd name="connsiteX32" fmla="*/ 153780 w 955003"/>
                <a:gd name="connsiteY32" fmla="*/ 3663264 h 4183649"/>
                <a:gd name="connsiteX33" fmla="*/ 94612 w 955003"/>
                <a:gd name="connsiteY33" fmla="*/ 3859427 h 4183649"/>
                <a:gd name="connsiteX34" fmla="*/ 154702 w 955003"/>
                <a:gd name="connsiteY34" fmla="*/ 3683737 h 4183649"/>
                <a:gd name="connsiteX35" fmla="*/ 191447 w 955003"/>
                <a:gd name="connsiteY35" fmla="*/ 3868941 h 4183649"/>
                <a:gd name="connsiteX36" fmla="*/ 280043 w 955003"/>
                <a:gd name="connsiteY36" fmla="*/ 4115475 h 4183649"/>
                <a:gd name="connsiteX37" fmla="*/ 145000 w 955003"/>
                <a:gd name="connsiteY37" fmla="*/ 3743463 h 4183649"/>
                <a:gd name="connsiteX38" fmla="*/ 142662 w 955003"/>
                <a:gd name="connsiteY38" fmla="*/ 3679436 h 4183649"/>
                <a:gd name="connsiteX39" fmla="*/ 61299 w 955003"/>
                <a:gd name="connsiteY39" fmla="*/ 4012407 h 4183649"/>
                <a:gd name="connsiteX40" fmla="*/ 36877 w 955003"/>
                <a:gd name="connsiteY40" fmla="*/ 4113476 h 4183649"/>
                <a:gd name="connsiteX41" fmla="*/ 8414 w 955003"/>
                <a:gd name="connsiteY41" fmla="*/ 4107037 h 4183649"/>
                <a:gd name="connsiteX42" fmla="*/ 188497 w 955003"/>
                <a:gd name="connsiteY42" fmla="*/ 3266898 h 4183649"/>
                <a:gd name="connsiteX43" fmla="*/ 221476 w 955003"/>
                <a:gd name="connsiteY43" fmla="*/ 3143162 h 4183649"/>
                <a:gd name="connsiteX44" fmla="*/ 436438 w 955003"/>
                <a:gd name="connsiteY44" fmla="*/ 2104752 h 4183649"/>
                <a:gd name="connsiteX45" fmla="*/ 508810 w 955003"/>
                <a:gd name="connsiteY45" fmla="*/ 1652568 h 4183649"/>
                <a:gd name="connsiteX46" fmla="*/ 657818 w 955003"/>
                <a:gd name="connsiteY46" fmla="*/ 861627 h 4183649"/>
                <a:gd name="connsiteX47" fmla="*/ 718310 w 955003"/>
                <a:gd name="connsiteY47" fmla="*/ 414231 h 4183649"/>
                <a:gd name="connsiteX48" fmla="*/ 728387 w 955003"/>
                <a:gd name="connsiteY48" fmla="*/ 356225 h 4183649"/>
                <a:gd name="connsiteX49" fmla="*/ 726061 w 955003"/>
                <a:gd name="connsiteY49" fmla="*/ 344583 h 4183649"/>
                <a:gd name="connsiteX50" fmla="*/ 713090 w 955003"/>
                <a:gd name="connsiteY50" fmla="*/ 317503 h 4183649"/>
                <a:gd name="connsiteX51" fmla="*/ 716171 w 955003"/>
                <a:gd name="connsiteY51" fmla="*/ 298412 h 4183649"/>
                <a:gd name="connsiteX52" fmla="*/ 711335 w 955003"/>
                <a:gd name="connsiteY52" fmla="*/ 297295 h 4183649"/>
                <a:gd name="connsiteX53" fmla="*/ 711279 w 955003"/>
                <a:gd name="connsiteY53" fmla="*/ 297300 h 4183649"/>
                <a:gd name="connsiteX54" fmla="*/ 716830 w 955003"/>
                <a:gd name="connsiteY54" fmla="*/ 290527 h 4183649"/>
                <a:gd name="connsiteX55" fmla="*/ 728737 w 955003"/>
                <a:gd name="connsiteY55" fmla="*/ 228615 h 4183649"/>
                <a:gd name="connsiteX56" fmla="*/ 738262 w 955003"/>
                <a:gd name="connsiteY56" fmla="*/ 159558 h 4183649"/>
                <a:gd name="connsiteX57" fmla="*/ 769218 w 955003"/>
                <a:gd name="connsiteY57" fmla="*/ 73833 h 4183649"/>
                <a:gd name="connsiteX58" fmla="*/ 831130 w 955003"/>
                <a:gd name="connsiteY58" fmla="*/ 14302 h 4183649"/>
                <a:gd name="connsiteX59" fmla="*/ 869230 w 955003"/>
                <a:gd name="connsiteY59" fmla="*/ 15 h 4183649"/>
                <a:gd name="connsiteX0" fmla="*/ 711279 w 955003"/>
                <a:gd name="connsiteY0" fmla="*/ 297300 h 4183649"/>
                <a:gd name="connsiteX1" fmla="*/ 710769 w 955003"/>
                <a:gd name="connsiteY1" fmla="*/ 297922 h 4183649"/>
                <a:gd name="connsiteX2" fmla="*/ 707305 w 955003"/>
                <a:gd name="connsiteY2" fmla="*/ 297671 h 4183649"/>
                <a:gd name="connsiteX3" fmla="*/ 711279 w 955003"/>
                <a:gd name="connsiteY3" fmla="*/ 297300 h 4183649"/>
                <a:gd name="connsiteX4" fmla="*/ 869230 w 955003"/>
                <a:gd name="connsiteY4" fmla="*/ 15 h 4183649"/>
                <a:gd name="connsiteX5" fmla="*/ 904949 w 955003"/>
                <a:gd name="connsiteY5" fmla="*/ 16683 h 4183649"/>
                <a:gd name="connsiteX6" fmla="*/ 933524 w 955003"/>
                <a:gd name="connsiteY6" fmla="*/ 21446 h 4183649"/>
                <a:gd name="connsiteX7" fmla="*/ 954955 w 955003"/>
                <a:gd name="connsiteY7" fmla="*/ 42877 h 4183649"/>
                <a:gd name="connsiteX8" fmla="*/ 938287 w 955003"/>
                <a:gd name="connsiteY8" fmla="*/ 35733 h 4183649"/>
                <a:gd name="connsiteX9" fmla="*/ 904949 w 955003"/>
                <a:gd name="connsiteY9" fmla="*/ 35733 h 4183649"/>
                <a:gd name="connsiteX10" fmla="*/ 883518 w 955003"/>
                <a:gd name="connsiteY10" fmla="*/ 57165 h 4183649"/>
                <a:gd name="connsiteX11" fmla="*/ 859705 w 955003"/>
                <a:gd name="connsiteY11" fmla="*/ 69071 h 4183649"/>
                <a:gd name="connsiteX12" fmla="*/ 843037 w 955003"/>
                <a:gd name="connsiteY12" fmla="*/ 83358 h 4183649"/>
                <a:gd name="connsiteX13" fmla="*/ 828749 w 955003"/>
                <a:gd name="connsiteY13" fmla="*/ 88121 h 4183649"/>
                <a:gd name="connsiteX14" fmla="*/ 854943 w 955003"/>
                <a:gd name="connsiteY14" fmla="*/ 102408 h 4183649"/>
                <a:gd name="connsiteX15" fmla="*/ 864468 w 955003"/>
                <a:gd name="connsiteY15" fmla="*/ 126221 h 4183649"/>
                <a:gd name="connsiteX16" fmla="*/ 862087 w 955003"/>
                <a:gd name="connsiteY16" fmla="*/ 176227 h 4183649"/>
                <a:gd name="connsiteX17" fmla="*/ 850180 w 955003"/>
                <a:gd name="connsiteY17" fmla="*/ 200040 h 4183649"/>
                <a:gd name="connsiteX18" fmla="*/ 840655 w 955003"/>
                <a:gd name="connsiteY18" fmla="*/ 221471 h 4183649"/>
                <a:gd name="connsiteX19" fmla="*/ 823987 w 955003"/>
                <a:gd name="connsiteY19" fmla="*/ 235758 h 4183649"/>
                <a:gd name="connsiteX20" fmla="*/ 807318 w 955003"/>
                <a:gd name="connsiteY20" fmla="*/ 240521 h 4183649"/>
                <a:gd name="connsiteX21" fmla="*/ 790649 w 955003"/>
                <a:gd name="connsiteY21" fmla="*/ 240521 h 4183649"/>
                <a:gd name="connsiteX22" fmla="*/ 797793 w 955003"/>
                <a:gd name="connsiteY22" fmla="*/ 252427 h 4183649"/>
                <a:gd name="connsiteX23" fmla="*/ 797793 w 955003"/>
                <a:gd name="connsiteY23" fmla="*/ 266715 h 4183649"/>
                <a:gd name="connsiteX24" fmla="*/ 785887 w 955003"/>
                <a:gd name="connsiteY24" fmla="*/ 295290 h 4183649"/>
                <a:gd name="connsiteX25" fmla="*/ 778743 w 955003"/>
                <a:gd name="connsiteY25" fmla="*/ 321483 h 4183649"/>
                <a:gd name="connsiteX26" fmla="*/ 773605 w 955003"/>
                <a:gd name="connsiteY26" fmla="*/ 344606 h 4183649"/>
                <a:gd name="connsiteX27" fmla="*/ 774459 w 955003"/>
                <a:gd name="connsiteY27" fmla="*/ 349956 h 4183649"/>
                <a:gd name="connsiteX28" fmla="*/ 763183 w 955003"/>
                <a:gd name="connsiteY28" fmla="*/ 464747 h 4183649"/>
                <a:gd name="connsiteX29" fmla="*/ 577608 w 955003"/>
                <a:gd name="connsiteY29" fmla="*/ 1480713 h 4183649"/>
                <a:gd name="connsiteX30" fmla="*/ 434768 w 955003"/>
                <a:gd name="connsiteY30" fmla="*/ 2310535 h 4183649"/>
                <a:gd name="connsiteX31" fmla="*/ 255394 w 955003"/>
                <a:gd name="connsiteY31" fmla="*/ 3169577 h 4183649"/>
                <a:gd name="connsiteX32" fmla="*/ 153780 w 955003"/>
                <a:gd name="connsiteY32" fmla="*/ 3663264 h 4183649"/>
                <a:gd name="connsiteX33" fmla="*/ 94612 w 955003"/>
                <a:gd name="connsiteY33" fmla="*/ 3859427 h 4183649"/>
                <a:gd name="connsiteX34" fmla="*/ 154702 w 955003"/>
                <a:gd name="connsiteY34" fmla="*/ 3683737 h 4183649"/>
                <a:gd name="connsiteX35" fmla="*/ 191447 w 955003"/>
                <a:gd name="connsiteY35" fmla="*/ 3868941 h 4183649"/>
                <a:gd name="connsiteX36" fmla="*/ 145000 w 955003"/>
                <a:gd name="connsiteY36" fmla="*/ 3743463 h 4183649"/>
                <a:gd name="connsiteX37" fmla="*/ 142662 w 955003"/>
                <a:gd name="connsiteY37" fmla="*/ 3679436 h 4183649"/>
                <a:gd name="connsiteX38" fmla="*/ 61299 w 955003"/>
                <a:gd name="connsiteY38" fmla="*/ 4012407 h 4183649"/>
                <a:gd name="connsiteX39" fmla="*/ 36877 w 955003"/>
                <a:gd name="connsiteY39" fmla="*/ 4113476 h 4183649"/>
                <a:gd name="connsiteX40" fmla="*/ 8414 w 955003"/>
                <a:gd name="connsiteY40" fmla="*/ 4107037 h 4183649"/>
                <a:gd name="connsiteX41" fmla="*/ 188497 w 955003"/>
                <a:gd name="connsiteY41" fmla="*/ 3266898 h 4183649"/>
                <a:gd name="connsiteX42" fmla="*/ 221476 w 955003"/>
                <a:gd name="connsiteY42" fmla="*/ 3143162 h 4183649"/>
                <a:gd name="connsiteX43" fmla="*/ 436438 w 955003"/>
                <a:gd name="connsiteY43" fmla="*/ 2104752 h 4183649"/>
                <a:gd name="connsiteX44" fmla="*/ 508810 w 955003"/>
                <a:gd name="connsiteY44" fmla="*/ 1652568 h 4183649"/>
                <a:gd name="connsiteX45" fmla="*/ 657818 w 955003"/>
                <a:gd name="connsiteY45" fmla="*/ 861627 h 4183649"/>
                <a:gd name="connsiteX46" fmla="*/ 718310 w 955003"/>
                <a:gd name="connsiteY46" fmla="*/ 414231 h 4183649"/>
                <a:gd name="connsiteX47" fmla="*/ 728387 w 955003"/>
                <a:gd name="connsiteY47" fmla="*/ 356225 h 4183649"/>
                <a:gd name="connsiteX48" fmla="*/ 726061 w 955003"/>
                <a:gd name="connsiteY48" fmla="*/ 344583 h 4183649"/>
                <a:gd name="connsiteX49" fmla="*/ 713090 w 955003"/>
                <a:gd name="connsiteY49" fmla="*/ 317503 h 4183649"/>
                <a:gd name="connsiteX50" fmla="*/ 716171 w 955003"/>
                <a:gd name="connsiteY50" fmla="*/ 298412 h 4183649"/>
                <a:gd name="connsiteX51" fmla="*/ 711335 w 955003"/>
                <a:gd name="connsiteY51" fmla="*/ 297295 h 4183649"/>
                <a:gd name="connsiteX52" fmla="*/ 711279 w 955003"/>
                <a:gd name="connsiteY52" fmla="*/ 297300 h 4183649"/>
                <a:gd name="connsiteX53" fmla="*/ 716830 w 955003"/>
                <a:gd name="connsiteY53" fmla="*/ 290527 h 4183649"/>
                <a:gd name="connsiteX54" fmla="*/ 728737 w 955003"/>
                <a:gd name="connsiteY54" fmla="*/ 228615 h 4183649"/>
                <a:gd name="connsiteX55" fmla="*/ 738262 w 955003"/>
                <a:gd name="connsiteY55" fmla="*/ 159558 h 4183649"/>
                <a:gd name="connsiteX56" fmla="*/ 769218 w 955003"/>
                <a:gd name="connsiteY56" fmla="*/ 73833 h 4183649"/>
                <a:gd name="connsiteX57" fmla="*/ 831130 w 955003"/>
                <a:gd name="connsiteY57" fmla="*/ 14302 h 4183649"/>
                <a:gd name="connsiteX58" fmla="*/ 869230 w 955003"/>
                <a:gd name="connsiteY58" fmla="*/ 15 h 4183649"/>
                <a:gd name="connsiteX0" fmla="*/ 711279 w 955003"/>
                <a:gd name="connsiteY0" fmla="*/ 297300 h 4183649"/>
                <a:gd name="connsiteX1" fmla="*/ 710769 w 955003"/>
                <a:gd name="connsiteY1" fmla="*/ 297922 h 4183649"/>
                <a:gd name="connsiteX2" fmla="*/ 707305 w 955003"/>
                <a:gd name="connsiteY2" fmla="*/ 297671 h 4183649"/>
                <a:gd name="connsiteX3" fmla="*/ 711279 w 955003"/>
                <a:gd name="connsiteY3" fmla="*/ 297300 h 4183649"/>
                <a:gd name="connsiteX4" fmla="*/ 869230 w 955003"/>
                <a:gd name="connsiteY4" fmla="*/ 15 h 4183649"/>
                <a:gd name="connsiteX5" fmla="*/ 904949 w 955003"/>
                <a:gd name="connsiteY5" fmla="*/ 16683 h 4183649"/>
                <a:gd name="connsiteX6" fmla="*/ 933524 w 955003"/>
                <a:gd name="connsiteY6" fmla="*/ 21446 h 4183649"/>
                <a:gd name="connsiteX7" fmla="*/ 954955 w 955003"/>
                <a:gd name="connsiteY7" fmla="*/ 42877 h 4183649"/>
                <a:gd name="connsiteX8" fmla="*/ 938287 w 955003"/>
                <a:gd name="connsiteY8" fmla="*/ 35733 h 4183649"/>
                <a:gd name="connsiteX9" fmla="*/ 904949 w 955003"/>
                <a:gd name="connsiteY9" fmla="*/ 35733 h 4183649"/>
                <a:gd name="connsiteX10" fmla="*/ 883518 w 955003"/>
                <a:gd name="connsiteY10" fmla="*/ 57165 h 4183649"/>
                <a:gd name="connsiteX11" fmla="*/ 859705 w 955003"/>
                <a:gd name="connsiteY11" fmla="*/ 69071 h 4183649"/>
                <a:gd name="connsiteX12" fmla="*/ 843037 w 955003"/>
                <a:gd name="connsiteY12" fmla="*/ 83358 h 4183649"/>
                <a:gd name="connsiteX13" fmla="*/ 828749 w 955003"/>
                <a:gd name="connsiteY13" fmla="*/ 88121 h 4183649"/>
                <a:gd name="connsiteX14" fmla="*/ 854943 w 955003"/>
                <a:gd name="connsiteY14" fmla="*/ 102408 h 4183649"/>
                <a:gd name="connsiteX15" fmla="*/ 864468 w 955003"/>
                <a:gd name="connsiteY15" fmla="*/ 126221 h 4183649"/>
                <a:gd name="connsiteX16" fmla="*/ 862087 w 955003"/>
                <a:gd name="connsiteY16" fmla="*/ 176227 h 4183649"/>
                <a:gd name="connsiteX17" fmla="*/ 850180 w 955003"/>
                <a:gd name="connsiteY17" fmla="*/ 200040 h 4183649"/>
                <a:gd name="connsiteX18" fmla="*/ 840655 w 955003"/>
                <a:gd name="connsiteY18" fmla="*/ 221471 h 4183649"/>
                <a:gd name="connsiteX19" fmla="*/ 823987 w 955003"/>
                <a:gd name="connsiteY19" fmla="*/ 235758 h 4183649"/>
                <a:gd name="connsiteX20" fmla="*/ 807318 w 955003"/>
                <a:gd name="connsiteY20" fmla="*/ 240521 h 4183649"/>
                <a:gd name="connsiteX21" fmla="*/ 790649 w 955003"/>
                <a:gd name="connsiteY21" fmla="*/ 240521 h 4183649"/>
                <a:gd name="connsiteX22" fmla="*/ 797793 w 955003"/>
                <a:gd name="connsiteY22" fmla="*/ 252427 h 4183649"/>
                <a:gd name="connsiteX23" fmla="*/ 797793 w 955003"/>
                <a:gd name="connsiteY23" fmla="*/ 266715 h 4183649"/>
                <a:gd name="connsiteX24" fmla="*/ 785887 w 955003"/>
                <a:gd name="connsiteY24" fmla="*/ 295290 h 4183649"/>
                <a:gd name="connsiteX25" fmla="*/ 778743 w 955003"/>
                <a:gd name="connsiteY25" fmla="*/ 321483 h 4183649"/>
                <a:gd name="connsiteX26" fmla="*/ 773605 w 955003"/>
                <a:gd name="connsiteY26" fmla="*/ 344606 h 4183649"/>
                <a:gd name="connsiteX27" fmla="*/ 774459 w 955003"/>
                <a:gd name="connsiteY27" fmla="*/ 349956 h 4183649"/>
                <a:gd name="connsiteX28" fmla="*/ 763183 w 955003"/>
                <a:gd name="connsiteY28" fmla="*/ 464747 h 4183649"/>
                <a:gd name="connsiteX29" fmla="*/ 577608 w 955003"/>
                <a:gd name="connsiteY29" fmla="*/ 1480713 h 4183649"/>
                <a:gd name="connsiteX30" fmla="*/ 434768 w 955003"/>
                <a:gd name="connsiteY30" fmla="*/ 2310535 h 4183649"/>
                <a:gd name="connsiteX31" fmla="*/ 255394 w 955003"/>
                <a:gd name="connsiteY31" fmla="*/ 3169577 h 4183649"/>
                <a:gd name="connsiteX32" fmla="*/ 153780 w 955003"/>
                <a:gd name="connsiteY32" fmla="*/ 3663264 h 4183649"/>
                <a:gd name="connsiteX33" fmla="*/ 94612 w 955003"/>
                <a:gd name="connsiteY33" fmla="*/ 3859427 h 4183649"/>
                <a:gd name="connsiteX34" fmla="*/ 154702 w 955003"/>
                <a:gd name="connsiteY34" fmla="*/ 3683737 h 4183649"/>
                <a:gd name="connsiteX35" fmla="*/ 145000 w 955003"/>
                <a:gd name="connsiteY35" fmla="*/ 3743463 h 4183649"/>
                <a:gd name="connsiteX36" fmla="*/ 142662 w 955003"/>
                <a:gd name="connsiteY36" fmla="*/ 3679436 h 4183649"/>
                <a:gd name="connsiteX37" fmla="*/ 61299 w 955003"/>
                <a:gd name="connsiteY37" fmla="*/ 4012407 h 4183649"/>
                <a:gd name="connsiteX38" fmla="*/ 36877 w 955003"/>
                <a:gd name="connsiteY38" fmla="*/ 4113476 h 4183649"/>
                <a:gd name="connsiteX39" fmla="*/ 8414 w 955003"/>
                <a:gd name="connsiteY39" fmla="*/ 4107037 h 4183649"/>
                <a:gd name="connsiteX40" fmla="*/ 188497 w 955003"/>
                <a:gd name="connsiteY40" fmla="*/ 3266898 h 4183649"/>
                <a:gd name="connsiteX41" fmla="*/ 221476 w 955003"/>
                <a:gd name="connsiteY41" fmla="*/ 3143162 h 4183649"/>
                <a:gd name="connsiteX42" fmla="*/ 436438 w 955003"/>
                <a:gd name="connsiteY42" fmla="*/ 2104752 h 4183649"/>
                <a:gd name="connsiteX43" fmla="*/ 508810 w 955003"/>
                <a:gd name="connsiteY43" fmla="*/ 1652568 h 4183649"/>
                <a:gd name="connsiteX44" fmla="*/ 657818 w 955003"/>
                <a:gd name="connsiteY44" fmla="*/ 861627 h 4183649"/>
                <a:gd name="connsiteX45" fmla="*/ 718310 w 955003"/>
                <a:gd name="connsiteY45" fmla="*/ 414231 h 4183649"/>
                <a:gd name="connsiteX46" fmla="*/ 728387 w 955003"/>
                <a:gd name="connsiteY46" fmla="*/ 356225 h 4183649"/>
                <a:gd name="connsiteX47" fmla="*/ 726061 w 955003"/>
                <a:gd name="connsiteY47" fmla="*/ 344583 h 4183649"/>
                <a:gd name="connsiteX48" fmla="*/ 713090 w 955003"/>
                <a:gd name="connsiteY48" fmla="*/ 317503 h 4183649"/>
                <a:gd name="connsiteX49" fmla="*/ 716171 w 955003"/>
                <a:gd name="connsiteY49" fmla="*/ 298412 h 4183649"/>
                <a:gd name="connsiteX50" fmla="*/ 711335 w 955003"/>
                <a:gd name="connsiteY50" fmla="*/ 297295 h 4183649"/>
                <a:gd name="connsiteX51" fmla="*/ 711279 w 955003"/>
                <a:gd name="connsiteY51" fmla="*/ 297300 h 4183649"/>
                <a:gd name="connsiteX52" fmla="*/ 716830 w 955003"/>
                <a:gd name="connsiteY52" fmla="*/ 290527 h 4183649"/>
                <a:gd name="connsiteX53" fmla="*/ 728737 w 955003"/>
                <a:gd name="connsiteY53" fmla="*/ 228615 h 4183649"/>
                <a:gd name="connsiteX54" fmla="*/ 738262 w 955003"/>
                <a:gd name="connsiteY54" fmla="*/ 159558 h 4183649"/>
                <a:gd name="connsiteX55" fmla="*/ 769218 w 955003"/>
                <a:gd name="connsiteY55" fmla="*/ 73833 h 4183649"/>
                <a:gd name="connsiteX56" fmla="*/ 831130 w 955003"/>
                <a:gd name="connsiteY56" fmla="*/ 14302 h 4183649"/>
                <a:gd name="connsiteX57" fmla="*/ 869230 w 955003"/>
                <a:gd name="connsiteY57" fmla="*/ 15 h 4183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55003" h="4183649">
                  <a:moveTo>
                    <a:pt x="711279" y="297300"/>
                  </a:moveTo>
                  <a:lnTo>
                    <a:pt x="710769" y="297922"/>
                  </a:lnTo>
                  <a:cubicBezTo>
                    <a:pt x="708848" y="298105"/>
                    <a:pt x="707360" y="297014"/>
                    <a:pt x="707305" y="297671"/>
                  </a:cubicBezTo>
                  <a:lnTo>
                    <a:pt x="711279" y="297300"/>
                  </a:lnTo>
                  <a:close/>
                  <a:moveTo>
                    <a:pt x="869230" y="15"/>
                  </a:moveTo>
                  <a:cubicBezTo>
                    <a:pt x="881533" y="412"/>
                    <a:pt x="894233" y="13111"/>
                    <a:pt x="904949" y="16683"/>
                  </a:cubicBezTo>
                  <a:cubicBezTo>
                    <a:pt x="915665" y="20255"/>
                    <a:pt x="925190" y="17080"/>
                    <a:pt x="933524" y="21446"/>
                  </a:cubicBezTo>
                  <a:cubicBezTo>
                    <a:pt x="941858" y="25812"/>
                    <a:pt x="954161" y="40496"/>
                    <a:pt x="954955" y="42877"/>
                  </a:cubicBezTo>
                  <a:cubicBezTo>
                    <a:pt x="955749" y="45258"/>
                    <a:pt x="946621" y="36924"/>
                    <a:pt x="938287" y="35733"/>
                  </a:cubicBezTo>
                  <a:cubicBezTo>
                    <a:pt x="929953" y="34542"/>
                    <a:pt x="914077" y="32161"/>
                    <a:pt x="904949" y="35733"/>
                  </a:cubicBezTo>
                  <a:cubicBezTo>
                    <a:pt x="895821" y="39305"/>
                    <a:pt x="891059" y="51609"/>
                    <a:pt x="883518" y="57165"/>
                  </a:cubicBezTo>
                  <a:cubicBezTo>
                    <a:pt x="875977" y="62721"/>
                    <a:pt x="866452" y="64706"/>
                    <a:pt x="859705" y="69071"/>
                  </a:cubicBezTo>
                  <a:cubicBezTo>
                    <a:pt x="852958" y="73436"/>
                    <a:pt x="848196" y="80183"/>
                    <a:pt x="843037" y="83358"/>
                  </a:cubicBezTo>
                  <a:cubicBezTo>
                    <a:pt x="837878" y="86533"/>
                    <a:pt x="826765" y="84946"/>
                    <a:pt x="828749" y="88121"/>
                  </a:cubicBezTo>
                  <a:cubicBezTo>
                    <a:pt x="830733" y="91296"/>
                    <a:pt x="848990" y="96058"/>
                    <a:pt x="854943" y="102408"/>
                  </a:cubicBezTo>
                  <a:cubicBezTo>
                    <a:pt x="860896" y="108758"/>
                    <a:pt x="863277" y="113918"/>
                    <a:pt x="864468" y="126221"/>
                  </a:cubicBezTo>
                  <a:cubicBezTo>
                    <a:pt x="865659" y="138524"/>
                    <a:pt x="864468" y="163924"/>
                    <a:pt x="862087" y="176227"/>
                  </a:cubicBezTo>
                  <a:cubicBezTo>
                    <a:pt x="859706" y="188530"/>
                    <a:pt x="853752" y="192499"/>
                    <a:pt x="850180" y="200040"/>
                  </a:cubicBezTo>
                  <a:cubicBezTo>
                    <a:pt x="846608" y="207581"/>
                    <a:pt x="845020" y="215518"/>
                    <a:pt x="840655" y="221471"/>
                  </a:cubicBezTo>
                  <a:cubicBezTo>
                    <a:pt x="836290" y="227424"/>
                    <a:pt x="829543" y="232583"/>
                    <a:pt x="823987" y="235758"/>
                  </a:cubicBezTo>
                  <a:cubicBezTo>
                    <a:pt x="818431" y="238933"/>
                    <a:pt x="812874" y="239727"/>
                    <a:pt x="807318" y="240521"/>
                  </a:cubicBezTo>
                  <a:cubicBezTo>
                    <a:pt x="801762" y="241315"/>
                    <a:pt x="792237" y="238537"/>
                    <a:pt x="790649" y="240521"/>
                  </a:cubicBezTo>
                  <a:cubicBezTo>
                    <a:pt x="789062" y="242505"/>
                    <a:pt x="796602" y="248061"/>
                    <a:pt x="797793" y="252427"/>
                  </a:cubicBezTo>
                  <a:cubicBezTo>
                    <a:pt x="798984" y="256793"/>
                    <a:pt x="799777" y="259571"/>
                    <a:pt x="797793" y="266715"/>
                  </a:cubicBezTo>
                  <a:cubicBezTo>
                    <a:pt x="795809" y="273859"/>
                    <a:pt x="789062" y="286162"/>
                    <a:pt x="785887" y="295290"/>
                  </a:cubicBezTo>
                  <a:cubicBezTo>
                    <a:pt x="782712" y="304418"/>
                    <a:pt x="781521" y="309974"/>
                    <a:pt x="778743" y="321483"/>
                  </a:cubicBezTo>
                  <a:lnTo>
                    <a:pt x="773605" y="344606"/>
                  </a:lnTo>
                  <a:lnTo>
                    <a:pt x="774459" y="349956"/>
                  </a:lnTo>
                  <a:cubicBezTo>
                    <a:pt x="774484" y="376763"/>
                    <a:pt x="771281" y="414257"/>
                    <a:pt x="763183" y="464747"/>
                  </a:cubicBezTo>
                  <a:cubicBezTo>
                    <a:pt x="730794" y="666706"/>
                    <a:pt x="621228" y="1243809"/>
                    <a:pt x="577608" y="1480713"/>
                  </a:cubicBezTo>
                  <a:cubicBezTo>
                    <a:pt x="533990" y="1717617"/>
                    <a:pt x="488470" y="2029056"/>
                    <a:pt x="434768" y="2310535"/>
                  </a:cubicBezTo>
                  <a:cubicBezTo>
                    <a:pt x="381065" y="2592014"/>
                    <a:pt x="302225" y="2944122"/>
                    <a:pt x="255394" y="3169577"/>
                  </a:cubicBezTo>
                  <a:cubicBezTo>
                    <a:pt x="208563" y="3395032"/>
                    <a:pt x="190201" y="3505947"/>
                    <a:pt x="153780" y="3663264"/>
                  </a:cubicBezTo>
                  <a:lnTo>
                    <a:pt x="94612" y="3859427"/>
                  </a:lnTo>
                  <a:cubicBezTo>
                    <a:pt x="98518" y="3869769"/>
                    <a:pt x="150796" y="3673395"/>
                    <a:pt x="154702" y="3683737"/>
                  </a:cubicBezTo>
                  <a:cubicBezTo>
                    <a:pt x="163100" y="3664410"/>
                    <a:pt x="147007" y="3744180"/>
                    <a:pt x="145000" y="3743463"/>
                  </a:cubicBezTo>
                  <a:cubicBezTo>
                    <a:pt x="144221" y="3722121"/>
                    <a:pt x="143441" y="3700778"/>
                    <a:pt x="142662" y="3679436"/>
                  </a:cubicBezTo>
                  <a:lnTo>
                    <a:pt x="61299" y="4012407"/>
                  </a:lnTo>
                  <a:cubicBezTo>
                    <a:pt x="51656" y="4058252"/>
                    <a:pt x="44627" y="4090242"/>
                    <a:pt x="36877" y="4113476"/>
                  </a:cubicBezTo>
                  <a:cubicBezTo>
                    <a:pt x="21377" y="4159952"/>
                    <a:pt x="-16856" y="4248135"/>
                    <a:pt x="8414" y="4107037"/>
                  </a:cubicBezTo>
                  <a:cubicBezTo>
                    <a:pt x="33685" y="3965940"/>
                    <a:pt x="152988" y="3427542"/>
                    <a:pt x="188497" y="3266898"/>
                  </a:cubicBezTo>
                  <a:cubicBezTo>
                    <a:pt x="224007" y="3106255"/>
                    <a:pt x="180152" y="3336855"/>
                    <a:pt x="221476" y="3143162"/>
                  </a:cubicBezTo>
                  <a:cubicBezTo>
                    <a:pt x="262800" y="2949469"/>
                    <a:pt x="388550" y="2353181"/>
                    <a:pt x="436438" y="2104752"/>
                  </a:cubicBezTo>
                  <a:cubicBezTo>
                    <a:pt x="484326" y="1856322"/>
                    <a:pt x="471914" y="1859754"/>
                    <a:pt x="508810" y="1652568"/>
                  </a:cubicBezTo>
                  <a:cubicBezTo>
                    <a:pt x="545706" y="1445383"/>
                    <a:pt x="620604" y="1081237"/>
                    <a:pt x="657818" y="861627"/>
                  </a:cubicBezTo>
                  <a:cubicBezTo>
                    <a:pt x="685728" y="696918"/>
                    <a:pt x="703673" y="520201"/>
                    <a:pt x="718310" y="414231"/>
                  </a:cubicBezTo>
                  <a:lnTo>
                    <a:pt x="728387" y="356225"/>
                  </a:lnTo>
                  <a:lnTo>
                    <a:pt x="726061" y="344583"/>
                  </a:lnTo>
                  <a:cubicBezTo>
                    <a:pt x="722295" y="332040"/>
                    <a:pt x="714738" y="325198"/>
                    <a:pt x="713090" y="317503"/>
                  </a:cubicBezTo>
                  <a:cubicBezTo>
                    <a:pt x="711442" y="309808"/>
                    <a:pt x="717135" y="301717"/>
                    <a:pt x="716171" y="298412"/>
                  </a:cubicBezTo>
                  <a:cubicBezTo>
                    <a:pt x="715689" y="296760"/>
                    <a:pt x="713445" y="296903"/>
                    <a:pt x="711335" y="297295"/>
                  </a:cubicBezTo>
                  <a:cubicBezTo>
                    <a:pt x="711316" y="297297"/>
                    <a:pt x="711298" y="297298"/>
                    <a:pt x="711279" y="297300"/>
                  </a:cubicBezTo>
                  <a:lnTo>
                    <a:pt x="716830" y="290527"/>
                  </a:lnTo>
                  <a:cubicBezTo>
                    <a:pt x="716830" y="290527"/>
                    <a:pt x="725165" y="250443"/>
                    <a:pt x="728737" y="228615"/>
                  </a:cubicBezTo>
                  <a:cubicBezTo>
                    <a:pt x="732309" y="206787"/>
                    <a:pt x="731515" y="185355"/>
                    <a:pt x="738262" y="159558"/>
                  </a:cubicBezTo>
                  <a:cubicBezTo>
                    <a:pt x="745009" y="133761"/>
                    <a:pt x="753740" y="98042"/>
                    <a:pt x="769218" y="73833"/>
                  </a:cubicBezTo>
                  <a:cubicBezTo>
                    <a:pt x="784696" y="49624"/>
                    <a:pt x="819621" y="21446"/>
                    <a:pt x="831130" y="14302"/>
                  </a:cubicBezTo>
                  <a:cubicBezTo>
                    <a:pt x="842639" y="7158"/>
                    <a:pt x="856927" y="-382"/>
                    <a:pt x="869230" y="15"/>
                  </a:cubicBezTo>
                  <a:close/>
                </a:path>
              </a:pathLst>
            </a:custGeom>
            <a:solidFill>
              <a:srgbClr val="E7E6E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B6840E94-CD76-42FA-8F67-17BB40A9F28E}"/>
              </a:ext>
            </a:extLst>
          </p:cNvPr>
          <p:cNvGrpSpPr/>
          <p:nvPr/>
        </p:nvGrpSpPr>
        <p:grpSpPr>
          <a:xfrm>
            <a:off x="4954621" y="1961752"/>
            <a:ext cx="1593064" cy="703136"/>
            <a:chOff x="4954621" y="1961752"/>
            <a:chExt cx="1593064" cy="703136"/>
          </a:xfrm>
        </p:grpSpPr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F4B3E004-BBE9-BEAF-0F12-BCEA6BF059E8}"/>
                </a:ext>
              </a:extLst>
            </p:cNvPr>
            <p:cNvSpPr txBox="1"/>
            <p:nvPr/>
          </p:nvSpPr>
          <p:spPr>
            <a:xfrm>
              <a:off x="4954621" y="1961752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Nerfs</a:t>
              </a:r>
            </a:p>
            <a:p>
              <a:r>
                <a:rPr lang="fr-FR" sz="1400" dirty="0"/>
                <a:t>crâniens</a:t>
              </a:r>
            </a:p>
          </p:txBody>
        </p:sp>
        <p:cxnSp>
          <p:nvCxnSpPr>
            <p:cNvPr id="113" name="Connecteur droit avec flèche 112">
              <a:extLst>
                <a:ext uri="{FF2B5EF4-FFF2-40B4-BE49-F238E27FC236}">
                  <a16:creationId xmlns:a16="http://schemas.microsoft.com/office/drawing/2014/main" id="{C3080B18-5EB7-6CC1-AD9E-221D94C65E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31321" y="2327084"/>
              <a:ext cx="716364" cy="3378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E493DAAE-83BA-E148-A1EC-3305F30CF4B3}"/>
              </a:ext>
            </a:extLst>
          </p:cNvPr>
          <p:cNvGrpSpPr/>
          <p:nvPr/>
        </p:nvGrpSpPr>
        <p:grpSpPr>
          <a:xfrm>
            <a:off x="4983242" y="2883956"/>
            <a:ext cx="1564443" cy="1000495"/>
            <a:chOff x="4983242" y="2883956"/>
            <a:chExt cx="1564443" cy="1000495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8DA34A6-41B3-E170-EA86-831FDF63F666}"/>
                </a:ext>
              </a:extLst>
            </p:cNvPr>
            <p:cNvSpPr txBox="1"/>
            <p:nvPr/>
          </p:nvSpPr>
          <p:spPr>
            <a:xfrm>
              <a:off x="4983242" y="3361231"/>
              <a:ext cx="10759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Nerfs</a:t>
              </a:r>
            </a:p>
            <a:p>
              <a:r>
                <a:rPr lang="fr-FR" sz="1400" dirty="0"/>
                <a:t>rachidiens</a:t>
              </a:r>
            </a:p>
          </p:txBody>
        </p:sp>
        <p:cxnSp>
          <p:nvCxnSpPr>
            <p:cNvPr id="114" name="Connecteur droit avec flèche 113">
              <a:extLst>
                <a:ext uri="{FF2B5EF4-FFF2-40B4-BE49-F238E27FC236}">
                  <a16:creationId xmlns:a16="http://schemas.microsoft.com/office/drawing/2014/main" id="{A2C6DCF6-BE1C-308B-439E-320F1BFD77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17311" y="2883956"/>
              <a:ext cx="630374" cy="5450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87B6C947-2AA6-78D3-D8CD-DB98674C1773}"/>
              </a:ext>
            </a:extLst>
          </p:cNvPr>
          <p:cNvGrpSpPr/>
          <p:nvPr/>
        </p:nvGrpSpPr>
        <p:grpSpPr>
          <a:xfrm>
            <a:off x="3985514" y="3435268"/>
            <a:ext cx="997728" cy="1175070"/>
            <a:chOff x="3985514" y="3435268"/>
            <a:chExt cx="997728" cy="1175070"/>
          </a:xfrm>
        </p:grpSpPr>
        <p:cxnSp>
          <p:nvCxnSpPr>
            <p:cNvPr id="116" name="Connecteur droit avec flèche 115">
              <a:extLst>
                <a:ext uri="{FF2B5EF4-FFF2-40B4-BE49-F238E27FC236}">
                  <a16:creationId xmlns:a16="http://schemas.microsoft.com/office/drawing/2014/main" id="{0C06CE36-2675-D50B-F6F3-E3EC018F415B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4163754" y="3435268"/>
              <a:ext cx="819488" cy="1875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avec flèche 117">
              <a:extLst>
                <a:ext uri="{FF2B5EF4-FFF2-40B4-BE49-F238E27FC236}">
                  <a16:creationId xmlns:a16="http://schemas.microsoft.com/office/drawing/2014/main" id="{D9F55678-063B-7404-1B90-90B3B31A24C0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3985514" y="3622841"/>
              <a:ext cx="997728" cy="9874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E2422C40-7513-ED51-97C0-617AD4364658}"/>
              </a:ext>
            </a:extLst>
          </p:cNvPr>
          <p:cNvGrpSpPr/>
          <p:nvPr/>
        </p:nvGrpSpPr>
        <p:grpSpPr>
          <a:xfrm>
            <a:off x="6588224" y="2555590"/>
            <a:ext cx="1754822" cy="313353"/>
            <a:chOff x="6588224" y="2555590"/>
            <a:chExt cx="1754822" cy="313353"/>
          </a:xfrm>
        </p:grpSpPr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F96F2E37-7960-8F09-F490-DC7ACB576322}"/>
                </a:ext>
              </a:extLst>
            </p:cNvPr>
            <p:cNvSpPr txBox="1"/>
            <p:nvPr/>
          </p:nvSpPr>
          <p:spPr>
            <a:xfrm>
              <a:off x="6588224" y="2561166"/>
              <a:ext cx="9092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Les nerfs</a:t>
              </a:r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E8771451-2122-3DC0-E287-8D1C880E78DF}"/>
                </a:ext>
              </a:extLst>
            </p:cNvPr>
            <p:cNvSpPr/>
            <p:nvPr/>
          </p:nvSpPr>
          <p:spPr>
            <a:xfrm>
              <a:off x="8055014" y="2555590"/>
              <a:ext cx="288032" cy="30208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</a:p>
          </p:txBody>
        </p:sp>
      </p:grp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A57E05FB-268C-9669-0179-220193760A64}"/>
              </a:ext>
            </a:extLst>
          </p:cNvPr>
          <p:cNvGrpSpPr/>
          <p:nvPr/>
        </p:nvGrpSpPr>
        <p:grpSpPr>
          <a:xfrm>
            <a:off x="6566416" y="4092885"/>
            <a:ext cx="1853488" cy="523220"/>
            <a:chOff x="6566416" y="4092885"/>
            <a:chExt cx="1853488" cy="523220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EF65490-7BFC-E4C6-9536-331D0DC62025}"/>
                </a:ext>
              </a:extLst>
            </p:cNvPr>
            <p:cNvSpPr txBox="1"/>
            <p:nvPr/>
          </p:nvSpPr>
          <p:spPr>
            <a:xfrm>
              <a:off x="6566416" y="4092885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Les organes </a:t>
              </a:r>
            </a:p>
            <a:p>
              <a:r>
                <a:rPr lang="fr-FR" sz="1400" dirty="0"/>
                <a:t>du sens</a:t>
              </a:r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8E315585-05BD-F927-B150-49E7BFDE4168}"/>
                </a:ext>
              </a:extLst>
            </p:cNvPr>
            <p:cNvSpPr/>
            <p:nvPr/>
          </p:nvSpPr>
          <p:spPr>
            <a:xfrm>
              <a:off x="8131872" y="4119385"/>
              <a:ext cx="288032" cy="30208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</a:t>
              </a:r>
            </a:p>
          </p:txBody>
        </p:sp>
      </p:grp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329D3EF-397E-7D28-8CC2-D22808A91F44}"/>
              </a:ext>
            </a:extLst>
          </p:cNvPr>
          <p:cNvCxnSpPr>
            <a:cxnSpLocks/>
          </p:cNvCxnSpPr>
          <p:nvPr/>
        </p:nvCxnSpPr>
        <p:spPr>
          <a:xfrm flipH="1">
            <a:off x="4071865" y="2080463"/>
            <a:ext cx="8246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72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76DEA9DC5A0A4A9051D30E3FB0746F" ma:contentTypeVersion="12" ma:contentTypeDescription="Crée un document." ma:contentTypeScope="" ma:versionID="e7c0586d0a05a0f3402da2ba240226f0">
  <xsd:schema xmlns:xsd="http://www.w3.org/2001/XMLSchema" xmlns:xs="http://www.w3.org/2001/XMLSchema" xmlns:p="http://schemas.microsoft.com/office/2006/metadata/properties" xmlns:ns3="934bb041-e8db-4018-8c75-bd9e44340ec5" targetNamespace="http://schemas.microsoft.com/office/2006/metadata/properties" ma:root="true" ma:fieldsID="9b9432a91b404b1b0093a874aed8d721" ns3:_="">
    <xsd:import namespace="934bb041-e8db-4018-8c75-bd9e44340ec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4bb041-e8db-4018-8c75-bd9e44340e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34bb041-e8db-4018-8c75-bd9e44340ec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8A9E02-F6C4-457C-9C59-54C2FD4F07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4bb041-e8db-4018-8c75-bd9e44340e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972DF9-B85C-4F41-A808-A02471BD9CB0}">
  <ds:schemaRefs>
    <ds:schemaRef ds:uri="http://schemas.microsoft.com/office/2006/metadata/properties"/>
    <ds:schemaRef ds:uri="http://schemas.microsoft.com/office/infopath/2007/PartnerControls"/>
    <ds:schemaRef ds:uri="934bb041-e8db-4018-8c75-bd9e44340ec5"/>
  </ds:schemaRefs>
</ds:datastoreItem>
</file>

<file path=customXml/itemProps3.xml><?xml version="1.0" encoding="utf-8"?>
<ds:datastoreItem xmlns:ds="http://schemas.openxmlformats.org/officeDocument/2006/customXml" ds:itemID="{A586899A-C0E2-4740-B9FB-12B49D8A27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1452</Words>
  <Application>Microsoft Office PowerPoint</Application>
  <PresentationFormat>Affichage à l'écran (4:3)</PresentationFormat>
  <Paragraphs>439</Paragraphs>
  <Slides>55</Slides>
  <Notes>55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Century Gothic</vt:lpstr>
      <vt:lpstr>Wingdings</vt:lpstr>
      <vt:lpstr>Wingdings 2</vt:lpstr>
      <vt:lpstr>Wingdings 3</vt:lpstr>
      <vt:lpstr>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CHRU de Montpellier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RAMIREZ JEAN MARIE</dc:creator>
  <cp:lastModifiedBy>Jean Marie Ramirez</cp:lastModifiedBy>
  <cp:revision>795</cp:revision>
  <dcterms:created xsi:type="dcterms:W3CDTF">2014-03-17T09:42:42Z</dcterms:created>
  <dcterms:modified xsi:type="dcterms:W3CDTF">2024-10-11T08:26:51Z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0x010100B776DEA9DC5A0A4A9051D30E3FB0746F</vt:lpwstr>
  </property>
</Properties>
</file>