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an Marie Ramirez" userId="3d551716-bf5d-4902-8129-567eda9e921d" providerId="ADAL" clId="{20C4341B-BAEE-46D6-B8B8-C085056E770A}"/>
    <pc:docChg chg="modSld">
      <pc:chgData name="Jean Marie Ramirez" userId="3d551716-bf5d-4902-8129-567eda9e921d" providerId="ADAL" clId="{20C4341B-BAEE-46D6-B8B8-C085056E770A}" dt="2026-01-16T09:09:48.087" v="2" actId="207"/>
      <pc:docMkLst>
        <pc:docMk/>
      </pc:docMkLst>
      <pc:sldChg chg="modSp mod">
        <pc:chgData name="Jean Marie Ramirez" userId="3d551716-bf5d-4902-8129-567eda9e921d" providerId="ADAL" clId="{20C4341B-BAEE-46D6-B8B8-C085056E770A}" dt="2026-01-16T09:09:48.087" v="2" actId="207"/>
        <pc:sldMkLst>
          <pc:docMk/>
          <pc:sldMk cId="3332610821" sldId="256"/>
        </pc:sldMkLst>
        <pc:spChg chg="mod">
          <ac:chgData name="Jean Marie Ramirez" userId="3d551716-bf5d-4902-8129-567eda9e921d" providerId="ADAL" clId="{20C4341B-BAEE-46D6-B8B8-C085056E770A}" dt="2026-01-16T09:09:40.634" v="1" actId="207"/>
          <ac:spMkLst>
            <pc:docMk/>
            <pc:sldMk cId="3332610821" sldId="256"/>
            <ac:spMk id="125" creationId="{6B484528-5F58-447B-9BD4-3C7F6D1A9A58}"/>
          </ac:spMkLst>
        </pc:spChg>
        <pc:spChg chg="mod">
          <ac:chgData name="Jean Marie Ramirez" userId="3d551716-bf5d-4902-8129-567eda9e921d" providerId="ADAL" clId="{20C4341B-BAEE-46D6-B8B8-C085056E770A}" dt="2026-01-16T09:09:48.087" v="2" actId="207"/>
          <ac:spMkLst>
            <pc:docMk/>
            <pc:sldMk cId="3332610821" sldId="256"/>
            <ac:spMk id="131" creationId="{5A002B31-56D0-4BDD-85F5-18DE62FE8320}"/>
          </ac:spMkLst>
        </pc:spChg>
        <pc:spChg chg="mod">
          <ac:chgData name="Jean Marie Ramirez" userId="3d551716-bf5d-4902-8129-567eda9e921d" providerId="ADAL" clId="{20C4341B-BAEE-46D6-B8B8-C085056E770A}" dt="2026-01-16T09:09:29.118" v="0" actId="207"/>
          <ac:spMkLst>
            <pc:docMk/>
            <pc:sldMk cId="3332610821" sldId="256"/>
            <ac:spMk id="143" creationId="{17A4CA93-17F7-4232-B044-85280B80BF1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D161D-4CE3-46EF-8594-1B299C6F9DFA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3F67AA-D9FB-4A7E-AE44-6807A751AB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332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F67AA-D9FB-4A7E-AE44-6807A751ABB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789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F9418A-6128-242C-FDD2-DBB9410284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9CD905B-1AAD-94B9-E2C4-F7C47AE9CD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28AEBD-26FD-B9B0-FE95-A6F6FDB50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516A0-81EC-40D7-BBAB-57B9233FC667}" type="datetime1">
              <a:rPr lang="fr-FR" smtClean="0"/>
              <a:t>15/01/2026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13FE69-0660-C86B-7B08-3F58139E5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7F7173-1530-F8DF-F6C8-92E61ED16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063C-5FAD-439C-B16D-EC1442A805CD}" type="slidenum">
              <a:rPr lang="fr-FR" smtClean="0"/>
              <a:pPr/>
              <a:t>‹N°›</a:t>
            </a:fld>
            <a:r>
              <a:rPr lang="fr-FR" dirty="0"/>
              <a:t> / 2</a:t>
            </a:r>
          </a:p>
        </p:txBody>
      </p:sp>
    </p:spTree>
    <p:extLst>
      <p:ext uri="{BB962C8B-B14F-4D97-AF65-F5344CB8AC3E}">
        <p14:creationId xmlns:p14="http://schemas.microsoft.com/office/powerpoint/2010/main" val="3447605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26BE9C-55D2-0677-D6F9-CA3E46905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02E93BD-7565-262E-1EE1-D8DBB6B42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305D36-FB86-E93E-6E10-DAEACB02F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5FCE-CAEE-4F9E-92C6-8D64B28E7E6F}" type="datetime1">
              <a:rPr lang="fr-FR" smtClean="0"/>
              <a:t>15/01/2026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4A6B67-994A-A304-FA8E-5486BE8A2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9715DF-88EC-0DC7-DAB7-2731749AF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063C-5FAD-439C-B16D-EC1442A805CD}" type="slidenum">
              <a:rPr lang="fr-FR" smtClean="0"/>
              <a:pPr/>
              <a:t>‹N°›</a:t>
            </a:fld>
            <a:r>
              <a:rPr lang="fr-FR" dirty="0"/>
              <a:t> / 2</a:t>
            </a:r>
          </a:p>
        </p:txBody>
      </p:sp>
    </p:spTree>
    <p:extLst>
      <p:ext uri="{BB962C8B-B14F-4D97-AF65-F5344CB8AC3E}">
        <p14:creationId xmlns:p14="http://schemas.microsoft.com/office/powerpoint/2010/main" val="1061104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7188C96-836C-6404-77A0-2BB0050D7E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B41C4D0-06C7-7B46-D1DC-C10F1612D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CBADEA-394A-6A6C-56F3-CC5C8B339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FD04-2C2C-4E02-904D-2945424AC052}" type="datetime1">
              <a:rPr lang="fr-FR" smtClean="0"/>
              <a:t>15/01/2026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62E396-340A-5CAB-7C66-0D388C245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A77A9E-A119-CE61-A13A-BFBB802DE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063C-5FAD-439C-B16D-EC1442A805CD}" type="slidenum">
              <a:rPr lang="fr-FR" smtClean="0"/>
              <a:pPr/>
              <a:t>‹N°›</a:t>
            </a:fld>
            <a:r>
              <a:rPr lang="fr-FR" dirty="0"/>
              <a:t> / 2</a:t>
            </a:r>
          </a:p>
        </p:txBody>
      </p:sp>
    </p:spTree>
    <p:extLst>
      <p:ext uri="{BB962C8B-B14F-4D97-AF65-F5344CB8AC3E}">
        <p14:creationId xmlns:p14="http://schemas.microsoft.com/office/powerpoint/2010/main" val="4243912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A833E8-C114-0D8E-8DFB-899094D02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A4BDBA-412F-C564-73E5-DEDB8BC48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AE58B0-3813-ACDB-9DE2-3BD484BFC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2C4E-B4C2-4233-87F7-254DBF182A8F}" type="datetime1">
              <a:rPr lang="fr-FR" smtClean="0"/>
              <a:t>15/01/2026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626409-5B67-59A0-62B0-A08C014DA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15409A-3143-CD2A-ABC9-0C489A44F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063C-5FAD-439C-B16D-EC1442A805CD}" type="slidenum">
              <a:rPr lang="fr-FR" smtClean="0"/>
              <a:pPr/>
              <a:t>‹N°›</a:t>
            </a:fld>
            <a:r>
              <a:rPr lang="fr-FR" dirty="0"/>
              <a:t> / 2</a:t>
            </a:r>
          </a:p>
        </p:txBody>
      </p:sp>
    </p:spTree>
    <p:extLst>
      <p:ext uri="{BB962C8B-B14F-4D97-AF65-F5344CB8AC3E}">
        <p14:creationId xmlns:p14="http://schemas.microsoft.com/office/powerpoint/2010/main" val="3078872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A2D843-685D-F3B9-8172-7C94E6150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C7ED1B-A812-DD13-8383-E2EB29A50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D3A13B-CD00-73F9-373C-B423492E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71A-C65A-4302-867F-7A282AD0FFDE}" type="datetime1">
              <a:rPr lang="fr-FR" smtClean="0"/>
              <a:t>15/01/2026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8D23CC-4E62-7126-64FF-6C36BD842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6CDD1C-0EE8-237C-558B-AC63F51C2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063C-5FAD-439C-B16D-EC1442A805CD}" type="slidenum">
              <a:rPr lang="fr-FR" smtClean="0"/>
              <a:pPr/>
              <a:t>‹N°›</a:t>
            </a:fld>
            <a:r>
              <a:rPr lang="fr-FR" dirty="0"/>
              <a:t> / 2</a:t>
            </a:r>
          </a:p>
        </p:txBody>
      </p:sp>
    </p:spTree>
    <p:extLst>
      <p:ext uri="{BB962C8B-B14F-4D97-AF65-F5344CB8AC3E}">
        <p14:creationId xmlns:p14="http://schemas.microsoft.com/office/powerpoint/2010/main" val="738187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CFE55E-8A3A-8501-85E5-8904912F1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903D3B-A4EC-68A8-670C-DB6E3B4EA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D32D3F-6EE6-0A0E-3641-11C36AF665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21C35C-551A-25AA-407A-5ED48C003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906F4-8DD5-4118-99B8-A8207BD8207C}" type="datetime1">
              <a:rPr lang="fr-FR" smtClean="0"/>
              <a:t>15/01/2026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7D5C628-7C1B-AE7D-7695-32F34AA6B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1680226-6564-97A8-E606-3EC2BCFE1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063C-5FAD-439C-B16D-EC1442A805CD}" type="slidenum">
              <a:rPr lang="fr-FR" smtClean="0"/>
              <a:pPr/>
              <a:t>‹N°›</a:t>
            </a:fld>
            <a:r>
              <a:rPr lang="fr-FR" dirty="0"/>
              <a:t> / 2</a:t>
            </a:r>
          </a:p>
        </p:txBody>
      </p:sp>
    </p:spTree>
    <p:extLst>
      <p:ext uri="{BB962C8B-B14F-4D97-AF65-F5344CB8AC3E}">
        <p14:creationId xmlns:p14="http://schemas.microsoft.com/office/powerpoint/2010/main" val="175879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347768-9180-C1C7-A694-2007BDF5F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80AFD5-EDDE-31A5-36B7-E5B856E81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DED1E4-CDA9-37D9-F3A5-516BEFC49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B4FE904-0EE2-FC3C-1D53-D2CB32A2D6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604357C-BCF0-B57D-3D07-B1ECDB1031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1109C68-7000-6C0F-9A54-4D1CFD669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B5F7-B707-40F3-B990-76D56B1D1B46}" type="datetime1">
              <a:rPr lang="fr-FR" smtClean="0"/>
              <a:t>15/01/2026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649CC5D-3FDD-0311-C8E1-EB8E94F6C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3D33A9B-8EA5-0367-5715-22E28C51E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063C-5FAD-439C-B16D-EC1442A805CD}" type="slidenum">
              <a:rPr lang="fr-FR" smtClean="0"/>
              <a:pPr/>
              <a:t>‹N°›</a:t>
            </a:fld>
            <a:r>
              <a:rPr lang="fr-FR" dirty="0"/>
              <a:t> / 2</a:t>
            </a:r>
          </a:p>
        </p:txBody>
      </p:sp>
    </p:spTree>
    <p:extLst>
      <p:ext uri="{BB962C8B-B14F-4D97-AF65-F5344CB8AC3E}">
        <p14:creationId xmlns:p14="http://schemas.microsoft.com/office/powerpoint/2010/main" val="748893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38A19C-9498-60C3-761C-FD125C437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38EBD45-D96E-DDB3-D305-5CEA728BD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F23BE-D2B5-4D27-A5E9-3F2652C2DE89}" type="datetime1">
              <a:rPr lang="fr-FR" smtClean="0"/>
              <a:t>15/01/2026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6D5DA7F-1BB7-C6BE-C1E9-94BFD22AF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DB1116-0530-4E96-1837-2AB7A1909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063C-5FAD-439C-B16D-EC1442A805CD}" type="slidenum">
              <a:rPr lang="fr-FR" smtClean="0"/>
              <a:pPr/>
              <a:t>‹N°›</a:t>
            </a:fld>
            <a:r>
              <a:rPr lang="fr-FR" dirty="0"/>
              <a:t> / 2</a:t>
            </a:r>
          </a:p>
        </p:txBody>
      </p:sp>
    </p:spTree>
    <p:extLst>
      <p:ext uri="{BB962C8B-B14F-4D97-AF65-F5344CB8AC3E}">
        <p14:creationId xmlns:p14="http://schemas.microsoft.com/office/powerpoint/2010/main" val="382824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7F2DAC4-A503-094F-41D3-6631B694F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4F41-DD89-4646-94CD-D119928A84D0}" type="datetime1">
              <a:rPr lang="fr-FR" smtClean="0"/>
              <a:t>15/01/2026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0A5FEEB-2775-1EC6-C858-1926154D5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4308C1-8DBE-B6AE-8C64-172811A66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063C-5FAD-439C-B16D-EC1442A805CD}" type="slidenum">
              <a:rPr lang="fr-FR" smtClean="0"/>
              <a:pPr/>
              <a:t>‹N°›</a:t>
            </a:fld>
            <a:r>
              <a:rPr lang="fr-FR" dirty="0"/>
              <a:t> / 2</a:t>
            </a:r>
          </a:p>
        </p:txBody>
      </p:sp>
    </p:spTree>
    <p:extLst>
      <p:ext uri="{BB962C8B-B14F-4D97-AF65-F5344CB8AC3E}">
        <p14:creationId xmlns:p14="http://schemas.microsoft.com/office/powerpoint/2010/main" val="1208525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ABCE58-4476-5FC9-BD22-CAE6B4692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28272D-97F8-F842-2825-1F990CE10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9D226E6-AE55-DC95-BCDF-7ED3BD06A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52F6D90-3431-525B-47CF-9A8C3A2DE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DCF87-19AD-4DFD-8B80-51C453AD6EA6}" type="datetime1">
              <a:rPr lang="fr-FR" smtClean="0"/>
              <a:t>15/01/2026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695A76-F0F1-4183-2D17-17FD9CC83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4E71D1-EEB9-37EF-FB7F-46DEBD27F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063C-5FAD-439C-B16D-EC1442A805CD}" type="slidenum">
              <a:rPr lang="fr-FR" smtClean="0"/>
              <a:pPr/>
              <a:t>‹N°›</a:t>
            </a:fld>
            <a:r>
              <a:rPr lang="fr-FR" dirty="0"/>
              <a:t> / 2</a:t>
            </a:r>
          </a:p>
        </p:txBody>
      </p:sp>
    </p:spTree>
    <p:extLst>
      <p:ext uri="{BB962C8B-B14F-4D97-AF65-F5344CB8AC3E}">
        <p14:creationId xmlns:p14="http://schemas.microsoft.com/office/powerpoint/2010/main" val="2170757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CE245D-341E-A552-23F1-342B92D1F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969146C-90C2-9777-3698-A9A3DD04C4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C2F7B96-8DC0-F433-2364-23365F76D8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8E51168-0BAA-C431-7037-7385E9A84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5498D-21E0-4ED0-BED5-41D9B5F4D16D}" type="datetime1">
              <a:rPr lang="fr-FR" smtClean="0"/>
              <a:t>15/01/2026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8F5902-CA26-C8D5-722F-303A70CFD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7C1523-5CBD-5480-A022-51E2F24AF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063C-5FAD-439C-B16D-EC1442A805CD}" type="slidenum">
              <a:rPr lang="fr-FR" smtClean="0"/>
              <a:pPr/>
              <a:t>‹N°›</a:t>
            </a:fld>
            <a:r>
              <a:rPr lang="fr-FR" dirty="0"/>
              <a:t> / 2</a:t>
            </a:r>
          </a:p>
        </p:txBody>
      </p:sp>
    </p:spTree>
    <p:extLst>
      <p:ext uri="{BB962C8B-B14F-4D97-AF65-F5344CB8AC3E}">
        <p14:creationId xmlns:p14="http://schemas.microsoft.com/office/powerpoint/2010/main" val="273123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6500C2B-3F9D-BE88-C4EC-C7DE95518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AA4CB1-92AC-E81A-2632-1231893C3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DC22FB-70F9-E417-E169-92D80C5C50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138B07-F864-49DF-85F5-1244FD6D67C4}" type="datetime1">
              <a:rPr lang="fr-FR" smtClean="0"/>
              <a:t>15/01/2026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F578CFA-9149-8454-22C3-59862DC965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53300E-530B-8857-00D9-DADA29070F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E0063C-5FAD-439C-B16D-EC1442A805CD}" type="slidenum">
              <a:rPr lang="fr-FR" smtClean="0"/>
              <a:pPr/>
              <a:t>‹N°›</a:t>
            </a:fld>
            <a:r>
              <a:rPr lang="fr-FR" dirty="0"/>
              <a:t> / 2</a:t>
            </a:r>
          </a:p>
        </p:txBody>
      </p:sp>
    </p:spTree>
    <p:extLst>
      <p:ext uri="{BB962C8B-B14F-4D97-AF65-F5344CB8AC3E}">
        <p14:creationId xmlns:p14="http://schemas.microsoft.com/office/powerpoint/2010/main" val="3229367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roupe 112" descr="Forme de feuille de route terminée par une flèche illustrant le flux de gauche à droite et de haut en bas, la flèche étant située en bas à droite.">
            <a:extLst>
              <a:ext uri="{FF2B5EF4-FFF2-40B4-BE49-F238E27FC236}">
                <a16:creationId xmlns:a16="http://schemas.microsoft.com/office/drawing/2014/main" id="{16763858-5DA2-4F91-8406-D66F5DC27D39}"/>
              </a:ext>
            </a:extLst>
          </p:cNvPr>
          <p:cNvGrpSpPr/>
          <p:nvPr/>
        </p:nvGrpSpPr>
        <p:grpSpPr>
          <a:xfrm>
            <a:off x="1119868" y="159268"/>
            <a:ext cx="9448469" cy="6332637"/>
            <a:chOff x="0" y="0"/>
            <a:chExt cx="9602751" cy="6356480"/>
          </a:xfrm>
        </p:grpSpPr>
        <p:sp>
          <p:nvSpPr>
            <p:cNvPr id="156" name="Rectangle 12" descr="Ligne courbe">
              <a:extLst>
                <a:ext uri="{FF2B5EF4-FFF2-40B4-BE49-F238E27FC236}">
                  <a16:creationId xmlns:a16="http://schemas.microsoft.com/office/drawing/2014/main" id="{65BDB798-9989-41F6-ADC7-8A1EBFAA6BCA}"/>
                </a:ext>
              </a:extLst>
            </p:cNvPr>
            <p:cNvSpPr/>
            <p:nvPr/>
          </p:nvSpPr>
          <p:spPr>
            <a:xfrm>
              <a:off x="0" y="0"/>
              <a:ext cx="8178985" cy="6356480"/>
            </a:xfrm>
            <a:custGeom>
              <a:avLst/>
              <a:gdLst>
                <a:gd name="connsiteX0" fmla="*/ 0 w 685800"/>
                <a:gd name="connsiteY0" fmla="*/ 0 h 3781425"/>
                <a:gd name="connsiteX1" fmla="*/ 685800 w 685800"/>
                <a:gd name="connsiteY1" fmla="*/ 0 h 3781425"/>
                <a:gd name="connsiteX2" fmla="*/ 685800 w 685800"/>
                <a:gd name="connsiteY2" fmla="*/ 3781425 h 3781425"/>
                <a:gd name="connsiteX3" fmla="*/ 0 w 685800"/>
                <a:gd name="connsiteY3" fmla="*/ 3781425 h 3781425"/>
                <a:gd name="connsiteX4" fmla="*/ 0 w 685800"/>
                <a:gd name="connsiteY4" fmla="*/ 0 h 3781425"/>
                <a:gd name="connsiteX0" fmla="*/ 0 w 705125"/>
                <a:gd name="connsiteY0" fmla="*/ 0 h 3781425"/>
                <a:gd name="connsiteX1" fmla="*/ 685800 w 705125"/>
                <a:gd name="connsiteY1" fmla="*/ 0 h 3781425"/>
                <a:gd name="connsiteX2" fmla="*/ 704850 w 705125"/>
                <a:gd name="connsiteY2" fmla="*/ 809625 h 3781425"/>
                <a:gd name="connsiteX3" fmla="*/ 685800 w 705125"/>
                <a:gd name="connsiteY3" fmla="*/ 3781425 h 3781425"/>
                <a:gd name="connsiteX4" fmla="*/ 0 w 705125"/>
                <a:gd name="connsiteY4" fmla="*/ 3781425 h 3781425"/>
                <a:gd name="connsiteX5" fmla="*/ 0 w 705125"/>
                <a:gd name="connsiteY5" fmla="*/ 0 h 3781425"/>
                <a:gd name="connsiteX0" fmla="*/ 104775 w 809900"/>
                <a:gd name="connsiteY0" fmla="*/ 0 h 3781425"/>
                <a:gd name="connsiteX1" fmla="*/ 790575 w 809900"/>
                <a:gd name="connsiteY1" fmla="*/ 0 h 3781425"/>
                <a:gd name="connsiteX2" fmla="*/ 809625 w 809900"/>
                <a:gd name="connsiteY2" fmla="*/ 809625 h 3781425"/>
                <a:gd name="connsiteX3" fmla="*/ 790575 w 809900"/>
                <a:gd name="connsiteY3" fmla="*/ 3781425 h 3781425"/>
                <a:gd name="connsiteX4" fmla="*/ 104775 w 809900"/>
                <a:gd name="connsiteY4" fmla="*/ 3781425 h 3781425"/>
                <a:gd name="connsiteX5" fmla="*/ 0 w 809900"/>
                <a:gd name="connsiteY5" fmla="*/ 809625 h 3781425"/>
                <a:gd name="connsiteX6" fmla="*/ 104775 w 809900"/>
                <a:gd name="connsiteY6" fmla="*/ 0 h 3781425"/>
                <a:gd name="connsiteX0" fmla="*/ 104775 w 866775"/>
                <a:gd name="connsiteY0" fmla="*/ 0 h 3781425"/>
                <a:gd name="connsiteX1" fmla="*/ 790575 w 866775"/>
                <a:gd name="connsiteY1" fmla="*/ 0 h 3781425"/>
                <a:gd name="connsiteX2" fmla="*/ 809625 w 866775"/>
                <a:gd name="connsiteY2" fmla="*/ 809625 h 3781425"/>
                <a:gd name="connsiteX3" fmla="*/ 866775 w 866775"/>
                <a:gd name="connsiteY3" fmla="*/ 2171700 h 3781425"/>
                <a:gd name="connsiteX4" fmla="*/ 790575 w 866775"/>
                <a:gd name="connsiteY4" fmla="*/ 3781425 h 3781425"/>
                <a:gd name="connsiteX5" fmla="*/ 104775 w 866775"/>
                <a:gd name="connsiteY5" fmla="*/ 3781425 h 3781425"/>
                <a:gd name="connsiteX6" fmla="*/ 0 w 866775"/>
                <a:gd name="connsiteY6" fmla="*/ 809625 h 3781425"/>
                <a:gd name="connsiteX7" fmla="*/ 104775 w 866775"/>
                <a:gd name="connsiteY7" fmla="*/ 0 h 3781425"/>
                <a:gd name="connsiteX0" fmla="*/ 107604 w 869604"/>
                <a:gd name="connsiteY0" fmla="*/ 0 h 3781425"/>
                <a:gd name="connsiteX1" fmla="*/ 793404 w 869604"/>
                <a:gd name="connsiteY1" fmla="*/ 0 h 3781425"/>
                <a:gd name="connsiteX2" fmla="*/ 812454 w 869604"/>
                <a:gd name="connsiteY2" fmla="*/ 809625 h 3781425"/>
                <a:gd name="connsiteX3" fmla="*/ 869604 w 869604"/>
                <a:gd name="connsiteY3" fmla="*/ 2171700 h 3781425"/>
                <a:gd name="connsiteX4" fmla="*/ 793404 w 869604"/>
                <a:gd name="connsiteY4" fmla="*/ 3781425 h 3781425"/>
                <a:gd name="connsiteX5" fmla="*/ 107604 w 869604"/>
                <a:gd name="connsiteY5" fmla="*/ 3781425 h 3781425"/>
                <a:gd name="connsiteX6" fmla="*/ 21879 w 869604"/>
                <a:gd name="connsiteY6" fmla="*/ 2219325 h 3781425"/>
                <a:gd name="connsiteX7" fmla="*/ 2829 w 869604"/>
                <a:gd name="connsiteY7" fmla="*/ 809625 h 3781425"/>
                <a:gd name="connsiteX8" fmla="*/ 107604 w 869604"/>
                <a:gd name="connsiteY8" fmla="*/ 0 h 3781425"/>
                <a:gd name="connsiteX0" fmla="*/ 107604 w 2222159"/>
                <a:gd name="connsiteY0" fmla="*/ 0 h 3781425"/>
                <a:gd name="connsiteX1" fmla="*/ 793404 w 2222159"/>
                <a:gd name="connsiteY1" fmla="*/ 0 h 3781425"/>
                <a:gd name="connsiteX2" fmla="*/ 2222154 w 2222159"/>
                <a:gd name="connsiteY2" fmla="*/ 1009650 h 3781425"/>
                <a:gd name="connsiteX3" fmla="*/ 869604 w 2222159"/>
                <a:gd name="connsiteY3" fmla="*/ 2171700 h 3781425"/>
                <a:gd name="connsiteX4" fmla="*/ 793404 w 2222159"/>
                <a:gd name="connsiteY4" fmla="*/ 3781425 h 3781425"/>
                <a:gd name="connsiteX5" fmla="*/ 107604 w 2222159"/>
                <a:gd name="connsiteY5" fmla="*/ 3781425 h 3781425"/>
                <a:gd name="connsiteX6" fmla="*/ 21879 w 2222159"/>
                <a:gd name="connsiteY6" fmla="*/ 2219325 h 3781425"/>
                <a:gd name="connsiteX7" fmla="*/ 2829 w 2222159"/>
                <a:gd name="connsiteY7" fmla="*/ 809625 h 3781425"/>
                <a:gd name="connsiteX8" fmla="*/ 107604 w 2222159"/>
                <a:gd name="connsiteY8" fmla="*/ 0 h 3781425"/>
                <a:gd name="connsiteX0" fmla="*/ 85837 w 2200392"/>
                <a:gd name="connsiteY0" fmla="*/ 0 h 3781425"/>
                <a:gd name="connsiteX1" fmla="*/ 771637 w 2200392"/>
                <a:gd name="connsiteY1" fmla="*/ 0 h 3781425"/>
                <a:gd name="connsiteX2" fmla="*/ 2200387 w 2200392"/>
                <a:gd name="connsiteY2" fmla="*/ 1009650 h 3781425"/>
                <a:gd name="connsiteX3" fmla="*/ 847837 w 2200392"/>
                <a:gd name="connsiteY3" fmla="*/ 2171700 h 3781425"/>
                <a:gd name="connsiteX4" fmla="*/ 771637 w 2200392"/>
                <a:gd name="connsiteY4" fmla="*/ 3781425 h 3781425"/>
                <a:gd name="connsiteX5" fmla="*/ 85837 w 2200392"/>
                <a:gd name="connsiteY5" fmla="*/ 3781425 h 3781425"/>
                <a:gd name="connsiteX6" fmla="*/ 112 w 2200392"/>
                <a:gd name="connsiteY6" fmla="*/ 2219325 h 3781425"/>
                <a:gd name="connsiteX7" fmla="*/ 2038462 w 2200392"/>
                <a:gd name="connsiteY7" fmla="*/ 1000125 h 3781425"/>
                <a:gd name="connsiteX8" fmla="*/ 85837 w 2200392"/>
                <a:gd name="connsiteY8" fmla="*/ 0 h 3781425"/>
                <a:gd name="connsiteX0" fmla="*/ 266812 w 2200392"/>
                <a:gd name="connsiteY0" fmla="*/ 800100 h 3781425"/>
                <a:gd name="connsiteX1" fmla="*/ 771637 w 2200392"/>
                <a:gd name="connsiteY1" fmla="*/ 0 h 3781425"/>
                <a:gd name="connsiteX2" fmla="*/ 2200387 w 2200392"/>
                <a:gd name="connsiteY2" fmla="*/ 1009650 h 3781425"/>
                <a:gd name="connsiteX3" fmla="*/ 847837 w 2200392"/>
                <a:gd name="connsiteY3" fmla="*/ 2171700 h 3781425"/>
                <a:gd name="connsiteX4" fmla="*/ 771637 w 2200392"/>
                <a:gd name="connsiteY4" fmla="*/ 3781425 h 3781425"/>
                <a:gd name="connsiteX5" fmla="*/ 85837 w 2200392"/>
                <a:gd name="connsiteY5" fmla="*/ 3781425 h 3781425"/>
                <a:gd name="connsiteX6" fmla="*/ 112 w 2200392"/>
                <a:gd name="connsiteY6" fmla="*/ 2219325 h 3781425"/>
                <a:gd name="connsiteX7" fmla="*/ 2038462 w 2200392"/>
                <a:gd name="connsiteY7" fmla="*/ 1000125 h 3781425"/>
                <a:gd name="connsiteX8" fmla="*/ 266812 w 2200392"/>
                <a:gd name="connsiteY8" fmla="*/ 800100 h 3781425"/>
                <a:gd name="connsiteX0" fmla="*/ 266812 w 2200392"/>
                <a:gd name="connsiteY0" fmla="*/ 657225 h 3638550"/>
                <a:gd name="connsiteX1" fmla="*/ 704962 w 2200392"/>
                <a:gd name="connsiteY1" fmla="*/ 0 h 3638550"/>
                <a:gd name="connsiteX2" fmla="*/ 2200387 w 2200392"/>
                <a:gd name="connsiteY2" fmla="*/ 866775 h 3638550"/>
                <a:gd name="connsiteX3" fmla="*/ 847837 w 2200392"/>
                <a:gd name="connsiteY3" fmla="*/ 2028825 h 3638550"/>
                <a:gd name="connsiteX4" fmla="*/ 771637 w 2200392"/>
                <a:gd name="connsiteY4" fmla="*/ 3638550 h 3638550"/>
                <a:gd name="connsiteX5" fmla="*/ 85837 w 2200392"/>
                <a:gd name="connsiteY5" fmla="*/ 3638550 h 3638550"/>
                <a:gd name="connsiteX6" fmla="*/ 112 w 2200392"/>
                <a:gd name="connsiteY6" fmla="*/ 2076450 h 3638550"/>
                <a:gd name="connsiteX7" fmla="*/ 2038462 w 2200392"/>
                <a:gd name="connsiteY7" fmla="*/ 857250 h 3638550"/>
                <a:gd name="connsiteX8" fmla="*/ 266812 w 2200392"/>
                <a:gd name="connsiteY8" fmla="*/ 657225 h 3638550"/>
                <a:gd name="connsiteX0" fmla="*/ 266812 w 2200392"/>
                <a:gd name="connsiteY0" fmla="*/ 590550 h 3571875"/>
                <a:gd name="connsiteX1" fmla="*/ 704962 w 2200392"/>
                <a:gd name="connsiteY1" fmla="*/ 0 h 3571875"/>
                <a:gd name="connsiteX2" fmla="*/ 2200387 w 2200392"/>
                <a:gd name="connsiteY2" fmla="*/ 800100 h 3571875"/>
                <a:gd name="connsiteX3" fmla="*/ 847837 w 2200392"/>
                <a:gd name="connsiteY3" fmla="*/ 1962150 h 3571875"/>
                <a:gd name="connsiteX4" fmla="*/ 771637 w 2200392"/>
                <a:gd name="connsiteY4" fmla="*/ 3571875 h 3571875"/>
                <a:gd name="connsiteX5" fmla="*/ 85837 w 2200392"/>
                <a:gd name="connsiteY5" fmla="*/ 3571875 h 3571875"/>
                <a:gd name="connsiteX6" fmla="*/ 112 w 2200392"/>
                <a:gd name="connsiteY6" fmla="*/ 2009775 h 3571875"/>
                <a:gd name="connsiteX7" fmla="*/ 2038462 w 2200392"/>
                <a:gd name="connsiteY7" fmla="*/ 790575 h 3571875"/>
                <a:gd name="connsiteX8" fmla="*/ 266812 w 2200392"/>
                <a:gd name="connsiteY8" fmla="*/ 590550 h 3571875"/>
                <a:gd name="connsiteX0" fmla="*/ 266812 w 2200393"/>
                <a:gd name="connsiteY0" fmla="*/ 590550 h 3571875"/>
                <a:gd name="connsiteX1" fmla="*/ 704962 w 2200393"/>
                <a:gd name="connsiteY1" fmla="*/ 0 h 3571875"/>
                <a:gd name="connsiteX2" fmla="*/ 2200387 w 2200393"/>
                <a:gd name="connsiteY2" fmla="*/ 800100 h 3571875"/>
                <a:gd name="connsiteX3" fmla="*/ 847837 w 2200393"/>
                <a:gd name="connsiteY3" fmla="*/ 1962150 h 3571875"/>
                <a:gd name="connsiteX4" fmla="*/ 771637 w 2200393"/>
                <a:gd name="connsiteY4" fmla="*/ 3571875 h 3571875"/>
                <a:gd name="connsiteX5" fmla="*/ 85837 w 2200393"/>
                <a:gd name="connsiteY5" fmla="*/ 3571875 h 3571875"/>
                <a:gd name="connsiteX6" fmla="*/ 112 w 2200393"/>
                <a:gd name="connsiteY6" fmla="*/ 2009775 h 3571875"/>
                <a:gd name="connsiteX7" fmla="*/ 2038462 w 2200393"/>
                <a:gd name="connsiteY7" fmla="*/ 790575 h 3571875"/>
                <a:gd name="connsiteX8" fmla="*/ 266812 w 2200393"/>
                <a:gd name="connsiteY8" fmla="*/ 590550 h 3571875"/>
                <a:gd name="connsiteX0" fmla="*/ 266812 w 2200392"/>
                <a:gd name="connsiteY0" fmla="*/ 123825 h 3105150"/>
                <a:gd name="connsiteX1" fmla="*/ 390637 w 2200392"/>
                <a:gd name="connsiteY1" fmla="*/ 0 h 3105150"/>
                <a:gd name="connsiteX2" fmla="*/ 2200387 w 2200392"/>
                <a:gd name="connsiteY2" fmla="*/ 333375 h 3105150"/>
                <a:gd name="connsiteX3" fmla="*/ 847837 w 2200392"/>
                <a:gd name="connsiteY3" fmla="*/ 1495425 h 3105150"/>
                <a:gd name="connsiteX4" fmla="*/ 771637 w 2200392"/>
                <a:gd name="connsiteY4" fmla="*/ 3105150 h 3105150"/>
                <a:gd name="connsiteX5" fmla="*/ 85837 w 2200392"/>
                <a:gd name="connsiteY5" fmla="*/ 3105150 h 3105150"/>
                <a:gd name="connsiteX6" fmla="*/ 112 w 2200392"/>
                <a:gd name="connsiteY6" fmla="*/ 1543050 h 3105150"/>
                <a:gd name="connsiteX7" fmla="*/ 2038462 w 2200392"/>
                <a:gd name="connsiteY7" fmla="*/ 323850 h 3105150"/>
                <a:gd name="connsiteX8" fmla="*/ 266812 w 2200392"/>
                <a:gd name="connsiteY8" fmla="*/ 123825 h 3105150"/>
                <a:gd name="connsiteX0" fmla="*/ 266812 w 2200392"/>
                <a:gd name="connsiteY0" fmla="*/ 123825 h 3105150"/>
                <a:gd name="connsiteX1" fmla="*/ 238237 w 2200392"/>
                <a:gd name="connsiteY1" fmla="*/ 0 h 3105150"/>
                <a:gd name="connsiteX2" fmla="*/ 2200387 w 2200392"/>
                <a:gd name="connsiteY2" fmla="*/ 333375 h 3105150"/>
                <a:gd name="connsiteX3" fmla="*/ 847837 w 2200392"/>
                <a:gd name="connsiteY3" fmla="*/ 1495425 h 3105150"/>
                <a:gd name="connsiteX4" fmla="*/ 771637 w 2200392"/>
                <a:gd name="connsiteY4" fmla="*/ 3105150 h 3105150"/>
                <a:gd name="connsiteX5" fmla="*/ 85837 w 2200392"/>
                <a:gd name="connsiteY5" fmla="*/ 3105150 h 3105150"/>
                <a:gd name="connsiteX6" fmla="*/ 112 w 2200392"/>
                <a:gd name="connsiteY6" fmla="*/ 1543050 h 3105150"/>
                <a:gd name="connsiteX7" fmla="*/ 2038462 w 2200392"/>
                <a:gd name="connsiteY7" fmla="*/ 323850 h 3105150"/>
                <a:gd name="connsiteX8" fmla="*/ 266812 w 2200392"/>
                <a:gd name="connsiteY8" fmla="*/ 123825 h 3105150"/>
                <a:gd name="connsiteX0" fmla="*/ 266812 w 2200392"/>
                <a:gd name="connsiteY0" fmla="*/ 133350 h 3114675"/>
                <a:gd name="connsiteX1" fmla="*/ 266812 w 2200392"/>
                <a:gd name="connsiteY1" fmla="*/ 0 h 3114675"/>
                <a:gd name="connsiteX2" fmla="*/ 2200387 w 2200392"/>
                <a:gd name="connsiteY2" fmla="*/ 342900 h 3114675"/>
                <a:gd name="connsiteX3" fmla="*/ 847837 w 2200392"/>
                <a:gd name="connsiteY3" fmla="*/ 1504950 h 3114675"/>
                <a:gd name="connsiteX4" fmla="*/ 771637 w 2200392"/>
                <a:gd name="connsiteY4" fmla="*/ 3114675 h 3114675"/>
                <a:gd name="connsiteX5" fmla="*/ 85837 w 2200392"/>
                <a:gd name="connsiteY5" fmla="*/ 3114675 h 3114675"/>
                <a:gd name="connsiteX6" fmla="*/ 112 w 2200392"/>
                <a:gd name="connsiteY6" fmla="*/ 1552575 h 3114675"/>
                <a:gd name="connsiteX7" fmla="*/ 2038462 w 2200392"/>
                <a:gd name="connsiteY7" fmla="*/ 333375 h 3114675"/>
                <a:gd name="connsiteX8" fmla="*/ 266812 w 2200392"/>
                <a:gd name="connsiteY8" fmla="*/ 133350 h 3114675"/>
                <a:gd name="connsiteX0" fmla="*/ 266812 w 2200392"/>
                <a:gd name="connsiteY0" fmla="*/ 76200 h 3057525"/>
                <a:gd name="connsiteX1" fmla="*/ 276337 w 2200392"/>
                <a:gd name="connsiteY1" fmla="*/ 0 h 3057525"/>
                <a:gd name="connsiteX2" fmla="*/ 2200387 w 2200392"/>
                <a:gd name="connsiteY2" fmla="*/ 285750 h 3057525"/>
                <a:gd name="connsiteX3" fmla="*/ 847837 w 2200392"/>
                <a:gd name="connsiteY3" fmla="*/ 1447800 h 3057525"/>
                <a:gd name="connsiteX4" fmla="*/ 771637 w 2200392"/>
                <a:gd name="connsiteY4" fmla="*/ 3057525 h 3057525"/>
                <a:gd name="connsiteX5" fmla="*/ 85837 w 2200392"/>
                <a:gd name="connsiteY5" fmla="*/ 3057525 h 3057525"/>
                <a:gd name="connsiteX6" fmla="*/ 112 w 2200392"/>
                <a:gd name="connsiteY6" fmla="*/ 1495425 h 3057525"/>
                <a:gd name="connsiteX7" fmla="*/ 2038462 w 2200392"/>
                <a:gd name="connsiteY7" fmla="*/ 276225 h 3057525"/>
                <a:gd name="connsiteX8" fmla="*/ 266812 w 2200392"/>
                <a:gd name="connsiteY8" fmla="*/ 76200 h 3057525"/>
                <a:gd name="connsiteX0" fmla="*/ 266812 w 2200392"/>
                <a:gd name="connsiteY0" fmla="*/ 76200 h 3057525"/>
                <a:gd name="connsiteX1" fmla="*/ 276337 w 2200392"/>
                <a:gd name="connsiteY1" fmla="*/ 0 h 3057525"/>
                <a:gd name="connsiteX2" fmla="*/ 2200387 w 2200392"/>
                <a:gd name="connsiteY2" fmla="*/ 285750 h 3057525"/>
                <a:gd name="connsiteX3" fmla="*/ 847837 w 2200392"/>
                <a:gd name="connsiteY3" fmla="*/ 1447800 h 3057525"/>
                <a:gd name="connsiteX4" fmla="*/ 771637 w 2200392"/>
                <a:gd name="connsiteY4" fmla="*/ 3057525 h 3057525"/>
                <a:gd name="connsiteX5" fmla="*/ 85837 w 2200392"/>
                <a:gd name="connsiteY5" fmla="*/ 3057525 h 3057525"/>
                <a:gd name="connsiteX6" fmla="*/ 112 w 2200392"/>
                <a:gd name="connsiteY6" fmla="*/ 1495425 h 3057525"/>
                <a:gd name="connsiteX7" fmla="*/ 2038462 w 2200392"/>
                <a:gd name="connsiteY7" fmla="*/ 276225 h 3057525"/>
                <a:gd name="connsiteX8" fmla="*/ 266812 w 2200392"/>
                <a:gd name="connsiteY8" fmla="*/ 76200 h 3057525"/>
                <a:gd name="connsiteX0" fmla="*/ 266812 w 2200392"/>
                <a:gd name="connsiteY0" fmla="*/ 76200 h 3057525"/>
                <a:gd name="connsiteX1" fmla="*/ 276337 w 2200392"/>
                <a:gd name="connsiteY1" fmla="*/ 0 h 3057525"/>
                <a:gd name="connsiteX2" fmla="*/ 2200387 w 2200392"/>
                <a:gd name="connsiteY2" fmla="*/ 285750 h 3057525"/>
                <a:gd name="connsiteX3" fmla="*/ 847837 w 2200392"/>
                <a:gd name="connsiteY3" fmla="*/ 1447800 h 3057525"/>
                <a:gd name="connsiteX4" fmla="*/ 771637 w 2200392"/>
                <a:gd name="connsiteY4" fmla="*/ 3057525 h 3057525"/>
                <a:gd name="connsiteX5" fmla="*/ 85837 w 2200392"/>
                <a:gd name="connsiteY5" fmla="*/ 3057525 h 3057525"/>
                <a:gd name="connsiteX6" fmla="*/ 112 w 2200392"/>
                <a:gd name="connsiteY6" fmla="*/ 1495425 h 3057525"/>
                <a:gd name="connsiteX7" fmla="*/ 2038462 w 2200392"/>
                <a:gd name="connsiteY7" fmla="*/ 276225 h 3057525"/>
                <a:gd name="connsiteX8" fmla="*/ 266812 w 2200392"/>
                <a:gd name="connsiteY8" fmla="*/ 76200 h 3057525"/>
                <a:gd name="connsiteX0" fmla="*/ 266811 w 2200391"/>
                <a:gd name="connsiteY0" fmla="*/ 76200 h 3057525"/>
                <a:gd name="connsiteX1" fmla="*/ 276336 w 2200391"/>
                <a:gd name="connsiteY1" fmla="*/ 0 h 3057525"/>
                <a:gd name="connsiteX2" fmla="*/ 2200386 w 2200391"/>
                <a:gd name="connsiteY2" fmla="*/ 285750 h 3057525"/>
                <a:gd name="connsiteX3" fmla="*/ 847836 w 2200391"/>
                <a:gd name="connsiteY3" fmla="*/ 1447800 h 3057525"/>
                <a:gd name="connsiteX4" fmla="*/ 771636 w 2200391"/>
                <a:gd name="connsiteY4" fmla="*/ 3057525 h 3057525"/>
                <a:gd name="connsiteX5" fmla="*/ 85836 w 2200391"/>
                <a:gd name="connsiteY5" fmla="*/ 3057525 h 3057525"/>
                <a:gd name="connsiteX6" fmla="*/ 111 w 2200391"/>
                <a:gd name="connsiteY6" fmla="*/ 1495425 h 3057525"/>
                <a:gd name="connsiteX7" fmla="*/ 2042090 w 2200391"/>
                <a:gd name="connsiteY7" fmla="*/ 272588 h 3057525"/>
                <a:gd name="connsiteX8" fmla="*/ 266811 w 2200391"/>
                <a:gd name="connsiteY8" fmla="*/ 76200 h 3057525"/>
                <a:gd name="connsiteX0" fmla="*/ 266811 w 2200391"/>
                <a:gd name="connsiteY0" fmla="*/ 76200 h 3057525"/>
                <a:gd name="connsiteX1" fmla="*/ 276336 w 2200391"/>
                <a:gd name="connsiteY1" fmla="*/ 0 h 3057525"/>
                <a:gd name="connsiteX2" fmla="*/ 2200386 w 2200391"/>
                <a:gd name="connsiteY2" fmla="*/ 285750 h 3057525"/>
                <a:gd name="connsiteX3" fmla="*/ 847836 w 2200391"/>
                <a:gd name="connsiteY3" fmla="*/ 1447800 h 3057525"/>
                <a:gd name="connsiteX4" fmla="*/ 771636 w 2200391"/>
                <a:gd name="connsiteY4" fmla="*/ 3057525 h 3057525"/>
                <a:gd name="connsiteX5" fmla="*/ 85836 w 2200391"/>
                <a:gd name="connsiteY5" fmla="*/ 3057525 h 3057525"/>
                <a:gd name="connsiteX6" fmla="*/ 111 w 2200391"/>
                <a:gd name="connsiteY6" fmla="*/ 1495425 h 3057525"/>
                <a:gd name="connsiteX7" fmla="*/ 2042090 w 2200391"/>
                <a:gd name="connsiteY7" fmla="*/ 272588 h 3057525"/>
                <a:gd name="connsiteX8" fmla="*/ 266811 w 2200391"/>
                <a:gd name="connsiteY8" fmla="*/ 76200 h 3057525"/>
                <a:gd name="connsiteX0" fmla="*/ 364775 w 2200391"/>
                <a:gd name="connsiteY0" fmla="*/ 76200 h 3057525"/>
                <a:gd name="connsiteX1" fmla="*/ 276336 w 2200391"/>
                <a:gd name="connsiteY1" fmla="*/ 0 h 3057525"/>
                <a:gd name="connsiteX2" fmla="*/ 2200386 w 2200391"/>
                <a:gd name="connsiteY2" fmla="*/ 285750 h 3057525"/>
                <a:gd name="connsiteX3" fmla="*/ 847836 w 2200391"/>
                <a:gd name="connsiteY3" fmla="*/ 1447800 h 3057525"/>
                <a:gd name="connsiteX4" fmla="*/ 771636 w 2200391"/>
                <a:gd name="connsiteY4" fmla="*/ 3057525 h 3057525"/>
                <a:gd name="connsiteX5" fmla="*/ 85836 w 2200391"/>
                <a:gd name="connsiteY5" fmla="*/ 3057525 h 3057525"/>
                <a:gd name="connsiteX6" fmla="*/ 111 w 2200391"/>
                <a:gd name="connsiteY6" fmla="*/ 1495425 h 3057525"/>
                <a:gd name="connsiteX7" fmla="*/ 2042090 w 2200391"/>
                <a:gd name="connsiteY7" fmla="*/ 272588 h 3057525"/>
                <a:gd name="connsiteX8" fmla="*/ 364775 w 2200391"/>
                <a:gd name="connsiteY8" fmla="*/ 76200 h 3057525"/>
                <a:gd name="connsiteX0" fmla="*/ 364775 w 2200391"/>
                <a:gd name="connsiteY0" fmla="*/ 79836 h 3061161"/>
                <a:gd name="connsiteX1" fmla="*/ 363415 w 2200391"/>
                <a:gd name="connsiteY1" fmla="*/ 0 h 3061161"/>
                <a:gd name="connsiteX2" fmla="*/ 2200386 w 2200391"/>
                <a:gd name="connsiteY2" fmla="*/ 289386 h 3061161"/>
                <a:gd name="connsiteX3" fmla="*/ 847836 w 2200391"/>
                <a:gd name="connsiteY3" fmla="*/ 1451436 h 3061161"/>
                <a:gd name="connsiteX4" fmla="*/ 771636 w 2200391"/>
                <a:gd name="connsiteY4" fmla="*/ 3061161 h 3061161"/>
                <a:gd name="connsiteX5" fmla="*/ 85836 w 2200391"/>
                <a:gd name="connsiteY5" fmla="*/ 3061161 h 3061161"/>
                <a:gd name="connsiteX6" fmla="*/ 111 w 2200391"/>
                <a:gd name="connsiteY6" fmla="*/ 1499061 h 3061161"/>
                <a:gd name="connsiteX7" fmla="*/ 2042090 w 2200391"/>
                <a:gd name="connsiteY7" fmla="*/ 276224 h 3061161"/>
                <a:gd name="connsiteX8" fmla="*/ 364775 w 2200391"/>
                <a:gd name="connsiteY8" fmla="*/ 79836 h 3061161"/>
                <a:gd name="connsiteX0" fmla="*/ 364775 w 2200391"/>
                <a:gd name="connsiteY0" fmla="*/ 79836 h 3061161"/>
                <a:gd name="connsiteX1" fmla="*/ 348902 w 2200391"/>
                <a:gd name="connsiteY1" fmla="*/ 0 h 3061161"/>
                <a:gd name="connsiteX2" fmla="*/ 2200386 w 2200391"/>
                <a:gd name="connsiteY2" fmla="*/ 289386 h 3061161"/>
                <a:gd name="connsiteX3" fmla="*/ 847836 w 2200391"/>
                <a:gd name="connsiteY3" fmla="*/ 1451436 h 3061161"/>
                <a:gd name="connsiteX4" fmla="*/ 771636 w 2200391"/>
                <a:gd name="connsiteY4" fmla="*/ 3061161 h 3061161"/>
                <a:gd name="connsiteX5" fmla="*/ 85836 w 2200391"/>
                <a:gd name="connsiteY5" fmla="*/ 3061161 h 3061161"/>
                <a:gd name="connsiteX6" fmla="*/ 111 w 2200391"/>
                <a:gd name="connsiteY6" fmla="*/ 1499061 h 3061161"/>
                <a:gd name="connsiteX7" fmla="*/ 2042090 w 2200391"/>
                <a:gd name="connsiteY7" fmla="*/ 276224 h 3061161"/>
                <a:gd name="connsiteX8" fmla="*/ 364775 w 2200391"/>
                <a:gd name="connsiteY8" fmla="*/ 79836 h 3061161"/>
                <a:gd name="connsiteX0" fmla="*/ 335748 w 2200391"/>
                <a:gd name="connsiteY0" fmla="*/ 79836 h 3061161"/>
                <a:gd name="connsiteX1" fmla="*/ 348902 w 2200391"/>
                <a:gd name="connsiteY1" fmla="*/ 0 h 3061161"/>
                <a:gd name="connsiteX2" fmla="*/ 2200386 w 2200391"/>
                <a:gd name="connsiteY2" fmla="*/ 289386 h 3061161"/>
                <a:gd name="connsiteX3" fmla="*/ 847836 w 2200391"/>
                <a:gd name="connsiteY3" fmla="*/ 1451436 h 3061161"/>
                <a:gd name="connsiteX4" fmla="*/ 771636 w 2200391"/>
                <a:gd name="connsiteY4" fmla="*/ 3061161 h 3061161"/>
                <a:gd name="connsiteX5" fmla="*/ 85836 w 2200391"/>
                <a:gd name="connsiteY5" fmla="*/ 3061161 h 3061161"/>
                <a:gd name="connsiteX6" fmla="*/ 111 w 2200391"/>
                <a:gd name="connsiteY6" fmla="*/ 1499061 h 3061161"/>
                <a:gd name="connsiteX7" fmla="*/ 2042090 w 2200391"/>
                <a:gd name="connsiteY7" fmla="*/ 276224 h 3061161"/>
                <a:gd name="connsiteX8" fmla="*/ 335748 w 2200391"/>
                <a:gd name="connsiteY8" fmla="*/ 79836 h 3061161"/>
                <a:gd name="connsiteX0" fmla="*/ 350261 w 2200391"/>
                <a:gd name="connsiteY0" fmla="*/ 76199 h 3061161"/>
                <a:gd name="connsiteX1" fmla="*/ 348902 w 2200391"/>
                <a:gd name="connsiteY1" fmla="*/ 0 h 3061161"/>
                <a:gd name="connsiteX2" fmla="*/ 2200386 w 2200391"/>
                <a:gd name="connsiteY2" fmla="*/ 289386 h 3061161"/>
                <a:gd name="connsiteX3" fmla="*/ 847836 w 2200391"/>
                <a:gd name="connsiteY3" fmla="*/ 1451436 h 3061161"/>
                <a:gd name="connsiteX4" fmla="*/ 771636 w 2200391"/>
                <a:gd name="connsiteY4" fmla="*/ 3061161 h 3061161"/>
                <a:gd name="connsiteX5" fmla="*/ 85836 w 2200391"/>
                <a:gd name="connsiteY5" fmla="*/ 3061161 h 3061161"/>
                <a:gd name="connsiteX6" fmla="*/ 111 w 2200391"/>
                <a:gd name="connsiteY6" fmla="*/ 1499061 h 3061161"/>
                <a:gd name="connsiteX7" fmla="*/ 2042090 w 2200391"/>
                <a:gd name="connsiteY7" fmla="*/ 276224 h 3061161"/>
                <a:gd name="connsiteX8" fmla="*/ 350261 w 2200391"/>
                <a:gd name="connsiteY8" fmla="*/ 76199 h 3061161"/>
                <a:gd name="connsiteX0" fmla="*/ 350261 w 2200391"/>
                <a:gd name="connsiteY0" fmla="*/ 43468 h 3028430"/>
                <a:gd name="connsiteX1" fmla="*/ 345273 w 2200391"/>
                <a:gd name="connsiteY1" fmla="*/ 0 h 3028430"/>
                <a:gd name="connsiteX2" fmla="*/ 2200386 w 2200391"/>
                <a:gd name="connsiteY2" fmla="*/ 256655 h 3028430"/>
                <a:gd name="connsiteX3" fmla="*/ 847836 w 2200391"/>
                <a:gd name="connsiteY3" fmla="*/ 1418705 h 3028430"/>
                <a:gd name="connsiteX4" fmla="*/ 771636 w 2200391"/>
                <a:gd name="connsiteY4" fmla="*/ 3028430 h 3028430"/>
                <a:gd name="connsiteX5" fmla="*/ 85836 w 2200391"/>
                <a:gd name="connsiteY5" fmla="*/ 3028430 h 3028430"/>
                <a:gd name="connsiteX6" fmla="*/ 111 w 2200391"/>
                <a:gd name="connsiteY6" fmla="*/ 1466330 h 3028430"/>
                <a:gd name="connsiteX7" fmla="*/ 2042090 w 2200391"/>
                <a:gd name="connsiteY7" fmla="*/ 243493 h 3028430"/>
                <a:gd name="connsiteX8" fmla="*/ 350261 w 2200391"/>
                <a:gd name="connsiteY8" fmla="*/ 43468 h 3028430"/>
                <a:gd name="connsiteX0" fmla="*/ 350261 w 2200390"/>
                <a:gd name="connsiteY0" fmla="*/ 43468 h 3028430"/>
                <a:gd name="connsiteX1" fmla="*/ 345273 w 2200390"/>
                <a:gd name="connsiteY1" fmla="*/ 0 h 3028430"/>
                <a:gd name="connsiteX2" fmla="*/ 2200386 w 2200390"/>
                <a:gd name="connsiteY2" fmla="*/ 256655 h 3028430"/>
                <a:gd name="connsiteX3" fmla="*/ 201998 w 2200390"/>
                <a:gd name="connsiteY3" fmla="*/ 1487805 h 3028430"/>
                <a:gd name="connsiteX4" fmla="*/ 771636 w 2200390"/>
                <a:gd name="connsiteY4" fmla="*/ 3028430 h 3028430"/>
                <a:gd name="connsiteX5" fmla="*/ 85836 w 2200390"/>
                <a:gd name="connsiteY5" fmla="*/ 3028430 h 3028430"/>
                <a:gd name="connsiteX6" fmla="*/ 111 w 2200390"/>
                <a:gd name="connsiteY6" fmla="*/ 1466330 h 3028430"/>
                <a:gd name="connsiteX7" fmla="*/ 2042090 w 2200390"/>
                <a:gd name="connsiteY7" fmla="*/ 243493 h 3028430"/>
                <a:gd name="connsiteX8" fmla="*/ 350261 w 2200390"/>
                <a:gd name="connsiteY8" fmla="*/ 43468 h 3028430"/>
                <a:gd name="connsiteX0" fmla="*/ 350261 w 2200390"/>
                <a:gd name="connsiteY0" fmla="*/ 43468 h 3028430"/>
                <a:gd name="connsiteX1" fmla="*/ 345273 w 2200390"/>
                <a:gd name="connsiteY1" fmla="*/ 0 h 3028430"/>
                <a:gd name="connsiteX2" fmla="*/ 2200386 w 2200390"/>
                <a:gd name="connsiteY2" fmla="*/ 256655 h 3028430"/>
                <a:gd name="connsiteX3" fmla="*/ 201998 w 2200390"/>
                <a:gd name="connsiteY3" fmla="*/ 1487805 h 3028430"/>
                <a:gd name="connsiteX4" fmla="*/ 771636 w 2200390"/>
                <a:gd name="connsiteY4" fmla="*/ 3028430 h 3028430"/>
                <a:gd name="connsiteX5" fmla="*/ 85836 w 2200390"/>
                <a:gd name="connsiteY5" fmla="*/ 3028430 h 3028430"/>
                <a:gd name="connsiteX6" fmla="*/ 111 w 2200390"/>
                <a:gd name="connsiteY6" fmla="*/ 1466330 h 3028430"/>
                <a:gd name="connsiteX7" fmla="*/ 2042090 w 2200390"/>
                <a:gd name="connsiteY7" fmla="*/ 243493 h 3028430"/>
                <a:gd name="connsiteX8" fmla="*/ 350261 w 2200390"/>
                <a:gd name="connsiteY8" fmla="*/ 43468 h 3028430"/>
                <a:gd name="connsiteX0" fmla="*/ 350257 w 2200386"/>
                <a:gd name="connsiteY0" fmla="*/ 43468 h 3028430"/>
                <a:gd name="connsiteX1" fmla="*/ 345269 w 2200386"/>
                <a:gd name="connsiteY1" fmla="*/ 0 h 3028430"/>
                <a:gd name="connsiteX2" fmla="*/ 2200382 w 2200386"/>
                <a:gd name="connsiteY2" fmla="*/ 256655 h 3028430"/>
                <a:gd name="connsiteX3" fmla="*/ 201994 w 2200386"/>
                <a:gd name="connsiteY3" fmla="*/ 1487805 h 3028430"/>
                <a:gd name="connsiteX4" fmla="*/ 771632 w 2200386"/>
                <a:gd name="connsiteY4" fmla="*/ 3028430 h 3028430"/>
                <a:gd name="connsiteX5" fmla="*/ 85832 w 2200386"/>
                <a:gd name="connsiteY5" fmla="*/ 3028430 h 3028430"/>
                <a:gd name="connsiteX6" fmla="*/ 107 w 2200386"/>
                <a:gd name="connsiteY6" fmla="*/ 1466330 h 3028430"/>
                <a:gd name="connsiteX7" fmla="*/ 2042086 w 2200386"/>
                <a:gd name="connsiteY7" fmla="*/ 243493 h 3028430"/>
                <a:gd name="connsiteX8" fmla="*/ 350257 w 2200386"/>
                <a:gd name="connsiteY8" fmla="*/ 43468 h 3028430"/>
                <a:gd name="connsiteX0" fmla="*/ 350257 w 2564013"/>
                <a:gd name="connsiteY0" fmla="*/ 43468 h 3028430"/>
                <a:gd name="connsiteX1" fmla="*/ 345269 w 2564013"/>
                <a:gd name="connsiteY1" fmla="*/ 0 h 3028430"/>
                <a:gd name="connsiteX2" fmla="*/ 2200382 w 2564013"/>
                <a:gd name="connsiteY2" fmla="*/ 256655 h 3028430"/>
                <a:gd name="connsiteX3" fmla="*/ 201994 w 2564013"/>
                <a:gd name="connsiteY3" fmla="*/ 1487805 h 3028430"/>
                <a:gd name="connsiteX4" fmla="*/ 2564013 w 2564013"/>
                <a:gd name="connsiteY4" fmla="*/ 2333802 h 3028430"/>
                <a:gd name="connsiteX5" fmla="*/ 85832 w 2564013"/>
                <a:gd name="connsiteY5" fmla="*/ 3028430 h 3028430"/>
                <a:gd name="connsiteX6" fmla="*/ 107 w 2564013"/>
                <a:gd name="connsiteY6" fmla="*/ 1466330 h 3028430"/>
                <a:gd name="connsiteX7" fmla="*/ 2042086 w 2564013"/>
                <a:gd name="connsiteY7" fmla="*/ 243493 h 3028430"/>
                <a:gd name="connsiteX8" fmla="*/ 350257 w 2564013"/>
                <a:gd name="connsiteY8" fmla="*/ 43468 h 3028430"/>
                <a:gd name="connsiteX0" fmla="*/ 350257 w 2564013"/>
                <a:gd name="connsiteY0" fmla="*/ 43468 h 2435633"/>
                <a:gd name="connsiteX1" fmla="*/ 345269 w 2564013"/>
                <a:gd name="connsiteY1" fmla="*/ 0 h 2435633"/>
                <a:gd name="connsiteX2" fmla="*/ 2200382 w 2564013"/>
                <a:gd name="connsiteY2" fmla="*/ 256655 h 2435633"/>
                <a:gd name="connsiteX3" fmla="*/ 201994 w 2564013"/>
                <a:gd name="connsiteY3" fmla="*/ 1487805 h 2435633"/>
                <a:gd name="connsiteX4" fmla="*/ 2564013 w 2564013"/>
                <a:gd name="connsiteY4" fmla="*/ 2333802 h 2435633"/>
                <a:gd name="connsiteX5" fmla="*/ 2353520 w 2564013"/>
                <a:gd name="connsiteY5" fmla="*/ 2435633 h 2435633"/>
                <a:gd name="connsiteX6" fmla="*/ 107 w 2564013"/>
                <a:gd name="connsiteY6" fmla="*/ 1466330 h 2435633"/>
                <a:gd name="connsiteX7" fmla="*/ 2042086 w 2564013"/>
                <a:gd name="connsiteY7" fmla="*/ 243493 h 2435633"/>
                <a:gd name="connsiteX8" fmla="*/ 350257 w 2564013"/>
                <a:gd name="connsiteY8" fmla="*/ 43468 h 2435633"/>
                <a:gd name="connsiteX0" fmla="*/ 350257 w 2564013"/>
                <a:gd name="connsiteY0" fmla="*/ 43468 h 2435633"/>
                <a:gd name="connsiteX1" fmla="*/ 345269 w 2564013"/>
                <a:gd name="connsiteY1" fmla="*/ 0 h 2435633"/>
                <a:gd name="connsiteX2" fmla="*/ 2200382 w 2564013"/>
                <a:gd name="connsiteY2" fmla="*/ 256655 h 2435633"/>
                <a:gd name="connsiteX3" fmla="*/ 201994 w 2564013"/>
                <a:gd name="connsiteY3" fmla="*/ 1487805 h 2435633"/>
                <a:gd name="connsiteX4" fmla="*/ 2564013 w 2564013"/>
                <a:gd name="connsiteY4" fmla="*/ 2333802 h 2435633"/>
                <a:gd name="connsiteX5" fmla="*/ 2353520 w 2564013"/>
                <a:gd name="connsiteY5" fmla="*/ 2435633 h 2435633"/>
                <a:gd name="connsiteX6" fmla="*/ 107 w 2564013"/>
                <a:gd name="connsiteY6" fmla="*/ 1466330 h 2435633"/>
                <a:gd name="connsiteX7" fmla="*/ 2042086 w 2564013"/>
                <a:gd name="connsiteY7" fmla="*/ 243493 h 2435633"/>
                <a:gd name="connsiteX8" fmla="*/ 350257 w 2564013"/>
                <a:gd name="connsiteY8" fmla="*/ 43468 h 2435633"/>
                <a:gd name="connsiteX0" fmla="*/ 350257 w 2564013"/>
                <a:gd name="connsiteY0" fmla="*/ 43468 h 2435633"/>
                <a:gd name="connsiteX1" fmla="*/ 345269 w 2564013"/>
                <a:gd name="connsiteY1" fmla="*/ 0 h 2435633"/>
                <a:gd name="connsiteX2" fmla="*/ 2200382 w 2564013"/>
                <a:gd name="connsiteY2" fmla="*/ 256655 h 2435633"/>
                <a:gd name="connsiteX3" fmla="*/ 201994 w 2564013"/>
                <a:gd name="connsiteY3" fmla="*/ 1487805 h 2435633"/>
                <a:gd name="connsiteX4" fmla="*/ 2564013 w 2564013"/>
                <a:gd name="connsiteY4" fmla="*/ 2333802 h 2435633"/>
                <a:gd name="connsiteX5" fmla="*/ 2353520 w 2564013"/>
                <a:gd name="connsiteY5" fmla="*/ 2435633 h 2435633"/>
                <a:gd name="connsiteX6" fmla="*/ 107 w 2564013"/>
                <a:gd name="connsiteY6" fmla="*/ 1466330 h 2435633"/>
                <a:gd name="connsiteX7" fmla="*/ 2042086 w 2564013"/>
                <a:gd name="connsiteY7" fmla="*/ 243493 h 2435633"/>
                <a:gd name="connsiteX8" fmla="*/ 350257 w 2564013"/>
                <a:gd name="connsiteY8" fmla="*/ 43468 h 2435633"/>
                <a:gd name="connsiteX0" fmla="*/ 350257 w 2564013"/>
                <a:gd name="connsiteY0" fmla="*/ 43468 h 2435633"/>
                <a:gd name="connsiteX1" fmla="*/ 345269 w 2564013"/>
                <a:gd name="connsiteY1" fmla="*/ 0 h 2435633"/>
                <a:gd name="connsiteX2" fmla="*/ 2200382 w 2564013"/>
                <a:gd name="connsiteY2" fmla="*/ 256655 h 2435633"/>
                <a:gd name="connsiteX3" fmla="*/ 201994 w 2564013"/>
                <a:gd name="connsiteY3" fmla="*/ 1487805 h 2435633"/>
                <a:gd name="connsiteX4" fmla="*/ 2564013 w 2564013"/>
                <a:gd name="connsiteY4" fmla="*/ 2333802 h 2435633"/>
                <a:gd name="connsiteX5" fmla="*/ 2353520 w 2564013"/>
                <a:gd name="connsiteY5" fmla="*/ 2435633 h 2435633"/>
                <a:gd name="connsiteX6" fmla="*/ 107 w 2564013"/>
                <a:gd name="connsiteY6" fmla="*/ 1466330 h 2435633"/>
                <a:gd name="connsiteX7" fmla="*/ 2042086 w 2564013"/>
                <a:gd name="connsiteY7" fmla="*/ 243493 h 2435633"/>
                <a:gd name="connsiteX8" fmla="*/ 350257 w 2564013"/>
                <a:gd name="connsiteY8" fmla="*/ 43468 h 2435633"/>
                <a:gd name="connsiteX0" fmla="*/ 350257 w 2505960"/>
                <a:gd name="connsiteY0" fmla="*/ 43468 h 2435633"/>
                <a:gd name="connsiteX1" fmla="*/ 345269 w 2505960"/>
                <a:gd name="connsiteY1" fmla="*/ 0 h 2435633"/>
                <a:gd name="connsiteX2" fmla="*/ 2200382 w 2505960"/>
                <a:gd name="connsiteY2" fmla="*/ 256655 h 2435633"/>
                <a:gd name="connsiteX3" fmla="*/ 201994 w 2505960"/>
                <a:gd name="connsiteY3" fmla="*/ 1487805 h 2435633"/>
                <a:gd name="connsiteX4" fmla="*/ 2505960 w 2505960"/>
                <a:gd name="connsiteY4" fmla="*/ 2308345 h 2435633"/>
                <a:gd name="connsiteX5" fmla="*/ 2353520 w 2505960"/>
                <a:gd name="connsiteY5" fmla="*/ 2435633 h 2435633"/>
                <a:gd name="connsiteX6" fmla="*/ 107 w 2505960"/>
                <a:gd name="connsiteY6" fmla="*/ 1466330 h 2435633"/>
                <a:gd name="connsiteX7" fmla="*/ 2042086 w 2505960"/>
                <a:gd name="connsiteY7" fmla="*/ 243493 h 2435633"/>
                <a:gd name="connsiteX8" fmla="*/ 350257 w 2505960"/>
                <a:gd name="connsiteY8" fmla="*/ 43468 h 2435633"/>
                <a:gd name="connsiteX0" fmla="*/ 350257 w 2505960"/>
                <a:gd name="connsiteY0" fmla="*/ 43468 h 2435633"/>
                <a:gd name="connsiteX1" fmla="*/ 345269 w 2505960"/>
                <a:gd name="connsiteY1" fmla="*/ 0 h 2435633"/>
                <a:gd name="connsiteX2" fmla="*/ 2200382 w 2505960"/>
                <a:gd name="connsiteY2" fmla="*/ 256655 h 2435633"/>
                <a:gd name="connsiteX3" fmla="*/ 1068560 w 2505960"/>
                <a:gd name="connsiteY3" fmla="*/ 1363981 h 2435633"/>
                <a:gd name="connsiteX4" fmla="*/ 2505960 w 2505960"/>
                <a:gd name="connsiteY4" fmla="*/ 2308345 h 2435633"/>
                <a:gd name="connsiteX5" fmla="*/ 2353520 w 2505960"/>
                <a:gd name="connsiteY5" fmla="*/ 2435633 h 2435633"/>
                <a:gd name="connsiteX6" fmla="*/ 107 w 2505960"/>
                <a:gd name="connsiteY6" fmla="*/ 1466330 h 2435633"/>
                <a:gd name="connsiteX7" fmla="*/ 2042086 w 2505960"/>
                <a:gd name="connsiteY7" fmla="*/ 243493 h 2435633"/>
                <a:gd name="connsiteX8" fmla="*/ 350257 w 2505960"/>
                <a:gd name="connsiteY8" fmla="*/ 43468 h 2435633"/>
                <a:gd name="connsiteX0" fmla="*/ 4988 w 2160691"/>
                <a:gd name="connsiteY0" fmla="*/ 43468 h 2435633"/>
                <a:gd name="connsiteX1" fmla="*/ 0 w 2160691"/>
                <a:gd name="connsiteY1" fmla="*/ 0 h 2435633"/>
                <a:gd name="connsiteX2" fmla="*/ 1855113 w 2160691"/>
                <a:gd name="connsiteY2" fmla="*/ 256655 h 2435633"/>
                <a:gd name="connsiteX3" fmla="*/ 723291 w 2160691"/>
                <a:gd name="connsiteY3" fmla="*/ 1363981 h 2435633"/>
                <a:gd name="connsiteX4" fmla="*/ 2160691 w 2160691"/>
                <a:gd name="connsiteY4" fmla="*/ 2308345 h 2435633"/>
                <a:gd name="connsiteX5" fmla="*/ 2008251 w 2160691"/>
                <a:gd name="connsiteY5" fmla="*/ 2435633 h 2435633"/>
                <a:gd name="connsiteX6" fmla="*/ 502358 w 2160691"/>
                <a:gd name="connsiteY6" fmla="*/ 1342505 h 2435633"/>
                <a:gd name="connsiteX7" fmla="*/ 1696817 w 2160691"/>
                <a:gd name="connsiteY7" fmla="*/ 243493 h 2435633"/>
                <a:gd name="connsiteX8" fmla="*/ 4988 w 2160691"/>
                <a:gd name="connsiteY8" fmla="*/ 43468 h 2435633"/>
                <a:gd name="connsiteX0" fmla="*/ 4988 w 2160691"/>
                <a:gd name="connsiteY0" fmla="*/ 43468 h 2435633"/>
                <a:gd name="connsiteX1" fmla="*/ 0 w 2160691"/>
                <a:gd name="connsiteY1" fmla="*/ 0 h 2435633"/>
                <a:gd name="connsiteX2" fmla="*/ 1855113 w 2160691"/>
                <a:gd name="connsiteY2" fmla="*/ 256655 h 2435633"/>
                <a:gd name="connsiteX3" fmla="*/ 723291 w 2160691"/>
                <a:gd name="connsiteY3" fmla="*/ 1363981 h 2435633"/>
                <a:gd name="connsiteX4" fmla="*/ 2160691 w 2160691"/>
                <a:gd name="connsiteY4" fmla="*/ 2308345 h 2435633"/>
                <a:gd name="connsiteX5" fmla="*/ 2008251 w 2160691"/>
                <a:gd name="connsiteY5" fmla="*/ 2435633 h 2435633"/>
                <a:gd name="connsiteX6" fmla="*/ 502358 w 2160691"/>
                <a:gd name="connsiteY6" fmla="*/ 1342505 h 2435633"/>
                <a:gd name="connsiteX7" fmla="*/ 1696817 w 2160691"/>
                <a:gd name="connsiteY7" fmla="*/ 243493 h 2435633"/>
                <a:gd name="connsiteX8" fmla="*/ 4988 w 2160691"/>
                <a:gd name="connsiteY8" fmla="*/ 43468 h 2435633"/>
                <a:gd name="connsiteX0" fmla="*/ 4988 w 2236873"/>
                <a:gd name="connsiteY0" fmla="*/ 43468 h 2435633"/>
                <a:gd name="connsiteX1" fmla="*/ 0 w 2236873"/>
                <a:gd name="connsiteY1" fmla="*/ 0 h 2435633"/>
                <a:gd name="connsiteX2" fmla="*/ 1855113 w 2236873"/>
                <a:gd name="connsiteY2" fmla="*/ 256655 h 2435633"/>
                <a:gd name="connsiteX3" fmla="*/ 723291 w 2236873"/>
                <a:gd name="connsiteY3" fmla="*/ 1363981 h 2435633"/>
                <a:gd name="connsiteX4" fmla="*/ 2236873 w 2236873"/>
                <a:gd name="connsiteY4" fmla="*/ 1974971 h 2435633"/>
                <a:gd name="connsiteX5" fmla="*/ 2008251 w 2236873"/>
                <a:gd name="connsiteY5" fmla="*/ 2435633 h 2435633"/>
                <a:gd name="connsiteX6" fmla="*/ 502358 w 2236873"/>
                <a:gd name="connsiteY6" fmla="*/ 1342505 h 2435633"/>
                <a:gd name="connsiteX7" fmla="*/ 1696817 w 2236873"/>
                <a:gd name="connsiteY7" fmla="*/ 243493 h 2435633"/>
                <a:gd name="connsiteX8" fmla="*/ 4988 w 2236873"/>
                <a:gd name="connsiteY8" fmla="*/ 43468 h 2435633"/>
                <a:gd name="connsiteX0" fmla="*/ 4988 w 2236873"/>
                <a:gd name="connsiteY0" fmla="*/ 43468 h 2159408"/>
                <a:gd name="connsiteX1" fmla="*/ 0 w 2236873"/>
                <a:gd name="connsiteY1" fmla="*/ 0 h 2159408"/>
                <a:gd name="connsiteX2" fmla="*/ 1855113 w 2236873"/>
                <a:gd name="connsiteY2" fmla="*/ 256655 h 2159408"/>
                <a:gd name="connsiteX3" fmla="*/ 723291 w 2236873"/>
                <a:gd name="connsiteY3" fmla="*/ 1363981 h 2159408"/>
                <a:gd name="connsiteX4" fmla="*/ 2236873 w 2236873"/>
                <a:gd name="connsiteY4" fmla="*/ 1974971 h 2159408"/>
                <a:gd name="connsiteX5" fmla="*/ 2208228 w 2236873"/>
                <a:gd name="connsiteY5" fmla="*/ 2159408 h 2159408"/>
                <a:gd name="connsiteX6" fmla="*/ 502358 w 2236873"/>
                <a:gd name="connsiteY6" fmla="*/ 1342505 h 2159408"/>
                <a:gd name="connsiteX7" fmla="*/ 1696817 w 2236873"/>
                <a:gd name="connsiteY7" fmla="*/ 243493 h 2159408"/>
                <a:gd name="connsiteX8" fmla="*/ 4988 w 2236873"/>
                <a:gd name="connsiteY8" fmla="*/ 43468 h 2159408"/>
                <a:gd name="connsiteX0" fmla="*/ 4988 w 2255918"/>
                <a:gd name="connsiteY0" fmla="*/ 43468 h 2159408"/>
                <a:gd name="connsiteX1" fmla="*/ 0 w 2255918"/>
                <a:gd name="connsiteY1" fmla="*/ 0 h 2159408"/>
                <a:gd name="connsiteX2" fmla="*/ 1855113 w 2255918"/>
                <a:gd name="connsiteY2" fmla="*/ 256655 h 2159408"/>
                <a:gd name="connsiteX3" fmla="*/ 723291 w 2255918"/>
                <a:gd name="connsiteY3" fmla="*/ 1363981 h 2159408"/>
                <a:gd name="connsiteX4" fmla="*/ 2255918 w 2255918"/>
                <a:gd name="connsiteY4" fmla="*/ 1641597 h 2159408"/>
                <a:gd name="connsiteX5" fmla="*/ 2208228 w 2255918"/>
                <a:gd name="connsiteY5" fmla="*/ 2159408 h 2159408"/>
                <a:gd name="connsiteX6" fmla="*/ 502358 w 2255918"/>
                <a:gd name="connsiteY6" fmla="*/ 1342505 h 2159408"/>
                <a:gd name="connsiteX7" fmla="*/ 1696817 w 2255918"/>
                <a:gd name="connsiteY7" fmla="*/ 243493 h 2159408"/>
                <a:gd name="connsiteX8" fmla="*/ 4988 w 2255918"/>
                <a:gd name="connsiteY8" fmla="*/ 43468 h 2159408"/>
                <a:gd name="connsiteX0" fmla="*/ 4988 w 2265365"/>
                <a:gd name="connsiteY0" fmla="*/ 43468 h 1778409"/>
                <a:gd name="connsiteX1" fmla="*/ 0 w 2265365"/>
                <a:gd name="connsiteY1" fmla="*/ 0 h 1778409"/>
                <a:gd name="connsiteX2" fmla="*/ 1855113 w 2265365"/>
                <a:gd name="connsiteY2" fmla="*/ 256655 h 1778409"/>
                <a:gd name="connsiteX3" fmla="*/ 723291 w 2265365"/>
                <a:gd name="connsiteY3" fmla="*/ 1363981 h 1778409"/>
                <a:gd name="connsiteX4" fmla="*/ 2255918 w 2265365"/>
                <a:gd name="connsiteY4" fmla="*/ 1641597 h 1778409"/>
                <a:gd name="connsiteX5" fmla="*/ 2265365 w 2265365"/>
                <a:gd name="connsiteY5" fmla="*/ 1778409 h 1778409"/>
                <a:gd name="connsiteX6" fmla="*/ 502358 w 2265365"/>
                <a:gd name="connsiteY6" fmla="*/ 1342505 h 1778409"/>
                <a:gd name="connsiteX7" fmla="*/ 1696817 w 2265365"/>
                <a:gd name="connsiteY7" fmla="*/ 243493 h 1778409"/>
                <a:gd name="connsiteX8" fmla="*/ 4988 w 2265365"/>
                <a:gd name="connsiteY8" fmla="*/ 43468 h 1778409"/>
                <a:gd name="connsiteX0" fmla="*/ 4988 w 2265365"/>
                <a:gd name="connsiteY0" fmla="*/ 43468 h 1778409"/>
                <a:gd name="connsiteX1" fmla="*/ 0 w 2265365"/>
                <a:gd name="connsiteY1" fmla="*/ 0 h 1778409"/>
                <a:gd name="connsiteX2" fmla="*/ 1855113 w 2265365"/>
                <a:gd name="connsiteY2" fmla="*/ 256655 h 1778409"/>
                <a:gd name="connsiteX3" fmla="*/ 723291 w 2265365"/>
                <a:gd name="connsiteY3" fmla="*/ 1363981 h 1778409"/>
                <a:gd name="connsiteX4" fmla="*/ 2255918 w 2265365"/>
                <a:gd name="connsiteY4" fmla="*/ 1641597 h 1778409"/>
                <a:gd name="connsiteX5" fmla="*/ 2265365 w 2265365"/>
                <a:gd name="connsiteY5" fmla="*/ 1778409 h 1778409"/>
                <a:gd name="connsiteX6" fmla="*/ 502358 w 2265365"/>
                <a:gd name="connsiteY6" fmla="*/ 1342505 h 1778409"/>
                <a:gd name="connsiteX7" fmla="*/ 1696817 w 2265365"/>
                <a:gd name="connsiteY7" fmla="*/ 243493 h 1778409"/>
                <a:gd name="connsiteX8" fmla="*/ 4988 w 2265365"/>
                <a:gd name="connsiteY8" fmla="*/ 43468 h 1778409"/>
                <a:gd name="connsiteX0" fmla="*/ 4988 w 2265365"/>
                <a:gd name="connsiteY0" fmla="*/ 43468 h 1778409"/>
                <a:gd name="connsiteX1" fmla="*/ 0 w 2265365"/>
                <a:gd name="connsiteY1" fmla="*/ 0 h 1778409"/>
                <a:gd name="connsiteX2" fmla="*/ 1855113 w 2265365"/>
                <a:gd name="connsiteY2" fmla="*/ 256655 h 1778409"/>
                <a:gd name="connsiteX3" fmla="*/ 723291 w 2265365"/>
                <a:gd name="connsiteY3" fmla="*/ 1363981 h 1778409"/>
                <a:gd name="connsiteX4" fmla="*/ 2255918 w 2265365"/>
                <a:gd name="connsiteY4" fmla="*/ 1641597 h 1778409"/>
                <a:gd name="connsiteX5" fmla="*/ 2265365 w 2265365"/>
                <a:gd name="connsiteY5" fmla="*/ 1778409 h 1778409"/>
                <a:gd name="connsiteX6" fmla="*/ 502358 w 2265365"/>
                <a:gd name="connsiteY6" fmla="*/ 1342505 h 1778409"/>
                <a:gd name="connsiteX7" fmla="*/ 1696817 w 2265365"/>
                <a:gd name="connsiteY7" fmla="*/ 243493 h 1778409"/>
                <a:gd name="connsiteX8" fmla="*/ 4988 w 2265365"/>
                <a:gd name="connsiteY8" fmla="*/ 43468 h 1778409"/>
                <a:gd name="connsiteX0" fmla="*/ 4988 w 2265365"/>
                <a:gd name="connsiteY0" fmla="*/ 43468 h 1778409"/>
                <a:gd name="connsiteX1" fmla="*/ 0 w 2265365"/>
                <a:gd name="connsiteY1" fmla="*/ 0 h 1778409"/>
                <a:gd name="connsiteX2" fmla="*/ 1855113 w 2265365"/>
                <a:gd name="connsiteY2" fmla="*/ 256655 h 1778409"/>
                <a:gd name="connsiteX3" fmla="*/ 983004 w 2265365"/>
                <a:gd name="connsiteY3" fmla="*/ 1256818 h 1778409"/>
                <a:gd name="connsiteX4" fmla="*/ 2255918 w 2265365"/>
                <a:gd name="connsiteY4" fmla="*/ 1641597 h 1778409"/>
                <a:gd name="connsiteX5" fmla="*/ 2265365 w 2265365"/>
                <a:gd name="connsiteY5" fmla="*/ 1778409 h 1778409"/>
                <a:gd name="connsiteX6" fmla="*/ 502358 w 2265365"/>
                <a:gd name="connsiteY6" fmla="*/ 1342505 h 1778409"/>
                <a:gd name="connsiteX7" fmla="*/ 1696817 w 2265365"/>
                <a:gd name="connsiteY7" fmla="*/ 243493 h 1778409"/>
                <a:gd name="connsiteX8" fmla="*/ 4988 w 2265365"/>
                <a:gd name="connsiteY8" fmla="*/ 43468 h 1778409"/>
                <a:gd name="connsiteX0" fmla="*/ 4988 w 2265365"/>
                <a:gd name="connsiteY0" fmla="*/ 43468 h 1778409"/>
                <a:gd name="connsiteX1" fmla="*/ 0 w 2265365"/>
                <a:gd name="connsiteY1" fmla="*/ 0 h 1778409"/>
                <a:gd name="connsiteX2" fmla="*/ 1855113 w 2265365"/>
                <a:gd name="connsiteY2" fmla="*/ 256655 h 1778409"/>
                <a:gd name="connsiteX3" fmla="*/ 983004 w 2265365"/>
                <a:gd name="connsiteY3" fmla="*/ 1256818 h 1778409"/>
                <a:gd name="connsiteX4" fmla="*/ 2255918 w 2265365"/>
                <a:gd name="connsiteY4" fmla="*/ 1641597 h 1778409"/>
                <a:gd name="connsiteX5" fmla="*/ 2265365 w 2265365"/>
                <a:gd name="connsiteY5" fmla="*/ 1778409 h 1778409"/>
                <a:gd name="connsiteX6" fmla="*/ 854571 w 2265365"/>
                <a:gd name="connsiteY6" fmla="*/ 1274636 h 1778409"/>
                <a:gd name="connsiteX7" fmla="*/ 1696817 w 2265365"/>
                <a:gd name="connsiteY7" fmla="*/ 243493 h 1778409"/>
                <a:gd name="connsiteX8" fmla="*/ 4988 w 2265365"/>
                <a:gd name="connsiteY8" fmla="*/ 43468 h 1778409"/>
                <a:gd name="connsiteX0" fmla="*/ 4988 w 2265365"/>
                <a:gd name="connsiteY0" fmla="*/ 43468 h 1778409"/>
                <a:gd name="connsiteX1" fmla="*/ 0 w 2265365"/>
                <a:gd name="connsiteY1" fmla="*/ 0 h 1778409"/>
                <a:gd name="connsiteX2" fmla="*/ 1855113 w 2265365"/>
                <a:gd name="connsiteY2" fmla="*/ 256655 h 1778409"/>
                <a:gd name="connsiteX3" fmla="*/ 983004 w 2265365"/>
                <a:gd name="connsiteY3" fmla="*/ 1256818 h 1778409"/>
                <a:gd name="connsiteX4" fmla="*/ 2255918 w 2265365"/>
                <a:gd name="connsiteY4" fmla="*/ 1641597 h 1778409"/>
                <a:gd name="connsiteX5" fmla="*/ 2265365 w 2265365"/>
                <a:gd name="connsiteY5" fmla="*/ 1778409 h 1778409"/>
                <a:gd name="connsiteX6" fmla="*/ 829668 w 2265365"/>
                <a:gd name="connsiteY6" fmla="*/ 1028161 h 1778409"/>
                <a:gd name="connsiteX7" fmla="*/ 1696817 w 2265365"/>
                <a:gd name="connsiteY7" fmla="*/ 243493 h 1778409"/>
                <a:gd name="connsiteX8" fmla="*/ 4988 w 2265365"/>
                <a:gd name="connsiteY8" fmla="*/ 43468 h 1778409"/>
                <a:gd name="connsiteX0" fmla="*/ 4988 w 2265365"/>
                <a:gd name="connsiteY0" fmla="*/ 43468 h 1778409"/>
                <a:gd name="connsiteX1" fmla="*/ 0 w 2265365"/>
                <a:gd name="connsiteY1" fmla="*/ 0 h 1778409"/>
                <a:gd name="connsiteX2" fmla="*/ 1855113 w 2265365"/>
                <a:gd name="connsiteY2" fmla="*/ 256655 h 1778409"/>
                <a:gd name="connsiteX3" fmla="*/ 918965 w 2265365"/>
                <a:gd name="connsiteY3" fmla="*/ 1049637 h 1778409"/>
                <a:gd name="connsiteX4" fmla="*/ 2255918 w 2265365"/>
                <a:gd name="connsiteY4" fmla="*/ 1641597 h 1778409"/>
                <a:gd name="connsiteX5" fmla="*/ 2265365 w 2265365"/>
                <a:gd name="connsiteY5" fmla="*/ 1778409 h 1778409"/>
                <a:gd name="connsiteX6" fmla="*/ 829668 w 2265365"/>
                <a:gd name="connsiteY6" fmla="*/ 1028161 h 1778409"/>
                <a:gd name="connsiteX7" fmla="*/ 1696817 w 2265365"/>
                <a:gd name="connsiteY7" fmla="*/ 243493 h 1778409"/>
                <a:gd name="connsiteX8" fmla="*/ 4988 w 2265365"/>
                <a:gd name="connsiteY8" fmla="*/ 43468 h 1778409"/>
                <a:gd name="connsiteX0" fmla="*/ 4988 w 2265365"/>
                <a:gd name="connsiteY0" fmla="*/ 43468 h 1778409"/>
                <a:gd name="connsiteX1" fmla="*/ 0 w 2265365"/>
                <a:gd name="connsiteY1" fmla="*/ 0 h 1778409"/>
                <a:gd name="connsiteX2" fmla="*/ 1855113 w 2265365"/>
                <a:gd name="connsiteY2" fmla="*/ 256655 h 1778409"/>
                <a:gd name="connsiteX3" fmla="*/ 918965 w 2265365"/>
                <a:gd name="connsiteY3" fmla="*/ 1049637 h 1778409"/>
                <a:gd name="connsiteX4" fmla="*/ 2255918 w 2265365"/>
                <a:gd name="connsiteY4" fmla="*/ 1641597 h 1778409"/>
                <a:gd name="connsiteX5" fmla="*/ 2265365 w 2265365"/>
                <a:gd name="connsiteY5" fmla="*/ 1778409 h 1778409"/>
                <a:gd name="connsiteX6" fmla="*/ 829668 w 2265365"/>
                <a:gd name="connsiteY6" fmla="*/ 1028161 h 1778409"/>
                <a:gd name="connsiteX7" fmla="*/ 1696817 w 2265365"/>
                <a:gd name="connsiteY7" fmla="*/ 243493 h 1778409"/>
                <a:gd name="connsiteX8" fmla="*/ 4988 w 2265365"/>
                <a:gd name="connsiteY8" fmla="*/ 43468 h 1778409"/>
                <a:gd name="connsiteX0" fmla="*/ 4988 w 2265365"/>
                <a:gd name="connsiteY0" fmla="*/ 43468 h 1778409"/>
                <a:gd name="connsiteX1" fmla="*/ 0 w 2265365"/>
                <a:gd name="connsiteY1" fmla="*/ 0 h 1778409"/>
                <a:gd name="connsiteX2" fmla="*/ 1855113 w 2265365"/>
                <a:gd name="connsiteY2" fmla="*/ 256655 h 1778409"/>
                <a:gd name="connsiteX3" fmla="*/ 929639 w 2265365"/>
                <a:gd name="connsiteY3" fmla="*/ 1046065 h 1778409"/>
                <a:gd name="connsiteX4" fmla="*/ 2255918 w 2265365"/>
                <a:gd name="connsiteY4" fmla="*/ 1641597 h 1778409"/>
                <a:gd name="connsiteX5" fmla="*/ 2265365 w 2265365"/>
                <a:gd name="connsiteY5" fmla="*/ 1778409 h 1778409"/>
                <a:gd name="connsiteX6" fmla="*/ 829668 w 2265365"/>
                <a:gd name="connsiteY6" fmla="*/ 1028161 h 1778409"/>
                <a:gd name="connsiteX7" fmla="*/ 1696817 w 2265365"/>
                <a:gd name="connsiteY7" fmla="*/ 243493 h 1778409"/>
                <a:gd name="connsiteX8" fmla="*/ 4988 w 2265365"/>
                <a:gd name="connsiteY8" fmla="*/ 43468 h 1778409"/>
                <a:gd name="connsiteX0" fmla="*/ 4988 w 2265365"/>
                <a:gd name="connsiteY0" fmla="*/ 43468 h 1778409"/>
                <a:gd name="connsiteX1" fmla="*/ 0 w 2265365"/>
                <a:gd name="connsiteY1" fmla="*/ 0 h 1778409"/>
                <a:gd name="connsiteX2" fmla="*/ 1855113 w 2265365"/>
                <a:gd name="connsiteY2" fmla="*/ 256655 h 1778409"/>
                <a:gd name="connsiteX3" fmla="*/ 929639 w 2265365"/>
                <a:gd name="connsiteY3" fmla="*/ 1046065 h 1778409"/>
                <a:gd name="connsiteX4" fmla="*/ 2255918 w 2265365"/>
                <a:gd name="connsiteY4" fmla="*/ 1641597 h 1778409"/>
                <a:gd name="connsiteX5" fmla="*/ 2265365 w 2265365"/>
                <a:gd name="connsiteY5" fmla="*/ 1778409 h 1778409"/>
                <a:gd name="connsiteX6" fmla="*/ 829668 w 2265365"/>
                <a:gd name="connsiteY6" fmla="*/ 1028161 h 1778409"/>
                <a:gd name="connsiteX7" fmla="*/ 1696817 w 2265365"/>
                <a:gd name="connsiteY7" fmla="*/ 243493 h 1778409"/>
                <a:gd name="connsiteX8" fmla="*/ 4988 w 2265365"/>
                <a:gd name="connsiteY8" fmla="*/ 43468 h 1778409"/>
                <a:gd name="connsiteX0" fmla="*/ 4988 w 2265365"/>
                <a:gd name="connsiteY0" fmla="*/ 43468 h 1778409"/>
                <a:gd name="connsiteX1" fmla="*/ 0 w 2265365"/>
                <a:gd name="connsiteY1" fmla="*/ 0 h 1778409"/>
                <a:gd name="connsiteX2" fmla="*/ 1855113 w 2265365"/>
                <a:gd name="connsiteY2" fmla="*/ 256655 h 1778409"/>
                <a:gd name="connsiteX3" fmla="*/ 929639 w 2265365"/>
                <a:gd name="connsiteY3" fmla="*/ 1046065 h 1778409"/>
                <a:gd name="connsiteX4" fmla="*/ 2252361 w 2265365"/>
                <a:gd name="connsiteY4" fmla="*/ 1677318 h 1778409"/>
                <a:gd name="connsiteX5" fmla="*/ 2265365 w 2265365"/>
                <a:gd name="connsiteY5" fmla="*/ 1778409 h 1778409"/>
                <a:gd name="connsiteX6" fmla="*/ 829668 w 2265365"/>
                <a:gd name="connsiteY6" fmla="*/ 1028161 h 1778409"/>
                <a:gd name="connsiteX7" fmla="*/ 1696817 w 2265365"/>
                <a:gd name="connsiteY7" fmla="*/ 243493 h 1778409"/>
                <a:gd name="connsiteX8" fmla="*/ 4988 w 2265365"/>
                <a:gd name="connsiteY8" fmla="*/ 43468 h 1778409"/>
                <a:gd name="connsiteX0" fmla="*/ 4988 w 2265365"/>
                <a:gd name="connsiteY0" fmla="*/ 43468 h 1778409"/>
                <a:gd name="connsiteX1" fmla="*/ 0 w 2265365"/>
                <a:gd name="connsiteY1" fmla="*/ 0 h 1778409"/>
                <a:gd name="connsiteX2" fmla="*/ 1855113 w 2265365"/>
                <a:gd name="connsiteY2" fmla="*/ 256655 h 1778409"/>
                <a:gd name="connsiteX3" fmla="*/ 929639 w 2265365"/>
                <a:gd name="connsiteY3" fmla="*/ 1046065 h 1778409"/>
                <a:gd name="connsiteX4" fmla="*/ 2252361 w 2265365"/>
                <a:gd name="connsiteY4" fmla="*/ 1677318 h 1778409"/>
                <a:gd name="connsiteX5" fmla="*/ 2265365 w 2265365"/>
                <a:gd name="connsiteY5" fmla="*/ 1778409 h 1778409"/>
                <a:gd name="connsiteX6" fmla="*/ 829668 w 2265365"/>
                <a:gd name="connsiteY6" fmla="*/ 1028161 h 1778409"/>
                <a:gd name="connsiteX7" fmla="*/ 1696817 w 2265365"/>
                <a:gd name="connsiteY7" fmla="*/ 243493 h 1778409"/>
                <a:gd name="connsiteX8" fmla="*/ 4988 w 2265365"/>
                <a:gd name="connsiteY8" fmla="*/ 43468 h 1778409"/>
                <a:gd name="connsiteX0" fmla="*/ 4988 w 2265365"/>
                <a:gd name="connsiteY0" fmla="*/ 43468 h 1778409"/>
                <a:gd name="connsiteX1" fmla="*/ 0 w 2265365"/>
                <a:gd name="connsiteY1" fmla="*/ 0 h 1778409"/>
                <a:gd name="connsiteX2" fmla="*/ 1855113 w 2265365"/>
                <a:gd name="connsiteY2" fmla="*/ 256655 h 1778409"/>
                <a:gd name="connsiteX3" fmla="*/ 929639 w 2265365"/>
                <a:gd name="connsiteY3" fmla="*/ 1046065 h 1778409"/>
                <a:gd name="connsiteX4" fmla="*/ 2252361 w 2265365"/>
                <a:gd name="connsiteY4" fmla="*/ 1677318 h 1778409"/>
                <a:gd name="connsiteX5" fmla="*/ 2265365 w 2265365"/>
                <a:gd name="connsiteY5" fmla="*/ 1778409 h 1778409"/>
                <a:gd name="connsiteX6" fmla="*/ 829668 w 2265365"/>
                <a:gd name="connsiteY6" fmla="*/ 1028161 h 1778409"/>
                <a:gd name="connsiteX7" fmla="*/ 1753740 w 2265365"/>
                <a:gd name="connsiteY7" fmla="*/ 261353 h 1778409"/>
                <a:gd name="connsiteX8" fmla="*/ 4988 w 2265365"/>
                <a:gd name="connsiteY8" fmla="*/ 43468 h 1778409"/>
                <a:gd name="connsiteX0" fmla="*/ 4988 w 2265365"/>
                <a:gd name="connsiteY0" fmla="*/ 43468 h 1778409"/>
                <a:gd name="connsiteX1" fmla="*/ 0 w 2265365"/>
                <a:gd name="connsiteY1" fmla="*/ 0 h 1778409"/>
                <a:gd name="connsiteX2" fmla="*/ 1855113 w 2265365"/>
                <a:gd name="connsiteY2" fmla="*/ 256655 h 1778409"/>
                <a:gd name="connsiteX3" fmla="*/ 929639 w 2265365"/>
                <a:gd name="connsiteY3" fmla="*/ 1046065 h 1778409"/>
                <a:gd name="connsiteX4" fmla="*/ 2252361 w 2265365"/>
                <a:gd name="connsiteY4" fmla="*/ 1677318 h 1778409"/>
                <a:gd name="connsiteX5" fmla="*/ 2265365 w 2265365"/>
                <a:gd name="connsiteY5" fmla="*/ 1778409 h 1778409"/>
                <a:gd name="connsiteX6" fmla="*/ 829668 w 2265365"/>
                <a:gd name="connsiteY6" fmla="*/ 1028161 h 1778409"/>
                <a:gd name="connsiteX7" fmla="*/ 1753740 w 2265365"/>
                <a:gd name="connsiteY7" fmla="*/ 261353 h 1778409"/>
                <a:gd name="connsiteX8" fmla="*/ 4988 w 2265365"/>
                <a:gd name="connsiteY8" fmla="*/ 43468 h 1778409"/>
                <a:gd name="connsiteX0" fmla="*/ 4988 w 2284380"/>
                <a:gd name="connsiteY0" fmla="*/ 43468 h 1778409"/>
                <a:gd name="connsiteX1" fmla="*/ 0 w 2284380"/>
                <a:gd name="connsiteY1" fmla="*/ 0 h 1778409"/>
                <a:gd name="connsiteX2" fmla="*/ 1855113 w 2284380"/>
                <a:gd name="connsiteY2" fmla="*/ 256655 h 1778409"/>
                <a:gd name="connsiteX3" fmla="*/ 929639 w 2284380"/>
                <a:gd name="connsiteY3" fmla="*/ 1046065 h 1778409"/>
                <a:gd name="connsiteX4" fmla="*/ 2284380 w 2284380"/>
                <a:gd name="connsiteY4" fmla="*/ 1441560 h 1778409"/>
                <a:gd name="connsiteX5" fmla="*/ 2265365 w 2284380"/>
                <a:gd name="connsiteY5" fmla="*/ 1778409 h 1778409"/>
                <a:gd name="connsiteX6" fmla="*/ 829668 w 2284380"/>
                <a:gd name="connsiteY6" fmla="*/ 1028161 h 1778409"/>
                <a:gd name="connsiteX7" fmla="*/ 1753740 w 2284380"/>
                <a:gd name="connsiteY7" fmla="*/ 261353 h 1778409"/>
                <a:gd name="connsiteX8" fmla="*/ 4988 w 2284380"/>
                <a:gd name="connsiteY8" fmla="*/ 43468 h 1778409"/>
                <a:gd name="connsiteX0" fmla="*/ 4988 w 2286710"/>
                <a:gd name="connsiteY0" fmla="*/ 43468 h 1503358"/>
                <a:gd name="connsiteX1" fmla="*/ 0 w 2286710"/>
                <a:gd name="connsiteY1" fmla="*/ 0 h 1503358"/>
                <a:gd name="connsiteX2" fmla="*/ 1855113 w 2286710"/>
                <a:gd name="connsiteY2" fmla="*/ 256655 h 1503358"/>
                <a:gd name="connsiteX3" fmla="*/ 929639 w 2286710"/>
                <a:gd name="connsiteY3" fmla="*/ 1046065 h 1503358"/>
                <a:gd name="connsiteX4" fmla="*/ 2284380 w 2286710"/>
                <a:gd name="connsiteY4" fmla="*/ 1441560 h 1503358"/>
                <a:gd name="connsiteX5" fmla="*/ 2286710 w 2286710"/>
                <a:gd name="connsiteY5" fmla="*/ 1503358 h 1503358"/>
                <a:gd name="connsiteX6" fmla="*/ 829668 w 2286710"/>
                <a:gd name="connsiteY6" fmla="*/ 1028161 h 1503358"/>
                <a:gd name="connsiteX7" fmla="*/ 1753740 w 2286710"/>
                <a:gd name="connsiteY7" fmla="*/ 261353 h 1503358"/>
                <a:gd name="connsiteX8" fmla="*/ 4988 w 2286710"/>
                <a:gd name="connsiteY8" fmla="*/ 43468 h 1503358"/>
                <a:gd name="connsiteX0" fmla="*/ 4988 w 2286710"/>
                <a:gd name="connsiteY0" fmla="*/ 43468 h 1503358"/>
                <a:gd name="connsiteX1" fmla="*/ 0 w 2286710"/>
                <a:gd name="connsiteY1" fmla="*/ 0 h 1503358"/>
                <a:gd name="connsiteX2" fmla="*/ 1855113 w 2286710"/>
                <a:gd name="connsiteY2" fmla="*/ 256655 h 1503358"/>
                <a:gd name="connsiteX3" fmla="*/ 929639 w 2286710"/>
                <a:gd name="connsiteY3" fmla="*/ 1046065 h 1503358"/>
                <a:gd name="connsiteX4" fmla="*/ 2284380 w 2286710"/>
                <a:gd name="connsiteY4" fmla="*/ 1441560 h 1503358"/>
                <a:gd name="connsiteX5" fmla="*/ 2286710 w 2286710"/>
                <a:gd name="connsiteY5" fmla="*/ 1503358 h 1503358"/>
                <a:gd name="connsiteX6" fmla="*/ 829668 w 2286710"/>
                <a:gd name="connsiteY6" fmla="*/ 1028161 h 1503358"/>
                <a:gd name="connsiteX7" fmla="*/ 1753740 w 2286710"/>
                <a:gd name="connsiteY7" fmla="*/ 261353 h 1503358"/>
                <a:gd name="connsiteX8" fmla="*/ 4988 w 2286710"/>
                <a:gd name="connsiteY8" fmla="*/ 43468 h 1503358"/>
                <a:gd name="connsiteX0" fmla="*/ 4988 w 2286710"/>
                <a:gd name="connsiteY0" fmla="*/ 43468 h 1503358"/>
                <a:gd name="connsiteX1" fmla="*/ 0 w 2286710"/>
                <a:gd name="connsiteY1" fmla="*/ 0 h 1503358"/>
                <a:gd name="connsiteX2" fmla="*/ 1855113 w 2286710"/>
                <a:gd name="connsiteY2" fmla="*/ 256655 h 1503358"/>
                <a:gd name="connsiteX3" fmla="*/ 929639 w 2286710"/>
                <a:gd name="connsiteY3" fmla="*/ 1046065 h 1503358"/>
                <a:gd name="connsiteX4" fmla="*/ 2284380 w 2286710"/>
                <a:gd name="connsiteY4" fmla="*/ 1441560 h 1503358"/>
                <a:gd name="connsiteX5" fmla="*/ 2286710 w 2286710"/>
                <a:gd name="connsiteY5" fmla="*/ 1503358 h 1503358"/>
                <a:gd name="connsiteX6" fmla="*/ 829668 w 2286710"/>
                <a:gd name="connsiteY6" fmla="*/ 1028161 h 1503358"/>
                <a:gd name="connsiteX7" fmla="*/ 1753740 w 2286710"/>
                <a:gd name="connsiteY7" fmla="*/ 261353 h 1503358"/>
                <a:gd name="connsiteX8" fmla="*/ 4988 w 2286710"/>
                <a:gd name="connsiteY8" fmla="*/ 43468 h 1503358"/>
                <a:gd name="connsiteX0" fmla="*/ 4988 w 2286710"/>
                <a:gd name="connsiteY0" fmla="*/ 43468 h 1503358"/>
                <a:gd name="connsiteX1" fmla="*/ 0 w 2286710"/>
                <a:gd name="connsiteY1" fmla="*/ 0 h 1503358"/>
                <a:gd name="connsiteX2" fmla="*/ 1855113 w 2286710"/>
                <a:gd name="connsiteY2" fmla="*/ 256655 h 1503358"/>
                <a:gd name="connsiteX3" fmla="*/ 929639 w 2286710"/>
                <a:gd name="connsiteY3" fmla="*/ 1046065 h 1503358"/>
                <a:gd name="connsiteX4" fmla="*/ 2284380 w 2286710"/>
                <a:gd name="connsiteY4" fmla="*/ 1441560 h 1503358"/>
                <a:gd name="connsiteX5" fmla="*/ 2286710 w 2286710"/>
                <a:gd name="connsiteY5" fmla="*/ 1503358 h 1503358"/>
                <a:gd name="connsiteX6" fmla="*/ 829668 w 2286710"/>
                <a:gd name="connsiteY6" fmla="*/ 1028161 h 1503358"/>
                <a:gd name="connsiteX7" fmla="*/ 1753740 w 2286710"/>
                <a:gd name="connsiteY7" fmla="*/ 261353 h 1503358"/>
                <a:gd name="connsiteX8" fmla="*/ 4988 w 2286710"/>
                <a:gd name="connsiteY8" fmla="*/ 43468 h 1503358"/>
                <a:gd name="connsiteX0" fmla="*/ 4988 w 2286710"/>
                <a:gd name="connsiteY0" fmla="*/ 43468 h 1503358"/>
                <a:gd name="connsiteX1" fmla="*/ 0 w 2286710"/>
                <a:gd name="connsiteY1" fmla="*/ 0 h 1503358"/>
                <a:gd name="connsiteX2" fmla="*/ 1855113 w 2286710"/>
                <a:gd name="connsiteY2" fmla="*/ 256655 h 1503358"/>
                <a:gd name="connsiteX3" fmla="*/ 929639 w 2286710"/>
                <a:gd name="connsiteY3" fmla="*/ 1046065 h 1503358"/>
                <a:gd name="connsiteX4" fmla="*/ 2284380 w 2286710"/>
                <a:gd name="connsiteY4" fmla="*/ 1441560 h 1503358"/>
                <a:gd name="connsiteX5" fmla="*/ 2286710 w 2286710"/>
                <a:gd name="connsiteY5" fmla="*/ 1503358 h 1503358"/>
                <a:gd name="connsiteX6" fmla="*/ 829668 w 2286710"/>
                <a:gd name="connsiteY6" fmla="*/ 1028161 h 1503358"/>
                <a:gd name="connsiteX7" fmla="*/ 1753740 w 2286710"/>
                <a:gd name="connsiteY7" fmla="*/ 261353 h 1503358"/>
                <a:gd name="connsiteX8" fmla="*/ 4988 w 2286710"/>
                <a:gd name="connsiteY8" fmla="*/ 43468 h 1503358"/>
                <a:gd name="connsiteX0" fmla="*/ 4988 w 2286710"/>
                <a:gd name="connsiteY0" fmla="*/ 43468 h 1503358"/>
                <a:gd name="connsiteX1" fmla="*/ 0 w 2286710"/>
                <a:gd name="connsiteY1" fmla="*/ 0 h 1503358"/>
                <a:gd name="connsiteX2" fmla="*/ 1855113 w 2286710"/>
                <a:gd name="connsiteY2" fmla="*/ 256655 h 1503358"/>
                <a:gd name="connsiteX3" fmla="*/ 929639 w 2286710"/>
                <a:gd name="connsiteY3" fmla="*/ 1046065 h 1503358"/>
                <a:gd name="connsiteX4" fmla="*/ 2284380 w 2286710"/>
                <a:gd name="connsiteY4" fmla="*/ 1441560 h 1503358"/>
                <a:gd name="connsiteX5" fmla="*/ 2286710 w 2286710"/>
                <a:gd name="connsiteY5" fmla="*/ 1503358 h 1503358"/>
                <a:gd name="connsiteX6" fmla="*/ 829668 w 2286710"/>
                <a:gd name="connsiteY6" fmla="*/ 1028161 h 1503358"/>
                <a:gd name="connsiteX7" fmla="*/ 1753740 w 2286710"/>
                <a:gd name="connsiteY7" fmla="*/ 261353 h 1503358"/>
                <a:gd name="connsiteX8" fmla="*/ 4988 w 2286710"/>
                <a:gd name="connsiteY8" fmla="*/ 43468 h 1503358"/>
                <a:gd name="connsiteX0" fmla="*/ 4988 w 2286710"/>
                <a:gd name="connsiteY0" fmla="*/ 43468 h 1503358"/>
                <a:gd name="connsiteX1" fmla="*/ 0 w 2286710"/>
                <a:gd name="connsiteY1" fmla="*/ 0 h 1503358"/>
                <a:gd name="connsiteX2" fmla="*/ 1855113 w 2286710"/>
                <a:gd name="connsiteY2" fmla="*/ 256655 h 1503358"/>
                <a:gd name="connsiteX3" fmla="*/ 911850 w 2286710"/>
                <a:gd name="connsiteY3" fmla="*/ 1038920 h 1503358"/>
                <a:gd name="connsiteX4" fmla="*/ 2284380 w 2286710"/>
                <a:gd name="connsiteY4" fmla="*/ 1441560 h 1503358"/>
                <a:gd name="connsiteX5" fmla="*/ 2286710 w 2286710"/>
                <a:gd name="connsiteY5" fmla="*/ 1503358 h 1503358"/>
                <a:gd name="connsiteX6" fmla="*/ 829668 w 2286710"/>
                <a:gd name="connsiteY6" fmla="*/ 1028161 h 1503358"/>
                <a:gd name="connsiteX7" fmla="*/ 1753740 w 2286710"/>
                <a:gd name="connsiteY7" fmla="*/ 261353 h 1503358"/>
                <a:gd name="connsiteX8" fmla="*/ 4988 w 2286710"/>
                <a:gd name="connsiteY8" fmla="*/ 43468 h 1503358"/>
                <a:gd name="connsiteX0" fmla="*/ 4988 w 2286710"/>
                <a:gd name="connsiteY0" fmla="*/ 43468 h 1503358"/>
                <a:gd name="connsiteX1" fmla="*/ 0 w 2286710"/>
                <a:gd name="connsiteY1" fmla="*/ 0 h 1503358"/>
                <a:gd name="connsiteX2" fmla="*/ 1855113 w 2286710"/>
                <a:gd name="connsiteY2" fmla="*/ 256655 h 1503358"/>
                <a:gd name="connsiteX3" fmla="*/ 911850 w 2286710"/>
                <a:gd name="connsiteY3" fmla="*/ 1038920 h 1503358"/>
                <a:gd name="connsiteX4" fmla="*/ 2284380 w 2286710"/>
                <a:gd name="connsiteY4" fmla="*/ 1441560 h 1503358"/>
                <a:gd name="connsiteX5" fmla="*/ 2286710 w 2286710"/>
                <a:gd name="connsiteY5" fmla="*/ 1503358 h 1503358"/>
                <a:gd name="connsiteX6" fmla="*/ 829668 w 2286710"/>
                <a:gd name="connsiteY6" fmla="*/ 1028161 h 1503358"/>
                <a:gd name="connsiteX7" fmla="*/ 1753740 w 2286710"/>
                <a:gd name="connsiteY7" fmla="*/ 261353 h 1503358"/>
                <a:gd name="connsiteX8" fmla="*/ 4988 w 2286710"/>
                <a:gd name="connsiteY8" fmla="*/ 43468 h 1503358"/>
                <a:gd name="connsiteX0" fmla="*/ 4988 w 2286710"/>
                <a:gd name="connsiteY0" fmla="*/ 43468 h 1503358"/>
                <a:gd name="connsiteX1" fmla="*/ 0 w 2286710"/>
                <a:gd name="connsiteY1" fmla="*/ 0 h 1503358"/>
                <a:gd name="connsiteX2" fmla="*/ 1855113 w 2286710"/>
                <a:gd name="connsiteY2" fmla="*/ 256655 h 1503358"/>
                <a:gd name="connsiteX3" fmla="*/ 911850 w 2286710"/>
                <a:gd name="connsiteY3" fmla="*/ 1038920 h 1503358"/>
                <a:gd name="connsiteX4" fmla="*/ 2284380 w 2286710"/>
                <a:gd name="connsiteY4" fmla="*/ 1441560 h 1503358"/>
                <a:gd name="connsiteX5" fmla="*/ 2286710 w 2286710"/>
                <a:gd name="connsiteY5" fmla="*/ 1503358 h 1503358"/>
                <a:gd name="connsiteX6" fmla="*/ 829668 w 2286710"/>
                <a:gd name="connsiteY6" fmla="*/ 1028161 h 1503358"/>
                <a:gd name="connsiteX7" fmla="*/ 1753740 w 2286710"/>
                <a:gd name="connsiteY7" fmla="*/ 261353 h 1503358"/>
                <a:gd name="connsiteX8" fmla="*/ 4988 w 2286710"/>
                <a:gd name="connsiteY8" fmla="*/ 43468 h 1503358"/>
                <a:gd name="connsiteX0" fmla="*/ 14 w 2295966"/>
                <a:gd name="connsiteY0" fmla="*/ 39896 h 1503358"/>
                <a:gd name="connsiteX1" fmla="*/ 9256 w 2295966"/>
                <a:gd name="connsiteY1" fmla="*/ 0 h 1503358"/>
                <a:gd name="connsiteX2" fmla="*/ 1864369 w 2295966"/>
                <a:gd name="connsiteY2" fmla="*/ 256655 h 1503358"/>
                <a:gd name="connsiteX3" fmla="*/ 921106 w 2295966"/>
                <a:gd name="connsiteY3" fmla="*/ 1038920 h 1503358"/>
                <a:gd name="connsiteX4" fmla="*/ 2293636 w 2295966"/>
                <a:gd name="connsiteY4" fmla="*/ 1441560 h 1503358"/>
                <a:gd name="connsiteX5" fmla="*/ 2295966 w 2295966"/>
                <a:gd name="connsiteY5" fmla="*/ 1503358 h 1503358"/>
                <a:gd name="connsiteX6" fmla="*/ 838924 w 2295966"/>
                <a:gd name="connsiteY6" fmla="*/ 1028161 h 1503358"/>
                <a:gd name="connsiteX7" fmla="*/ 1762996 w 2295966"/>
                <a:gd name="connsiteY7" fmla="*/ 261353 h 1503358"/>
                <a:gd name="connsiteX8" fmla="*/ 14 w 2295966"/>
                <a:gd name="connsiteY8" fmla="*/ 39896 h 1503358"/>
                <a:gd name="connsiteX0" fmla="*/ 1431 w 2286710"/>
                <a:gd name="connsiteY0" fmla="*/ 32752 h 1503358"/>
                <a:gd name="connsiteX1" fmla="*/ 0 w 2286710"/>
                <a:gd name="connsiteY1" fmla="*/ 0 h 1503358"/>
                <a:gd name="connsiteX2" fmla="*/ 1855113 w 2286710"/>
                <a:gd name="connsiteY2" fmla="*/ 256655 h 1503358"/>
                <a:gd name="connsiteX3" fmla="*/ 911850 w 2286710"/>
                <a:gd name="connsiteY3" fmla="*/ 1038920 h 1503358"/>
                <a:gd name="connsiteX4" fmla="*/ 2284380 w 2286710"/>
                <a:gd name="connsiteY4" fmla="*/ 1441560 h 1503358"/>
                <a:gd name="connsiteX5" fmla="*/ 2286710 w 2286710"/>
                <a:gd name="connsiteY5" fmla="*/ 1503358 h 1503358"/>
                <a:gd name="connsiteX6" fmla="*/ 829668 w 2286710"/>
                <a:gd name="connsiteY6" fmla="*/ 1028161 h 1503358"/>
                <a:gd name="connsiteX7" fmla="*/ 1753740 w 2286710"/>
                <a:gd name="connsiteY7" fmla="*/ 261353 h 1503358"/>
                <a:gd name="connsiteX8" fmla="*/ 1431 w 2286710"/>
                <a:gd name="connsiteY8" fmla="*/ 32752 h 1503358"/>
                <a:gd name="connsiteX0" fmla="*/ 1431 w 2286710"/>
                <a:gd name="connsiteY0" fmla="*/ 32752 h 1503358"/>
                <a:gd name="connsiteX1" fmla="*/ 0 w 2286710"/>
                <a:gd name="connsiteY1" fmla="*/ 0 h 1503358"/>
                <a:gd name="connsiteX2" fmla="*/ 1855113 w 2286710"/>
                <a:gd name="connsiteY2" fmla="*/ 256655 h 1503358"/>
                <a:gd name="connsiteX3" fmla="*/ 911850 w 2286710"/>
                <a:gd name="connsiteY3" fmla="*/ 1038920 h 1503358"/>
                <a:gd name="connsiteX4" fmla="*/ 2284380 w 2286710"/>
                <a:gd name="connsiteY4" fmla="*/ 1441560 h 1503358"/>
                <a:gd name="connsiteX5" fmla="*/ 2286710 w 2286710"/>
                <a:gd name="connsiteY5" fmla="*/ 1503358 h 1503358"/>
                <a:gd name="connsiteX6" fmla="*/ 829668 w 2286710"/>
                <a:gd name="connsiteY6" fmla="*/ 1028161 h 1503358"/>
                <a:gd name="connsiteX7" fmla="*/ 1753740 w 2286710"/>
                <a:gd name="connsiteY7" fmla="*/ 261353 h 1503358"/>
                <a:gd name="connsiteX8" fmla="*/ 1431 w 2286710"/>
                <a:gd name="connsiteY8" fmla="*/ 32752 h 1503358"/>
                <a:gd name="connsiteX0" fmla="*/ 1431 w 2286710"/>
                <a:gd name="connsiteY0" fmla="*/ 32752 h 1503358"/>
                <a:gd name="connsiteX1" fmla="*/ 0 w 2286710"/>
                <a:gd name="connsiteY1" fmla="*/ 0 h 1503358"/>
                <a:gd name="connsiteX2" fmla="*/ 1855113 w 2286710"/>
                <a:gd name="connsiteY2" fmla="*/ 256655 h 1503358"/>
                <a:gd name="connsiteX3" fmla="*/ 911850 w 2286710"/>
                <a:gd name="connsiteY3" fmla="*/ 1038920 h 1503358"/>
                <a:gd name="connsiteX4" fmla="*/ 2284380 w 2286710"/>
                <a:gd name="connsiteY4" fmla="*/ 1441560 h 1503358"/>
                <a:gd name="connsiteX5" fmla="*/ 2286710 w 2286710"/>
                <a:gd name="connsiteY5" fmla="*/ 1503358 h 1503358"/>
                <a:gd name="connsiteX6" fmla="*/ 808322 w 2286710"/>
                <a:gd name="connsiteY6" fmla="*/ 1028161 h 1503358"/>
                <a:gd name="connsiteX7" fmla="*/ 1753740 w 2286710"/>
                <a:gd name="connsiteY7" fmla="*/ 261353 h 1503358"/>
                <a:gd name="connsiteX8" fmla="*/ 1431 w 2286710"/>
                <a:gd name="connsiteY8" fmla="*/ 32752 h 1503358"/>
                <a:gd name="connsiteX0" fmla="*/ 1431 w 2286710"/>
                <a:gd name="connsiteY0" fmla="*/ 32752 h 1503358"/>
                <a:gd name="connsiteX1" fmla="*/ 0 w 2286710"/>
                <a:gd name="connsiteY1" fmla="*/ 0 h 1503358"/>
                <a:gd name="connsiteX2" fmla="*/ 1855113 w 2286710"/>
                <a:gd name="connsiteY2" fmla="*/ 256655 h 1503358"/>
                <a:gd name="connsiteX3" fmla="*/ 911850 w 2286710"/>
                <a:gd name="connsiteY3" fmla="*/ 1038920 h 1503358"/>
                <a:gd name="connsiteX4" fmla="*/ 2284380 w 2286710"/>
                <a:gd name="connsiteY4" fmla="*/ 1441560 h 1503358"/>
                <a:gd name="connsiteX5" fmla="*/ 2286710 w 2286710"/>
                <a:gd name="connsiteY5" fmla="*/ 1503358 h 1503358"/>
                <a:gd name="connsiteX6" fmla="*/ 808322 w 2286710"/>
                <a:gd name="connsiteY6" fmla="*/ 1028161 h 1503358"/>
                <a:gd name="connsiteX7" fmla="*/ 1775087 w 2286710"/>
                <a:gd name="connsiteY7" fmla="*/ 243492 h 1503358"/>
                <a:gd name="connsiteX8" fmla="*/ 1431 w 2286710"/>
                <a:gd name="connsiteY8" fmla="*/ 32752 h 1503358"/>
                <a:gd name="connsiteX0" fmla="*/ 1431 w 2286710"/>
                <a:gd name="connsiteY0" fmla="*/ 32752 h 1503358"/>
                <a:gd name="connsiteX1" fmla="*/ 0 w 2286710"/>
                <a:gd name="connsiteY1" fmla="*/ 0 h 1503358"/>
                <a:gd name="connsiteX2" fmla="*/ 1855113 w 2286710"/>
                <a:gd name="connsiteY2" fmla="*/ 256655 h 1503358"/>
                <a:gd name="connsiteX3" fmla="*/ 911850 w 2286710"/>
                <a:gd name="connsiteY3" fmla="*/ 1038920 h 1503358"/>
                <a:gd name="connsiteX4" fmla="*/ 2284380 w 2286710"/>
                <a:gd name="connsiteY4" fmla="*/ 1441560 h 1503358"/>
                <a:gd name="connsiteX5" fmla="*/ 2286710 w 2286710"/>
                <a:gd name="connsiteY5" fmla="*/ 1503358 h 1503358"/>
                <a:gd name="connsiteX6" fmla="*/ 808322 w 2286710"/>
                <a:gd name="connsiteY6" fmla="*/ 1028161 h 1503358"/>
                <a:gd name="connsiteX7" fmla="*/ 1775087 w 2286710"/>
                <a:gd name="connsiteY7" fmla="*/ 243492 h 1503358"/>
                <a:gd name="connsiteX8" fmla="*/ 1431 w 2286710"/>
                <a:gd name="connsiteY8" fmla="*/ 32752 h 1503358"/>
                <a:gd name="connsiteX0" fmla="*/ 1431 w 2286710"/>
                <a:gd name="connsiteY0" fmla="*/ 32752 h 1503358"/>
                <a:gd name="connsiteX1" fmla="*/ 0 w 2286710"/>
                <a:gd name="connsiteY1" fmla="*/ 0 h 1503358"/>
                <a:gd name="connsiteX2" fmla="*/ 1855113 w 2286710"/>
                <a:gd name="connsiteY2" fmla="*/ 256655 h 1503358"/>
                <a:gd name="connsiteX3" fmla="*/ 911850 w 2286710"/>
                <a:gd name="connsiteY3" fmla="*/ 1038920 h 1503358"/>
                <a:gd name="connsiteX4" fmla="*/ 2284380 w 2286710"/>
                <a:gd name="connsiteY4" fmla="*/ 1441560 h 1503358"/>
                <a:gd name="connsiteX5" fmla="*/ 2286710 w 2286710"/>
                <a:gd name="connsiteY5" fmla="*/ 1503358 h 1503358"/>
                <a:gd name="connsiteX6" fmla="*/ 808322 w 2286710"/>
                <a:gd name="connsiteY6" fmla="*/ 1028161 h 1503358"/>
                <a:gd name="connsiteX7" fmla="*/ 1775087 w 2286710"/>
                <a:gd name="connsiteY7" fmla="*/ 243492 h 1503358"/>
                <a:gd name="connsiteX8" fmla="*/ 1431 w 2286710"/>
                <a:gd name="connsiteY8" fmla="*/ 32752 h 1503358"/>
                <a:gd name="connsiteX0" fmla="*/ 1431 w 2286710"/>
                <a:gd name="connsiteY0" fmla="*/ 22036 h 1492642"/>
                <a:gd name="connsiteX1" fmla="*/ 0 w 2286710"/>
                <a:gd name="connsiteY1" fmla="*/ 0 h 1492642"/>
                <a:gd name="connsiteX2" fmla="*/ 1855113 w 2286710"/>
                <a:gd name="connsiteY2" fmla="*/ 245939 h 1492642"/>
                <a:gd name="connsiteX3" fmla="*/ 911850 w 2286710"/>
                <a:gd name="connsiteY3" fmla="*/ 1028204 h 1492642"/>
                <a:gd name="connsiteX4" fmla="*/ 2284380 w 2286710"/>
                <a:gd name="connsiteY4" fmla="*/ 1430844 h 1492642"/>
                <a:gd name="connsiteX5" fmla="*/ 2286710 w 2286710"/>
                <a:gd name="connsiteY5" fmla="*/ 1492642 h 1492642"/>
                <a:gd name="connsiteX6" fmla="*/ 808322 w 2286710"/>
                <a:gd name="connsiteY6" fmla="*/ 1017445 h 1492642"/>
                <a:gd name="connsiteX7" fmla="*/ 1775087 w 2286710"/>
                <a:gd name="connsiteY7" fmla="*/ 232776 h 1492642"/>
                <a:gd name="connsiteX8" fmla="*/ 1431 w 2286710"/>
                <a:gd name="connsiteY8" fmla="*/ 22036 h 1492642"/>
                <a:gd name="connsiteX0" fmla="*/ 1431 w 2286710"/>
                <a:gd name="connsiteY0" fmla="*/ 22036 h 1492642"/>
                <a:gd name="connsiteX1" fmla="*/ 0 w 2286710"/>
                <a:gd name="connsiteY1" fmla="*/ 0 h 1492642"/>
                <a:gd name="connsiteX2" fmla="*/ 1855113 w 2286710"/>
                <a:gd name="connsiteY2" fmla="*/ 245939 h 1492642"/>
                <a:gd name="connsiteX3" fmla="*/ 911850 w 2286710"/>
                <a:gd name="connsiteY3" fmla="*/ 1028204 h 1492642"/>
                <a:gd name="connsiteX4" fmla="*/ 2284380 w 2286710"/>
                <a:gd name="connsiteY4" fmla="*/ 1430844 h 1492642"/>
                <a:gd name="connsiteX5" fmla="*/ 2286710 w 2286710"/>
                <a:gd name="connsiteY5" fmla="*/ 1492642 h 1492642"/>
                <a:gd name="connsiteX6" fmla="*/ 808322 w 2286710"/>
                <a:gd name="connsiteY6" fmla="*/ 1017445 h 1492642"/>
                <a:gd name="connsiteX7" fmla="*/ 1775087 w 2286710"/>
                <a:gd name="connsiteY7" fmla="*/ 232776 h 1492642"/>
                <a:gd name="connsiteX8" fmla="*/ 1431 w 2286710"/>
                <a:gd name="connsiteY8" fmla="*/ 22036 h 1492642"/>
                <a:gd name="connsiteX0" fmla="*/ 1431 w 2286710"/>
                <a:gd name="connsiteY0" fmla="*/ 22036 h 1492642"/>
                <a:gd name="connsiteX1" fmla="*/ 0 w 2286710"/>
                <a:gd name="connsiteY1" fmla="*/ 0 h 1492642"/>
                <a:gd name="connsiteX2" fmla="*/ 1855113 w 2286710"/>
                <a:gd name="connsiteY2" fmla="*/ 245939 h 1492642"/>
                <a:gd name="connsiteX3" fmla="*/ 911850 w 2286710"/>
                <a:gd name="connsiteY3" fmla="*/ 1028204 h 1492642"/>
                <a:gd name="connsiteX4" fmla="*/ 2280822 w 2286710"/>
                <a:gd name="connsiteY4" fmla="*/ 1412983 h 1492642"/>
                <a:gd name="connsiteX5" fmla="*/ 2286710 w 2286710"/>
                <a:gd name="connsiteY5" fmla="*/ 1492642 h 1492642"/>
                <a:gd name="connsiteX6" fmla="*/ 808322 w 2286710"/>
                <a:gd name="connsiteY6" fmla="*/ 1017445 h 1492642"/>
                <a:gd name="connsiteX7" fmla="*/ 1775087 w 2286710"/>
                <a:gd name="connsiteY7" fmla="*/ 232776 h 1492642"/>
                <a:gd name="connsiteX8" fmla="*/ 1431 w 2286710"/>
                <a:gd name="connsiteY8" fmla="*/ 22036 h 1492642"/>
                <a:gd name="connsiteX0" fmla="*/ 1431 w 2286710"/>
                <a:gd name="connsiteY0" fmla="*/ 22036 h 1492642"/>
                <a:gd name="connsiteX1" fmla="*/ 0 w 2286710"/>
                <a:gd name="connsiteY1" fmla="*/ 0 h 1492642"/>
                <a:gd name="connsiteX2" fmla="*/ 1855113 w 2286710"/>
                <a:gd name="connsiteY2" fmla="*/ 245939 h 1492642"/>
                <a:gd name="connsiteX3" fmla="*/ 911850 w 2286710"/>
                <a:gd name="connsiteY3" fmla="*/ 1028204 h 1492642"/>
                <a:gd name="connsiteX4" fmla="*/ 2280822 w 2286710"/>
                <a:gd name="connsiteY4" fmla="*/ 1412983 h 1492642"/>
                <a:gd name="connsiteX5" fmla="*/ 2286710 w 2286710"/>
                <a:gd name="connsiteY5" fmla="*/ 1492642 h 1492642"/>
                <a:gd name="connsiteX6" fmla="*/ 808322 w 2286710"/>
                <a:gd name="connsiteY6" fmla="*/ 1017445 h 1492642"/>
                <a:gd name="connsiteX7" fmla="*/ 1775087 w 2286710"/>
                <a:gd name="connsiteY7" fmla="*/ 232776 h 1492642"/>
                <a:gd name="connsiteX8" fmla="*/ 1431 w 2286710"/>
                <a:gd name="connsiteY8" fmla="*/ 22036 h 1492642"/>
                <a:gd name="connsiteX0" fmla="*/ 1431 w 2286710"/>
                <a:gd name="connsiteY0" fmla="*/ 22036 h 1492642"/>
                <a:gd name="connsiteX1" fmla="*/ 0 w 2286710"/>
                <a:gd name="connsiteY1" fmla="*/ 0 h 1492642"/>
                <a:gd name="connsiteX2" fmla="*/ 1855113 w 2286710"/>
                <a:gd name="connsiteY2" fmla="*/ 245939 h 1492642"/>
                <a:gd name="connsiteX3" fmla="*/ 911850 w 2286710"/>
                <a:gd name="connsiteY3" fmla="*/ 1028204 h 1492642"/>
                <a:gd name="connsiteX4" fmla="*/ 2277264 w 2286710"/>
                <a:gd name="connsiteY4" fmla="*/ 1402266 h 1492642"/>
                <a:gd name="connsiteX5" fmla="*/ 2286710 w 2286710"/>
                <a:gd name="connsiteY5" fmla="*/ 1492642 h 1492642"/>
                <a:gd name="connsiteX6" fmla="*/ 808322 w 2286710"/>
                <a:gd name="connsiteY6" fmla="*/ 1017445 h 1492642"/>
                <a:gd name="connsiteX7" fmla="*/ 1775087 w 2286710"/>
                <a:gd name="connsiteY7" fmla="*/ 232776 h 1492642"/>
                <a:gd name="connsiteX8" fmla="*/ 1431 w 2286710"/>
                <a:gd name="connsiteY8" fmla="*/ 22036 h 1492642"/>
                <a:gd name="connsiteX0" fmla="*/ 1431 w 2288075"/>
                <a:gd name="connsiteY0" fmla="*/ 22036 h 1492642"/>
                <a:gd name="connsiteX1" fmla="*/ 0 w 2288075"/>
                <a:gd name="connsiteY1" fmla="*/ 0 h 1492642"/>
                <a:gd name="connsiteX2" fmla="*/ 1855113 w 2288075"/>
                <a:gd name="connsiteY2" fmla="*/ 245939 h 1492642"/>
                <a:gd name="connsiteX3" fmla="*/ 911850 w 2288075"/>
                <a:gd name="connsiteY3" fmla="*/ 1028204 h 1492642"/>
                <a:gd name="connsiteX4" fmla="*/ 2287937 w 2288075"/>
                <a:gd name="connsiteY4" fmla="*/ 1402266 h 1492642"/>
                <a:gd name="connsiteX5" fmla="*/ 2286710 w 2288075"/>
                <a:gd name="connsiteY5" fmla="*/ 1492642 h 1492642"/>
                <a:gd name="connsiteX6" fmla="*/ 808322 w 2288075"/>
                <a:gd name="connsiteY6" fmla="*/ 1017445 h 1492642"/>
                <a:gd name="connsiteX7" fmla="*/ 1775087 w 2288075"/>
                <a:gd name="connsiteY7" fmla="*/ 232776 h 1492642"/>
                <a:gd name="connsiteX8" fmla="*/ 1431 w 2288075"/>
                <a:gd name="connsiteY8" fmla="*/ 22036 h 1492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88075" h="1492642">
                  <a:moveTo>
                    <a:pt x="1431" y="22036"/>
                  </a:moveTo>
                  <a:cubicBezTo>
                    <a:pt x="978" y="-4576"/>
                    <a:pt x="453" y="26612"/>
                    <a:pt x="0" y="0"/>
                  </a:cubicBezTo>
                  <a:cubicBezTo>
                    <a:pt x="320288" y="1618"/>
                    <a:pt x="1801364" y="-2503"/>
                    <a:pt x="1855113" y="245939"/>
                  </a:cubicBezTo>
                  <a:cubicBezTo>
                    <a:pt x="1858288" y="699964"/>
                    <a:pt x="855310" y="577751"/>
                    <a:pt x="911850" y="1028204"/>
                  </a:cubicBezTo>
                  <a:cubicBezTo>
                    <a:pt x="941724" y="1250752"/>
                    <a:pt x="1326933" y="1391642"/>
                    <a:pt x="2287937" y="1402266"/>
                  </a:cubicBezTo>
                  <a:cubicBezTo>
                    <a:pt x="2288714" y="1422865"/>
                    <a:pt x="2285933" y="1472043"/>
                    <a:pt x="2286710" y="1492642"/>
                  </a:cubicBezTo>
                  <a:cubicBezTo>
                    <a:pt x="1907428" y="1478956"/>
                    <a:pt x="825785" y="1512745"/>
                    <a:pt x="808322" y="1017445"/>
                  </a:cubicBezTo>
                  <a:cubicBezTo>
                    <a:pt x="790860" y="522145"/>
                    <a:pt x="1907383" y="588771"/>
                    <a:pt x="1775087" y="232776"/>
                  </a:cubicBezTo>
                  <a:cubicBezTo>
                    <a:pt x="1753996" y="75765"/>
                    <a:pt x="740741" y="41433"/>
                    <a:pt x="1431" y="22036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scene3d>
              <a:camera prst="perspectiveRelaxed">
                <a:rot lat="17973601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rtl="0"/>
              <a:endParaRPr lang="en-US" sz="1100"/>
            </a:p>
          </p:txBody>
        </p:sp>
        <p:sp>
          <p:nvSpPr>
            <p:cNvPr id="157" name="Triangle isocèle 13" descr="Flèche pointant vers la droite">
              <a:extLst>
                <a:ext uri="{FF2B5EF4-FFF2-40B4-BE49-F238E27FC236}">
                  <a16:creationId xmlns:a16="http://schemas.microsoft.com/office/drawing/2014/main" id="{84A45CAB-66B7-4660-B1E4-7BE570D2EFC1}"/>
                </a:ext>
              </a:extLst>
            </p:cNvPr>
            <p:cNvSpPr/>
            <p:nvPr/>
          </p:nvSpPr>
          <p:spPr>
            <a:xfrm rot="5400000">
              <a:off x="8403410" y="4504662"/>
              <a:ext cx="1521184" cy="877498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scene3d>
              <a:camera prst="perspectiveRelaxed">
                <a:rot lat="17973601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rtl="0"/>
              <a:endParaRPr lang="en-US" sz="1100"/>
            </a:p>
          </p:txBody>
        </p:sp>
        <p:grpSp>
          <p:nvGrpSpPr>
            <p:cNvPr id="158" name="Groupe 157" descr="Séparateurs">
              <a:extLst>
                <a:ext uri="{FF2B5EF4-FFF2-40B4-BE49-F238E27FC236}">
                  <a16:creationId xmlns:a16="http://schemas.microsoft.com/office/drawing/2014/main" id="{8EC7083D-1DEC-4F2E-A7E1-7A3EC23E0B0E}"/>
                </a:ext>
              </a:extLst>
            </p:cNvPr>
            <p:cNvGrpSpPr/>
            <p:nvPr/>
          </p:nvGrpSpPr>
          <p:grpSpPr>
            <a:xfrm>
              <a:off x="2710054" y="1854718"/>
              <a:ext cx="2722477" cy="3127210"/>
              <a:chOff x="2710041" y="1854710"/>
              <a:chExt cx="2211479" cy="2381260"/>
            </a:xfrm>
          </p:grpSpPr>
          <p:sp>
            <p:nvSpPr>
              <p:cNvPr id="159" name="Rectangle 158" descr="Séparateur">
                <a:extLst>
                  <a:ext uri="{FF2B5EF4-FFF2-40B4-BE49-F238E27FC236}">
                    <a16:creationId xmlns:a16="http://schemas.microsoft.com/office/drawing/2014/main" id="{94FBCB28-38F2-4AB5-9448-C4D39E960584}"/>
                  </a:ext>
                </a:extLst>
              </p:cNvPr>
              <p:cNvSpPr/>
              <p:nvPr/>
            </p:nvSpPr>
            <p:spPr>
              <a:xfrm>
                <a:off x="2710041" y="1854710"/>
                <a:ext cx="53067" cy="6962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/>
                <a:endParaRPr lang="en-US" sz="1100"/>
              </a:p>
            </p:txBody>
          </p:sp>
          <p:sp>
            <p:nvSpPr>
              <p:cNvPr id="160" name="Rectangle 17" descr="Séparateur">
                <a:extLst>
                  <a:ext uri="{FF2B5EF4-FFF2-40B4-BE49-F238E27FC236}">
                    <a16:creationId xmlns:a16="http://schemas.microsoft.com/office/drawing/2014/main" id="{77881EB9-3B83-4043-8F08-E40BA9902F41}"/>
                  </a:ext>
                </a:extLst>
              </p:cNvPr>
              <p:cNvSpPr/>
              <p:nvPr/>
            </p:nvSpPr>
            <p:spPr>
              <a:xfrm>
                <a:off x="4675703" y="1929440"/>
                <a:ext cx="53067" cy="9051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/>
                <a:endParaRPr lang="en-US" sz="1100"/>
              </a:p>
            </p:txBody>
          </p:sp>
          <p:sp>
            <p:nvSpPr>
              <p:cNvPr id="161" name="Rectangle 18" descr="Séparateur">
                <a:extLst>
                  <a:ext uri="{FF2B5EF4-FFF2-40B4-BE49-F238E27FC236}">
                    <a16:creationId xmlns:a16="http://schemas.microsoft.com/office/drawing/2014/main" id="{52330301-9BFF-45BD-AD97-3482A72D6461}"/>
                  </a:ext>
                </a:extLst>
              </p:cNvPr>
              <p:cNvSpPr/>
              <p:nvPr/>
            </p:nvSpPr>
            <p:spPr>
              <a:xfrm rot="20599438">
                <a:off x="4841920" y="2487068"/>
                <a:ext cx="79600" cy="1495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/>
                <a:endParaRPr lang="en-US" sz="1100"/>
              </a:p>
            </p:txBody>
          </p:sp>
          <p:sp>
            <p:nvSpPr>
              <p:cNvPr id="162" name="Rectangle 161" descr="Séparateur">
                <a:extLst>
                  <a:ext uri="{FF2B5EF4-FFF2-40B4-BE49-F238E27FC236}">
                    <a16:creationId xmlns:a16="http://schemas.microsoft.com/office/drawing/2014/main" id="{EAEE2AC0-792F-4C15-9457-BE3E066B6DDB}"/>
                  </a:ext>
                </a:extLst>
              </p:cNvPr>
              <p:cNvSpPr/>
              <p:nvPr/>
            </p:nvSpPr>
            <p:spPr>
              <a:xfrm rot="374208">
                <a:off x="4814468" y="3985307"/>
                <a:ext cx="106134" cy="25066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/>
                <a:endParaRPr lang="en-US" sz="1100"/>
              </a:p>
            </p:txBody>
          </p:sp>
        </p:grpSp>
      </p:grpSp>
      <p:sp>
        <p:nvSpPr>
          <p:cNvPr id="111" name="Rectangle 110" descr="Années des jalons placées le long de la ligne de chronologie">
            <a:extLst>
              <a:ext uri="{FF2B5EF4-FFF2-40B4-BE49-F238E27FC236}">
                <a16:creationId xmlns:a16="http://schemas.microsoft.com/office/drawing/2014/main" id="{36C89689-3AB6-4983-9DE6-EAC4161FDB0A}"/>
              </a:ext>
            </a:extLst>
          </p:cNvPr>
          <p:cNvSpPr/>
          <p:nvPr/>
        </p:nvSpPr>
        <p:spPr>
          <a:xfrm>
            <a:off x="9066912" y="4952318"/>
            <a:ext cx="816326" cy="358267"/>
          </a:xfrm>
          <a:prstGeom prst="rect">
            <a:avLst/>
          </a:prstGeom>
          <a:noFill/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perspectiveRelaxed">
              <a:rot lat="19173601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0"/>
            <a:fld id="{8FAAFC00-3F4F-4796-A521-DA3036FA27A6}" type="TxLink">
              <a:rPr lang="en-US" sz="1600" b="0" i="0" u="none" strike="noStrike">
                <a:solidFill>
                  <a:schemeClr val="bg1"/>
                </a:solidFill>
                <a:latin typeface="Franklin Gothic Book" panose="020B0503020102020204" pitchFamily="34" charset="0"/>
              </a:rPr>
              <a:pPr algn="r" rtl="0"/>
              <a:t> </a:t>
            </a:fld>
            <a:endParaRPr lang="en-US" sz="160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12" name="Rectangle 111" descr="Années des jalons placées le long de la ligne de chronologie">
            <a:extLst>
              <a:ext uri="{FF2B5EF4-FFF2-40B4-BE49-F238E27FC236}">
                <a16:creationId xmlns:a16="http://schemas.microsoft.com/office/drawing/2014/main" id="{CB3F9106-BA9C-40A5-B4A7-54CB20A7502E}"/>
              </a:ext>
            </a:extLst>
          </p:cNvPr>
          <p:cNvSpPr/>
          <p:nvPr/>
        </p:nvSpPr>
        <p:spPr>
          <a:xfrm rot="20655491">
            <a:off x="6566455" y="2667714"/>
            <a:ext cx="554018" cy="266804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ABC351FD-EF05-4B55-A31C-C68D20B668CE}" type="TxLink">
              <a:rPr lang="en-US" sz="1200" b="0" i="0" u="none" strike="noStrike" cap="none" spc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Book" panose="020B0503020102020204" pitchFamily="34" charset="0"/>
              </a:rPr>
              <a:pPr algn="ctr" rtl="0"/>
              <a:t>2026</a:t>
            </a:fld>
            <a:endParaRPr lang="en-US" sz="6000" b="0" cap="none" spc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ranklin Gothic Book" panose="020B0503020102020204" pitchFamily="34" charset="0"/>
            </a:endParaRPr>
          </a:p>
        </p:txBody>
      </p:sp>
      <p:grpSp>
        <p:nvGrpSpPr>
          <p:cNvPr id="164" name="Groupe 163">
            <a:extLst>
              <a:ext uri="{FF2B5EF4-FFF2-40B4-BE49-F238E27FC236}">
                <a16:creationId xmlns:a16="http://schemas.microsoft.com/office/drawing/2014/main" id="{49E9AD63-6327-1EB2-0A6A-3A29ACAF4B95}"/>
              </a:ext>
            </a:extLst>
          </p:cNvPr>
          <p:cNvGrpSpPr/>
          <p:nvPr/>
        </p:nvGrpSpPr>
        <p:grpSpPr>
          <a:xfrm>
            <a:off x="829701" y="436977"/>
            <a:ext cx="1380165" cy="1668560"/>
            <a:chOff x="829701" y="436977"/>
            <a:chExt cx="1380165" cy="1668560"/>
          </a:xfrm>
        </p:grpSpPr>
        <p:sp>
          <p:nvSpPr>
            <p:cNvPr id="110" name="Rectangle 109" descr="Années des jalons placées le long de la ligne de chronologie">
              <a:extLst>
                <a:ext uri="{FF2B5EF4-FFF2-40B4-BE49-F238E27FC236}">
                  <a16:creationId xmlns:a16="http://schemas.microsoft.com/office/drawing/2014/main" id="{601CFB37-E42E-418F-830E-9B12B734042C}"/>
                </a:ext>
              </a:extLst>
            </p:cNvPr>
            <p:cNvSpPr/>
            <p:nvPr/>
          </p:nvSpPr>
          <p:spPr>
            <a:xfrm>
              <a:off x="1119868" y="1863464"/>
              <a:ext cx="688553" cy="242073"/>
            </a:xfrm>
            <a:prstGeom prst="rect">
              <a:avLst/>
            </a:prstGeom>
            <a:noFill/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 rtl="0"/>
              <a:fld id="{D9E6A135-3514-4822-96FC-28784FBC8805}" type="TxLink">
                <a:rPr lang="en-US" sz="1400" b="0" i="0" u="none" strike="noStrike">
                  <a:solidFill>
                    <a:schemeClr val="accent5">
                      <a:lumMod val="50000"/>
                    </a:schemeClr>
                  </a:solidFill>
                  <a:latin typeface="Franklin Gothic Book" panose="020B0503020102020204" pitchFamily="34" charset="0"/>
                </a:rPr>
                <a:pPr algn="r" rtl="0"/>
                <a:t>2026</a:t>
              </a:fld>
              <a:endParaRPr lang="en-US" sz="140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</a:endParaRPr>
            </a:p>
          </p:txBody>
        </p:sp>
        <p:grpSp>
          <p:nvGrpSpPr>
            <p:cNvPr id="163" name="Groupe 162">
              <a:extLst>
                <a:ext uri="{FF2B5EF4-FFF2-40B4-BE49-F238E27FC236}">
                  <a16:creationId xmlns:a16="http://schemas.microsoft.com/office/drawing/2014/main" id="{4D7D0928-70B9-E469-5890-63604AF0D2F0}"/>
                </a:ext>
              </a:extLst>
            </p:cNvPr>
            <p:cNvGrpSpPr/>
            <p:nvPr/>
          </p:nvGrpSpPr>
          <p:grpSpPr>
            <a:xfrm>
              <a:off x="829701" y="436977"/>
              <a:ext cx="1380165" cy="1426487"/>
              <a:chOff x="1288946" y="553168"/>
              <a:chExt cx="1380165" cy="1426487"/>
            </a:xfrm>
          </p:grpSpPr>
          <p:grpSp>
            <p:nvGrpSpPr>
              <p:cNvPr id="116" name="Groupe 92" descr="Marqueur de jalon avec date">
                <a:extLst>
                  <a:ext uri="{FF2B5EF4-FFF2-40B4-BE49-F238E27FC236}">
                    <a16:creationId xmlns:a16="http://schemas.microsoft.com/office/drawing/2014/main" id="{42DEC03C-DED7-4669-9F00-BCDEED3E48BD}"/>
                  </a:ext>
                </a:extLst>
              </p:cNvPr>
              <p:cNvGrpSpPr/>
              <p:nvPr/>
            </p:nvGrpSpPr>
            <p:grpSpPr>
              <a:xfrm>
                <a:off x="1519610" y="675937"/>
                <a:ext cx="899709" cy="1303718"/>
                <a:chOff x="406269" y="518614"/>
                <a:chExt cx="914400" cy="1308627"/>
              </a:xfrm>
            </p:grpSpPr>
            <p:grpSp>
              <p:nvGrpSpPr>
                <p:cNvPr id="145" name="Groupe 42" descr="Goutte d'eau représentant un jalon">
                  <a:extLst>
                    <a:ext uri="{FF2B5EF4-FFF2-40B4-BE49-F238E27FC236}">
                      <a16:creationId xmlns:a16="http://schemas.microsoft.com/office/drawing/2014/main" id="{CF0D55BA-F4C2-4361-8D78-02E66A907725}"/>
                    </a:ext>
                  </a:extLst>
                </p:cNvPr>
                <p:cNvGrpSpPr/>
                <p:nvPr/>
              </p:nvGrpSpPr>
              <p:grpSpPr>
                <a:xfrm>
                  <a:off x="406269" y="518614"/>
                  <a:ext cx="914400" cy="1308627"/>
                  <a:chOff x="406269" y="518614"/>
                  <a:chExt cx="914400" cy="1308627"/>
                </a:xfrm>
              </p:grpSpPr>
              <p:grpSp>
                <p:nvGrpSpPr>
                  <p:cNvPr id="147" name="Groupe 35" descr="Goutte représentant un jalon">
                    <a:extLst>
                      <a:ext uri="{FF2B5EF4-FFF2-40B4-BE49-F238E27FC236}">
                        <a16:creationId xmlns:a16="http://schemas.microsoft.com/office/drawing/2014/main" id="{F29A4D8E-B123-405E-B376-1027EB9F7065}"/>
                      </a:ext>
                    </a:extLst>
                  </p:cNvPr>
                  <p:cNvGrpSpPr/>
                  <p:nvPr/>
                </p:nvGrpSpPr>
                <p:grpSpPr>
                  <a:xfrm>
                    <a:off x="406269" y="518614"/>
                    <a:ext cx="914400" cy="1308627"/>
                    <a:chOff x="406269" y="518614"/>
                    <a:chExt cx="914400" cy="1308627"/>
                  </a:xfrm>
                </p:grpSpPr>
                <p:sp>
                  <p:nvSpPr>
                    <p:cNvPr id="149" name="Goutte 26" descr="Goutte d'eau">
                      <a:extLst>
                        <a:ext uri="{FF2B5EF4-FFF2-40B4-BE49-F238E27FC236}">
                          <a16:creationId xmlns:a16="http://schemas.microsoft.com/office/drawing/2014/main" id="{5E5DC295-059D-42AA-A44A-719EC1D43EBC}"/>
                        </a:ext>
                      </a:extLst>
                    </p:cNvPr>
                    <p:cNvSpPr/>
                    <p:nvPr/>
                  </p:nvSpPr>
                  <p:spPr>
                    <a:xfrm rot="8060572">
                      <a:off x="406269" y="518614"/>
                      <a:ext cx="914400" cy="914400"/>
                    </a:xfrm>
                    <a:prstGeom prst="teardrop">
                      <a:avLst/>
                    </a:prstGeom>
                    <a:gradFill flip="none" rotWithShape="1">
                      <a:gsLst>
                        <a:gs pos="0">
                          <a:schemeClr val="accent1">
                            <a:lumMod val="50000"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  <a:tileRect/>
                    </a:gradFill>
                    <a:ln>
                      <a:noFill/>
                    </a:ln>
                    <a:effectLst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 rtl="0"/>
                      <a:endParaRPr lang="en-US" sz="1100"/>
                    </a:p>
                  </p:txBody>
                </p:sp>
                <p:sp>
                  <p:nvSpPr>
                    <p:cNvPr id="150" name="Ovale 29" descr="Forme d’ombre">
                      <a:extLst>
                        <a:ext uri="{FF2B5EF4-FFF2-40B4-BE49-F238E27FC236}">
                          <a16:creationId xmlns:a16="http://schemas.microsoft.com/office/drawing/2014/main" id="{4728794A-711F-4106-B7D7-01035C68E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1480" y="1700889"/>
                      <a:ext cx="457200" cy="126352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bg1">
                            <a:lumMod val="50000"/>
                          </a:schemeClr>
                        </a:gs>
                        <a:gs pos="100000">
                          <a:schemeClr val="tx1">
                            <a:lumMod val="65000"/>
                            <a:lumOff val="35000"/>
                          </a:schemeClr>
                        </a:gs>
                      </a:gsLst>
                      <a:lin ang="10800000" scaled="1"/>
                      <a:tileRect/>
                    </a:gradFill>
                    <a:ln>
                      <a:noFill/>
                    </a:ln>
                    <a:scene3d>
                      <a:camera prst="perspectiveRelaxed"/>
                      <a:lightRig rig="threePt" dir="t"/>
                    </a:scene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 rtl="0"/>
                      <a:endParaRPr lang="en-US" sz="1100"/>
                    </a:p>
                  </p:txBody>
                </p:sp>
              </p:grpSp>
              <p:sp>
                <p:nvSpPr>
                  <p:cNvPr id="148" name="Goutte 41" descr="Goutte d'eau">
                    <a:extLst>
                      <a:ext uri="{FF2B5EF4-FFF2-40B4-BE49-F238E27FC236}">
                        <a16:creationId xmlns:a16="http://schemas.microsoft.com/office/drawing/2014/main" id="{6C9DA250-9566-49FF-8EF2-2027EDC50573}"/>
                      </a:ext>
                    </a:extLst>
                  </p:cNvPr>
                  <p:cNvSpPr/>
                  <p:nvPr/>
                </p:nvSpPr>
                <p:spPr>
                  <a:xfrm rot="7971563">
                    <a:off x="497709" y="607339"/>
                    <a:ext cx="731520" cy="731520"/>
                  </a:xfrm>
                  <a:prstGeom prst="teardrop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/>
                    <a:endParaRPr lang="en-US" sz="1100">
                      <a:solidFill>
                        <a:srgbClr val="FF0000"/>
                      </a:solidFill>
                    </a:endParaRPr>
                  </a:p>
                </p:txBody>
              </p:sp>
            </p:grpSp>
            <p:sp>
              <p:nvSpPr>
                <p:cNvPr id="146" name="Ovale 86" descr="Date du jalon dans un cercle">
                  <a:extLst>
                    <a:ext uri="{FF2B5EF4-FFF2-40B4-BE49-F238E27FC236}">
                      <a16:creationId xmlns:a16="http://schemas.microsoft.com/office/drawing/2014/main" id="{C0A8DCFD-F1A1-4B43-AAE7-26C2A692143D}"/>
                    </a:ext>
                  </a:extLst>
                </p:cNvPr>
                <p:cNvSpPr/>
                <p:nvPr/>
              </p:nvSpPr>
              <p:spPr>
                <a:xfrm>
                  <a:off x="456811" y="612321"/>
                  <a:ext cx="816429" cy="713232"/>
                </a:xfrm>
                <a:prstGeom prst="ellipse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rtl="0"/>
                  <a:fld id="{DD742032-384D-483C-8F37-39187AA02759}" type="TxLink">
                    <a:rPr lang="en-US" sz="1200" b="0" i="0" u="none" strike="noStrike">
                      <a:solidFill>
                        <a:srgbClr val="000000"/>
                      </a:solidFill>
                      <a:latin typeface="Franklin Gothic Book" panose="020B0503020102020204" pitchFamily="34" charset="0"/>
                    </a:rPr>
                    <a:pPr algn="ctr" rtl="0"/>
                    <a:t>16 janv</a:t>
                  </a:fld>
                  <a:endParaRPr lang="en-US" sz="1200">
                    <a:solidFill>
                      <a:schemeClr val="accent5">
                        <a:lumMod val="50000"/>
                      </a:schemeClr>
                    </a:solidFill>
                    <a:latin typeface="Franklin Gothic Book" panose="020B0503020102020204" pitchFamily="34" charset="0"/>
                  </a:endParaRPr>
                </a:p>
              </p:txBody>
            </p:sp>
          </p:grpSp>
          <p:sp>
            <p:nvSpPr>
              <p:cNvPr id="103" name="Zone de texte 114" descr="Titre du jalon">
                <a:extLst>
                  <a:ext uri="{FF2B5EF4-FFF2-40B4-BE49-F238E27FC236}">
                    <a16:creationId xmlns:a16="http://schemas.microsoft.com/office/drawing/2014/main" id="{4B37D1F2-757E-4EDB-97AB-1A36A1538833}"/>
                  </a:ext>
                </a:extLst>
              </p:cNvPr>
              <p:cNvSpPr txBox="1"/>
              <p:nvPr/>
            </p:nvSpPr>
            <p:spPr>
              <a:xfrm>
                <a:off x="1288946" y="553168"/>
                <a:ext cx="1380165" cy="864879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1" wrap="square" numCol="1" rtlCol="0" anchor="ctr">
                <a:prstTxWarp prst="textArchUp">
                  <a:avLst/>
                </a:prstTxWarp>
              </a:bodyPr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0"/>
                <a:fld id="{2F3C8EFC-FCA7-42F7-803F-EB4BAD8F5B46}" type="TxLink">
                  <a:rPr lang="en-US" sz="1200" b="0" i="0" u="none" strike="noStrike">
                    <a:solidFill>
                      <a:srgbClr val="000000"/>
                    </a:solidFill>
                    <a:latin typeface="Franklin Gothic Medium" panose="020B0603020102020204" pitchFamily="34" charset="0"/>
                    <a:cs typeface="Courier New" panose="02070309020205020404" pitchFamily="49" charset="0"/>
                  </a:rPr>
                  <a:pPr algn="ctr" rtl="0"/>
                  <a:t>Définition des critères</a:t>
                </a:fld>
                <a:endParaRPr lang="en-US" sz="1200" dirty="0">
                  <a:solidFill>
                    <a:schemeClr val="accent5">
                      <a:lumMod val="50000"/>
                    </a:schemeClr>
                  </a:solidFill>
                  <a:latin typeface="Franklin Gothic Medium" panose="020B0603020102020204" pitchFamily="34" charset="0"/>
                  <a:cs typeface="Courier New" panose="02070309020205020404" pitchFamily="49" charset="0"/>
                </a:endParaRPr>
              </a:p>
            </p:txBody>
          </p:sp>
        </p:grpSp>
      </p:grpSp>
      <p:grpSp>
        <p:nvGrpSpPr>
          <p:cNvPr id="165" name="Groupe 164">
            <a:extLst>
              <a:ext uri="{FF2B5EF4-FFF2-40B4-BE49-F238E27FC236}">
                <a16:creationId xmlns:a16="http://schemas.microsoft.com/office/drawing/2014/main" id="{E0C2B036-8936-73DA-4782-5BB03977DAD6}"/>
              </a:ext>
            </a:extLst>
          </p:cNvPr>
          <p:cNvGrpSpPr/>
          <p:nvPr/>
        </p:nvGrpSpPr>
        <p:grpSpPr>
          <a:xfrm>
            <a:off x="4416123" y="330460"/>
            <a:ext cx="1217590" cy="1684196"/>
            <a:chOff x="4416123" y="330460"/>
            <a:chExt cx="1217590" cy="1684196"/>
          </a:xfrm>
        </p:grpSpPr>
        <p:grpSp>
          <p:nvGrpSpPr>
            <p:cNvPr id="117" name="Groupe 116" descr="Marqueur de jalon avec date">
              <a:extLst>
                <a:ext uri="{FF2B5EF4-FFF2-40B4-BE49-F238E27FC236}">
                  <a16:creationId xmlns:a16="http://schemas.microsoft.com/office/drawing/2014/main" id="{3A476B1C-6D48-40C1-BFC7-3474FDA72BC8}"/>
                </a:ext>
              </a:extLst>
            </p:cNvPr>
            <p:cNvGrpSpPr/>
            <p:nvPr/>
          </p:nvGrpSpPr>
          <p:grpSpPr>
            <a:xfrm>
              <a:off x="4485058" y="458022"/>
              <a:ext cx="1079651" cy="1556634"/>
              <a:chOff x="3420139" y="299879"/>
              <a:chExt cx="1097280" cy="1562495"/>
            </a:xfrm>
          </p:grpSpPr>
          <p:grpSp>
            <p:nvGrpSpPr>
              <p:cNvPr id="139" name="Groupe 138" descr="Goutte d'eau représentant un jalon">
                <a:extLst>
                  <a:ext uri="{FF2B5EF4-FFF2-40B4-BE49-F238E27FC236}">
                    <a16:creationId xmlns:a16="http://schemas.microsoft.com/office/drawing/2014/main" id="{14FC87F1-AF16-47B4-98EB-C68582EA76AB}"/>
                  </a:ext>
                </a:extLst>
              </p:cNvPr>
              <p:cNvGrpSpPr/>
              <p:nvPr/>
            </p:nvGrpSpPr>
            <p:grpSpPr>
              <a:xfrm>
                <a:off x="3420139" y="299879"/>
                <a:ext cx="1097280" cy="1562495"/>
                <a:chOff x="3420139" y="299879"/>
                <a:chExt cx="1097280" cy="1562495"/>
              </a:xfrm>
            </p:grpSpPr>
            <p:grpSp>
              <p:nvGrpSpPr>
                <p:cNvPr id="141" name="Groupe 140" descr="Goutte d'eau représentant un jalon">
                  <a:extLst>
                    <a:ext uri="{FF2B5EF4-FFF2-40B4-BE49-F238E27FC236}">
                      <a16:creationId xmlns:a16="http://schemas.microsoft.com/office/drawing/2014/main" id="{F6B6A94F-0727-488F-B5C0-0AB5F42B67A9}"/>
                    </a:ext>
                  </a:extLst>
                </p:cNvPr>
                <p:cNvGrpSpPr/>
                <p:nvPr/>
              </p:nvGrpSpPr>
              <p:grpSpPr>
                <a:xfrm>
                  <a:off x="3420139" y="299879"/>
                  <a:ext cx="1097280" cy="1562495"/>
                  <a:chOff x="3420139" y="299879"/>
                  <a:chExt cx="1097280" cy="1562495"/>
                </a:xfrm>
              </p:grpSpPr>
              <p:sp>
                <p:nvSpPr>
                  <p:cNvPr id="143" name="Goutte 28" descr="Goutte d'eau">
                    <a:extLst>
                      <a:ext uri="{FF2B5EF4-FFF2-40B4-BE49-F238E27FC236}">
                        <a16:creationId xmlns:a16="http://schemas.microsoft.com/office/drawing/2014/main" id="{17A4CA93-17F7-4232-B044-85280B80BF12}"/>
                      </a:ext>
                    </a:extLst>
                  </p:cNvPr>
                  <p:cNvSpPr/>
                  <p:nvPr/>
                </p:nvSpPr>
                <p:spPr>
                  <a:xfrm rot="8060572">
                    <a:off x="3420139" y="299879"/>
                    <a:ext cx="1097280" cy="1097280"/>
                  </a:xfrm>
                  <a:prstGeom prst="teardrop">
                    <a:avLst/>
                  </a:prstGeom>
                  <a:solidFill>
                    <a:schemeClr val="accent5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/>
                    <a:endParaRPr lang="en-US" sz="1100"/>
                  </a:p>
                </p:txBody>
              </p:sp>
              <p:sp>
                <p:nvSpPr>
                  <p:cNvPr id="144" name="Ovale 30" descr="Forme d’ombre">
                    <a:extLst>
                      <a:ext uri="{FF2B5EF4-FFF2-40B4-BE49-F238E27FC236}">
                        <a16:creationId xmlns:a16="http://schemas.microsoft.com/office/drawing/2014/main" id="{F1E7431A-0F90-4158-BA1C-936B804DA36A}"/>
                      </a:ext>
                    </a:extLst>
                  </p:cNvPr>
                  <p:cNvSpPr/>
                  <p:nvPr/>
                </p:nvSpPr>
                <p:spPr>
                  <a:xfrm>
                    <a:off x="3704262" y="1697782"/>
                    <a:ext cx="548640" cy="164592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tx1">
                          <a:lumMod val="65000"/>
                          <a:lumOff val="35000"/>
                        </a:schemeClr>
                      </a:gs>
                    </a:gsLst>
                    <a:lin ang="10800000" scaled="1"/>
                    <a:tileRect/>
                  </a:gradFill>
                  <a:ln>
                    <a:noFill/>
                  </a:ln>
                  <a:scene3d>
                    <a:camera prst="perspectiveRelaxed"/>
                    <a:lightRig rig="threePt" dir="t"/>
                  </a:scene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/>
                    <a:endParaRPr lang="en-US" sz="1100"/>
                  </a:p>
                </p:txBody>
              </p:sp>
            </p:grpSp>
            <p:sp>
              <p:nvSpPr>
                <p:cNvPr id="142" name="Goutte 43" descr="Goutte d'eau">
                  <a:extLst>
                    <a:ext uri="{FF2B5EF4-FFF2-40B4-BE49-F238E27FC236}">
                      <a16:creationId xmlns:a16="http://schemas.microsoft.com/office/drawing/2014/main" id="{AB20C3D1-FF71-4BE7-9CBC-65C5D47E7AAB}"/>
                    </a:ext>
                  </a:extLst>
                </p:cNvPr>
                <p:cNvSpPr/>
                <p:nvPr/>
              </p:nvSpPr>
              <p:spPr>
                <a:xfrm rot="7971563">
                  <a:off x="3511579" y="399361"/>
                  <a:ext cx="914400" cy="914400"/>
                </a:xfrm>
                <a:prstGeom prst="teardrop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/>
                  <a:endParaRPr lang="en-US" sz="1100"/>
                </a:p>
              </p:txBody>
            </p:sp>
          </p:grpSp>
          <p:sp>
            <p:nvSpPr>
              <p:cNvPr id="140" name="Ovale 87" descr="Date du jalon dans un cercle">
                <a:extLst>
                  <a:ext uri="{FF2B5EF4-FFF2-40B4-BE49-F238E27FC236}">
                    <a16:creationId xmlns:a16="http://schemas.microsoft.com/office/drawing/2014/main" id="{955DA496-C2FC-4C1C-AED2-8CC2A08AE644}"/>
                  </a:ext>
                </a:extLst>
              </p:cNvPr>
              <p:cNvSpPr/>
              <p:nvPr/>
            </p:nvSpPr>
            <p:spPr>
              <a:xfrm>
                <a:off x="3489260" y="473139"/>
                <a:ext cx="923342" cy="73152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0"/>
                <a:fld id="{058C9634-6012-4440-AACD-138E4C1DDF62}" type="TxLink">
                  <a:rPr lang="en-US" sz="1300" b="0" i="0" u="none" strike="noStrike">
                    <a:solidFill>
                      <a:srgbClr val="000000"/>
                    </a:solidFill>
                    <a:latin typeface="Franklin Gothic Book" panose="020B0503020102020204" pitchFamily="34" charset="0"/>
                  </a:rPr>
                  <a:pPr algn="ctr" rtl="0"/>
                  <a:t>15 févr</a:t>
                </a:fld>
                <a:endParaRPr lang="en-US" sz="1300">
                  <a:solidFill>
                    <a:schemeClr val="accent5">
                      <a:lumMod val="50000"/>
                    </a:schemeClr>
                  </a:solidFill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04" name="Zone de texte 110" descr="Titre du jalon">
              <a:extLst>
                <a:ext uri="{FF2B5EF4-FFF2-40B4-BE49-F238E27FC236}">
                  <a16:creationId xmlns:a16="http://schemas.microsoft.com/office/drawing/2014/main" id="{B9765CB4-7949-428D-A3AE-8C7BF301B081}"/>
                </a:ext>
              </a:extLst>
            </p:cNvPr>
            <p:cNvSpPr txBox="1"/>
            <p:nvPr/>
          </p:nvSpPr>
          <p:spPr>
            <a:xfrm>
              <a:off x="4416123" y="330460"/>
              <a:ext cx="1217590" cy="525980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1" wrap="square" numCol="1" rtlCol="0" anchor="ctr">
              <a:prstTxWarp prst="textArchUp">
                <a:avLst/>
              </a:prstTxWarp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fld id="{842BC34D-3FD1-4690-BA55-171575CE5DBD}" type="TxLink">
                <a:rPr lang="en-US" sz="1200" b="0" i="0" u="none" strike="noStrike">
                  <a:solidFill>
                    <a:srgbClr val="000000"/>
                  </a:solidFill>
                  <a:latin typeface="Franklin Gothic Medium" panose="020B0603020102020204" pitchFamily="34" charset="0"/>
                  <a:cs typeface="Courier New" panose="02070309020205020404" pitchFamily="49" charset="0"/>
                </a:rPr>
                <a:pPr algn="ctr" rtl="0"/>
                <a:t>Réalisation des tests</a:t>
              </a:fld>
              <a:endParaRPr lang="en-US" sz="1200">
                <a:solidFill>
                  <a:schemeClr val="accent5">
                    <a:lumMod val="50000"/>
                  </a:schemeClr>
                </a:solidFill>
                <a:latin typeface="Franklin Gothic Medium" panose="020B0603020102020204" pitchFamily="34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66" name="Groupe 165">
            <a:extLst>
              <a:ext uri="{FF2B5EF4-FFF2-40B4-BE49-F238E27FC236}">
                <a16:creationId xmlns:a16="http://schemas.microsoft.com/office/drawing/2014/main" id="{00D3875E-30A9-5D0E-9626-A7985F124E36}"/>
              </a:ext>
            </a:extLst>
          </p:cNvPr>
          <p:cNvGrpSpPr/>
          <p:nvPr/>
        </p:nvGrpSpPr>
        <p:grpSpPr>
          <a:xfrm>
            <a:off x="7756565" y="675947"/>
            <a:ext cx="1259592" cy="1953028"/>
            <a:chOff x="7756565" y="675947"/>
            <a:chExt cx="1259592" cy="1953028"/>
          </a:xfrm>
        </p:grpSpPr>
        <p:grpSp>
          <p:nvGrpSpPr>
            <p:cNvPr id="118" name="Groupe 117" descr="Marqueur de jalon avec date">
              <a:extLst>
                <a:ext uri="{FF2B5EF4-FFF2-40B4-BE49-F238E27FC236}">
                  <a16:creationId xmlns:a16="http://schemas.microsoft.com/office/drawing/2014/main" id="{CA3BCE90-7768-46B6-996D-9D7F4029D02E}"/>
                </a:ext>
              </a:extLst>
            </p:cNvPr>
            <p:cNvGrpSpPr/>
            <p:nvPr/>
          </p:nvGrpSpPr>
          <p:grpSpPr>
            <a:xfrm>
              <a:off x="7756565" y="816534"/>
              <a:ext cx="1259592" cy="1812441"/>
              <a:chOff x="6745065" y="659741"/>
              <a:chExt cx="1280160" cy="1819265"/>
            </a:xfrm>
          </p:grpSpPr>
          <p:grpSp>
            <p:nvGrpSpPr>
              <p:cNvPr id="133" name="Groupe 132" descr="Goutte d'eau représentant un jalon">
                <a:extLst>
                  <a:ext uri="{FF2B5EF4-FFF2-40B4-BE49-F238E27FC236}">
                    <a16:creationId xmlns:a16="http://schemas.microsoft.com/office/drawing/2014/main" id="{7F134430-B9F5-4E1E-A7C7-10C3E1A27026}"/>
                  </a:ext>
                </a:extLst>
              </p:cNvPr>
              <p:cNvGrpSpPr/>
              <p:nvPr/>
            </p:nvGrpSpPr>
            <p:grpSpPr>
              <a:xfrm>
                <a:off x="6745065" y="659741"/>
                <a:ext cx="1280160" cy="1819265"/>
                <a:chOff x="6745065" y="659741"/>
                <a:chExt cx="1280160" cy="1819265"/>
              </a:xfrm>
            </p:grpSpPr>
            <p:grpSp>
              <p:nvGrpSpPr>
                <p:cNvPr id="135" name="Groupe 37" descr="Goutte d'eau représentant un jalon">
                  <a:extLst>
                    <a:ext uri="{FF2B5EF4-FFF2-40B4-BE49-F238E27FC236}">
                      <a16:creationId xmlns:a16="http://schemas.microsoft.com/office/drawing/2014/main" id="{7C9E61EA-AB0A-4BF0-9EE6-9F481E276CE0}"/>
                    </a:ext>
                  </a:extLst>
                </p:cNvPr>
                <p:cNvGrpSpPr/>
                <p:nvPr/>
              </p:nvGrpSpPr>
              <p:grpSpPr>
                <a:xfrm>
                  <a:off x="6745065" y="659741"/>
                  <a:ext cx="1280160" cy="1819265"/>
                  <a:chOff x="6745065" y="659741"/>
                  <a:chExt cx="1280160" cy="1819265"/>
                </a:xfrm>
              </p:grpSpPr>
              <p:sp>
                <p:nvSpPr>
                  <p:cNvPr id="137" name="Goutte 24" descr="Goutte d'eau">
                    <a:extLst>
                      <a:ext uri="{FF2B5EF4-FFF2-40B4-BE49-F238E27FC236}">
                        <a16:creationId xmlns:a16="http://schemas.microsoft.com/office/drawing/2014/main" id="{1475CE86-CD6B-4CE7-B0CB-4A9AF84F5187}"/>
                      </a:ext>
                    </a:extLst>
                  </p:cNvPr>
                  <p:cNvSpPr/>
                  <p:nvPr/>
                </p:nvSpPr>
                <p:spPr>
                  <a:xfrm rot="8060572">
                    <a:off x="6745065" y="659741"/>
                    <a:ext cx="1280160" cy="1280160"/>
                  </a:xfrm>
                  <a:prstGeom prst="teardrop">
                    <a:avLst/>
                  </a:prstGeom>
                  <a:gradFill>
                    <a:gsLst>
                      <a:gs pos="0">
                        <a:schemeClr val="accent3">
                          <a:lumMod val="50000"/>
                        </a:schemeClr>
                      </a:gs>
                      <a:gs pos="100000">
                        <a:schemeClr val="accent3"/>
                      </a:gs>
                    </a:gsLst>
                    <a:lin ang="5400000" scaled="1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/>
                    <a:endParaRPr lang="en-US" sz="1100"/>
                  </a:p>
                </p:txBody>
              </p:sp>
              <p:sp>
                <p:nvSpPr>
                  <p:cNvPr id="138" name="Ovale 31" descr="Goutte d'eau contenant la date du jalon">
                    <a:extLst>
                      <a:ext uri="{FF2B5EF4-FFF2-40B4-BE49-F238E27FC236}">
                        <a16:creationId xmlns:a16="http://schemas.microsoft.com/office/drawing/2014/main" id="{E8F70C65-5006-4703-9FDD-1E8B47A13043}"/>
                      </a:ext>
                    </a:extLst>
                  </p:cNvPr>
                  <p:cNvSpPr/>
                  <p:nvPr/>
                </p:nvSpPr>
                <p:spPr>
                  <a:xfrm>
                    <a:off x="7078873" y="2277838"/>
                    <a:ext cx="640080" cy="201168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tx1">
                          <a:lumMod val="65000"/>
                          <a:lumOff val="35000"/>
                        </a:schemeClr>
                      </a:gs>
                    </a:gsLst>
                    <a:lin ang="10800000" scaled="1"/>
                    <a:tileRect/>
                  </a:gradFill>
                  <a:ln>
                    <a:noFill/>
                  </a:ln>
                  <a:scene3d>
                    <a:camera prst="perspectiveRelaxed"/>
                    <a:lightRig rig="threePt" dir="t"/>
                  </a:scene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/>
                    <a:endParaRPr lang="en-US" sz="1100"/>
                  </a:p>
                </p:txBody>
              </p:sp>
            </p:grpSp>
            <p:sp>
              <p:nvSpPr>
                <p:cNvPr id="136" name="Goutte 44" descr="Goutte d'eau">
                  <a:extLst>
                    <a:ext uri="{FF2B5EF4-FFF2-40B4-BE49-F238E27FC236}">
                      <a16:creationId xmlns:a16="http://schemas.microsoft.com/office/drawing/2014/main" id="{F1CE27A7-D3D8-4E9A-A802-01475D1D3B38}"/>
                    </a:ext>
                  </a:extLst>
                </p:cNvPr>
                <p:cNvSpPr/>
                <p:nvPr/>
              </p:nvSpPr>
              <p:spPr>
                <a:xfrm rot="7971563">
                  <a:off x="6836505" y="737295"/>
                  <a:ext cx="1097280" cy="1097280"/>
                </a:xfrm>
                <a:prstGeom prst="teardrop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/>
                  <a:endParaRPr lang="en-US" sz="1100"/>
                </a:p>
              </p:txBody>
            </p:sp>
          </p:grpSp>
          <p:sp>
            <p:nvSpPr>
              <p:cNvPr id="134" name="Ovale 88" descr="Date du jalon dans un cercle">
                <a:extLst>
                  <a:ext uri="{FF2B5EF4-FFF2-40B4-BE49-F238E27FC236}">
                    <a16:creationId xmlns:a16="http://schemas.microsoft.com/office/drawing/2014/main" id="{8E3B7505-3A21-4583-AF8E-4CC51A3B1532}"/>
                  </a:ext>
                </a:extLst>
              </p:cNvPr>
              <p:cNvSpPr/>
              <p:nvPr/>
            </p:nvSpPr>
            <p:spPr>
              <a:xfrm>
                <a:off x="6871606" y="878244"/>
                <a:ext cx="1030255" cy="841248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0"/>
                <a:fld id="{65E5F573-9EAB-4F74-9FEC-19122EF43B25}" type="TxLink">
                  <a:rPr lang="en-US" sz="1500" b="0" i="0" u="none" strike="noStrike">
                    <a:solidFill>
                      <a:srgbClr val="000000"/>
                    </a:solidFill>
                    <a:latin typeface="Franklin Gothic Book" panose="020B0503020102020204" pitchFamily="34" charset="0"/>
                  </a:rPr>
                  <a:pPr algn="ctr" rtl="0"/>
                  <a:t>16 avr</a:t>
                </a:fld>
                <a:endParaRPr lang="en-US" sz="1500">
                  <a:solidFill>
                    <a:schemeClr val="accent5">
                      <a:lumMod val="50000"/>
                    </a:schemeClr>
                  </a:solidFill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05" name="Zone de texte 111" descr="Titre du jalon">
              <a:extLst>
                <a:ext uri="{FF2B5EF4-FFF2-40B4-BE49-F238E27FC236}">
                  <a16:creationId xmlns:a16="http://schemas.microsoft.com/office/drawing/2014/main" id="{D2F97F1B-C82A-49DC-9387-AE517211F7D5}"/>
                </a:ext>
              </a:extLst>
            </p:cNvPr>
            <p:cNvSpPr txBox="1"/>
            <p:nvPr/>
          </p:nvSpPr>
          <p:spPr>
            <a:xfrm>
              <a:off x="7769759" y="675947"/>
              <a:ext cx="1214531" cy="107494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1" wrap="square" numCol="1" rtlCol="0" anchor="ctr">
              <a:prstTxWarp prst="textArchUp">
                <a:avLst/>
              </a:prstTxWarp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fld id="{9D768786-E618-44D9-B267-ED464692FC10}" type="TxLink">
                <a:rPr lang="en-US" sz="1200" b="0" i="0" u="none" strike="noStrike">
                  <a:solidFill>
                    <a:srgbClr val="000000"/>
                  </a:solidFill>
                  <a:latin typeface="Franklin Gothic Medium" panose="020B0603020102020204" pitchFamily="34" charset="0"/>
                  <a:cs typeface="Courier New" panose="02070309020205020404" pitchFamily="49" charset="0"/>
                </a:rPr>
                <a:pPr algn="ctr" rtl="0"/>
                <a:t>Examen des statistiques</a:t>
              </a:fld>
              <a:endParaRPr lang="en-US" sz="1200">
                <a:solidFill>
                  <a:schemeClr val="accent5">
                    <a:lumMod val="50000"/>
                  </a:schemeClr>
                </a:solidFill>
                <a:latin typeface="Franklin Gothic Medium" panose="020B0603020102020204" pitchFamily="34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67" name="Groupe 166">
            <a:extLst>
              <a:ext uri="{FF2B5EF4-FFF2-40B4-BE49-F238E27FC236}">
                <a16:creationId xmlns:a16="http://schemas.microsoft.com/office/drawing/2014/main" id="{38F5F92F-F67A-B928-3A1C-192CA004AACE}"/>
              </a:ext>
            </a:extLst>
          </p:cNvPr>
          <p:cNvGrpSpPr/>
          <p:nvPr/>
        </p:nvGrpSpPr>
        <p:grpSpPr>
          <a:xfrm>
            <a:off x="2423217" y="2958018"/>
            <a:ext cx="1259592" cy="1946227"/>
            <a:chOff x="2423217" y="2958018"/>
            <a:chExt cx="1259592" cy="1946227"/>
          </a:xfrm>
        </p:grpSpPr>
        <p:grpSp>
          <p:nvGrpSpPr>
            <p:cNvPr id="119" name="Groupe 118" descr="Marqueur de jalon avec date">
              <a:extLst>
                <a:ext uri="{FF2B5EF4-FFF2-40B4-BE49-F238E27FC236}">
                  <a16:creationId xmlns:a16="http://schemas.microsoft.com/office/drawing/2014/main" id="{0A648D5D-8E27-44B6-8F2A-14BB201EDBC7}"/>
                </a:ext>
              </a:extLst>
            </p:cNvPr>
            <p:cNvGrpSpPr/>
            <p:nvPr/>
          </p:nvGrpSpPr>
          <p:grpSpPr>
            <a:xfrm>
              <a:off x="2423217" y="3082500"/>
              <a:ext cx="1259592" cy="1821745"/>
              <a:chOff x="1324631" y="2934239"/>
              <a:chExt cx="1280160" cy="1828604"/>
            </a:xfrm>
          </p:grpSpPr>
          <p:grpSp>
            <p:nvGrpSpPr>
              <p:cNvPr id="127" name="Groupe 54" descr="Goutte d'eau représentant un jalon">
                <a:extLst>
                  <a:ext uri="{FF2B5EF4-FFF2-40B4-BE49-F238E27FC236}">
                    <a16:creationId xmlns:a16="http://schemas.microsoft.com/office/drawing/2014/main" id="{27E94EBE-1199-4490-9C07-FC2E4D7B8EC0}"/>
                  </a:ext>
                </a:extLst>
              </p:cNvPr>
              <p:cNvGrpSpPr/>
              <p:nvPr/>
            </p:nvGrpSpPr>
            <p:grpSpPr>
              <a:xfrm>
                <a:off x="1324631" y="2934239"/>
                <a:ext cx="1280160" cy="1828604"/>
                <a:chOff x="1324631" y="2934239"/>
                <a:chExt cx="1280160" cy="1828604"/>
              </a:xfrm>
            </p:grpSpPr>
            <p:grpSp>
              <p:nvGrpSpPr>
                <p:cNvPr id="129" name="Groupe 128" descr="Goutte d'eau représentant un jalon">
                  <a:extLst>
                    <a:ext uri="{FF2B5EF4-FFF2-40B4-BE49-F238E27FC236}">
                      <a16:creationId xmlns:a16="http://schemas.microsoft.com/office/drawing/2014/main" id="{2DD952B7-3442-4DD7-8973-3F52E4B286F6}"/>
                    </a:ext>
                  </a:extLst>
                </p:cNvPr>
                <p:cNvGrpSpPr/>
                <p:nvPr/>
              </p:nvGrpSpPr>
              <p:grpSpPr>
                <a:xfrm>
                  <a:off x="1324631" y="2934239"/>
                  <a:ext cx="1280160" cy="1828604"/>
                  <a:chOff x="1324631" y="2934239"/>
                  <a:chExt cx="1280160" cy="1828604"/>
                </a:xfrm>
              </p:grpSpPr>
              <p:sp>
                <p:nvSpPr>
                  <p:cNvPr id="131" name="Goutte 25" descr="Goutte d'eau">
                    <a:extLst>
                      <a:ext uri="{FF2B5EF4-FFF2-40B4-BE49-F238E27FC236}">
                        <a16:creationId xmlns:a16="http://schemas.microsoft.com/office/drawing/2014/main" id="{5A002B31-56D0-4BDD-85F5-18DE62FE8320}"/>
                      </a:ext>
                    </a:extLst>
                  </p:cNvPr>
                  <p:cNvSpPr/>
                  <p:nvPr/>
                </p:nvSpPr>
                <p:spPr>
                  <a:xfrm rot="8060572">
                    <a:off x="1324631" y="2934239"/>
                    <a:ext cx="1280160" cy="1280160"/>
                  </a:xfrm>
                  <a:prstGeom prst="teardrop">
                    <a:avLst/>
                  </a:prstGeom>
                  <a:solidFill>
                    <a:srgbClr val="FFFF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/>
                    <a:endParaRPr lang="en-US" sz="1100"/>
                  </a:p>
                </p:txBody>
              </p:sp>
              <p:sp>
                <p:nvSpPr>
                  <p:cNvPr id="132" name="Ovale 34" descr="Forme d’ombre">
                    <a:extLst>
                      <a:ext uri="{FF2B5EF4-FFF2-40B4-BE49-F238E27FC236}">
                        <a16:creationId xmlns:a16="http://schemas.microsoft.com/office/drawing/2014/main" id="{3806F1C6-FF7E-4D9C-832F-C2DECC8F5448}"/>
                      </a:ext>
                    </a:extLst>
                  </p:cNvPr>
                  <p:cNvSpPr/>
                  <p:nvPr/>
                </p:nvSpPr>
                <p:spPr>
                  <a:xfrm>
                    <a:off x="1658049" y="4561675"/>
                    <a:ext cx="640080" cy="201168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tx1">
                          <a:lumMod val="65000"/>
                          <a:lumOff val="35000"/>
                        </a:schemeClr>
                      </a:gs>
                    </a:gsLst>
                    <a:lin ang="10800000" scaled="1"/>
                    <a:tileRect/>
                  </a:gradFill>
                  <a:ln>
                    <a:noFill/>
                  </a:ln>
                  <a:scene3d>
                    <a:camera prst="perspectiveRelaxed"/>
                    <a:lightRig rig="threePt" dir="t"/>
                  </a:scene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/>
                    <a:endParaRPr lang="en-US" sz="1100"/>
                  </a:p>
                </p:txBody>
              </p:sp>
            </p:grpSp>
            <p:sp>
              <p:nvSpPr>
                <p:cNvPr id="130" name="Goutte 45" descr="Goutte d'eau représentant un jalon">
                  <a:extLst>
                    <a:ext uri="{FF2B5EF4-FFF2-40B4-BE49-F238E27FC236}">
                      <a16:creationId xmlns:a16="http://schemas.microsoft.com/office/drawing/2014/main" id="{97EEBE28-1C12-4F98-8823-6F81C63E1201}"/>
                    </a:ext>
                  </a:extLst>
                </p:cNvPr>
                <p:cNvSpPr/>
                <p:nvPr/>
              </p:nvSpPr>
              <p:spPr>
                <a:xfrm rot="7971563">
                  <a:off x="1416071" y="3037477"/>
                  <a:ext cx="1097280" cy="1097280"/>
                </a:xfrm>
                <a:prstGeom prst="teardrop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/>
                  <a:endParaRPr lang="en-US" sz="1100"/>
                </a:p>
              </p:txBody>
            </p:sp>
          </p:grpSp>
          <p:sp>
            <p:nvSpPr>
              <p:cNvPr id="128" name="Ovale 90" descr="Date du jalon dans un cercle">
                <a:extLst>
                  <a:ext uri="{FF2B5EF4-FFF2-40B4-BE49-F238E27FC236}">
                    <a16:creationId xmlns:a16="http://schemas.microsoft.com/office/drawing/2014/main" id="{9319AADF-40A8-4ED9-988D-643BC2C763B3}"/>
                  </a:ext>
                </a:extLst>
              </p:cNvPr>
              <p:cNvSpPr/>
              <p:nvPr/>
            </p:nvSpPr>
            <p:spPr>
              <a:xfrm>
                <a:off x="1389872" y="3149473"/>
                <a:ext cx="1127449" cy="845198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0"/>
                <a:fld id="{709F8ED0-C103-4BE9-8E0E-B95AD2D106D3}" type="TxLink">
                  <a:rPr lang="en-US" sz="1500" b="0" i="0" u="none" strike="noStrike">
                    <a:solidFill>
                      <a:srgbClr val="000000"/>
                    </a:solidFill>
                    <a:latin typeface="Franklin Gothic Book" panose="020B0503020102020204" pitchFamily="34" charset="0"/>
                  </a:rPr>
                  <a:pPr algn="ctr" rtl="0"/>
                  <a:t>15 juil</a:t>
                </a:fld>
                <a:endParaRPr lang="en-US" sz="1500">
                  <a:solidFill>
                    <a:schemeClr val="accent5">
                      <a:lumMod val="50000"/>
                    </a:schemeClr>
                  </a:solidFill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06" name="Zone de texte 112" descr="Titre du jalon">
              <a:extLst>
                <a:ext uri="{FF2B5EF4-FFF2-40B4-BE49-F238E27FC236}">
                  <a16:creationId xmlns:a16="http://schemas.microsoft.com/office/drawing/2014/main" id="{007A3B9A-110B-4B73-869F-E9016CD523AB}"/>
                </a:ext>
              </a:extLst>
            </p:cNvPr>
            <p:cNvSpPr txBox="1"/>
            <p:nvPr/>
          </p:nvSpPr>
          <p:spPr>
            <a:xfrm>
              <a:off x="2459104" y="2958018"/>
              <a:ext cx="1214531" cy="107494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1" wrap="square" numCol="1" rtlCol="0" anchor="ctr">
              <a:prstTxWarp prst="textArchUp">
                <a:avLst/>
              </a:prstTxWarp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fld id="{DB66D3F7-845C-440A-B469-B2B0130057A2}" type="TxLink">
                <a:rPr lang="en-US" sz="1200" b="0" i="0" u="none" strike="noStrike">
                  <a:solidFill>
                    <a:srgbClr val="000000"/>
                  </a:solidFill>
                  <a:latin typeface="Franklin Gothic Medium" panose="020B0603020102020204" pitchFamily="34" charset="0"/>
                  <a:cs typeface="Courier New" panose="02070309020205020404" pitchFamily="49" charset="0"/>
                </a:rPr>
                <a:pPr algn="ctr" rtl="0"/>
                <a:t>Modifications</a:t>
              </a:fld>
              <a:endParaRPr lang="en-US" sz="1200">
                <a:solidFill>
                  <a:schemeClr val="accent5">
                    <a:lumMod val="50000"/>
                  </a:schemeClr>
                </a:solidFill>
                <a:latin typeface="Franklin Gothic Medium" panose="020B0603020102020204" pitchFamily="34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68" name="Groupe 167">
            <a:extLst>
              <a:ext uri="{FF2B5EF4-FFF2-40B4-BE49-F238E27FC236}">
                <a16:creationId xmlns:a16="http://schemas.microsoft.com/office/drawing/2014/main" id="{1C836862-07A8-C005-2A6E-7528E6763A1D}"/>
              </a:ext>
            </a:extLst>
          </p:cNvPr>
          <p:cNvGrpSpPr/>
          <p:nvPr/>
        </p:nvGrpSpPr>
        <p:grpSpPr>
          <a:xfrm>
            <a:off x="7241552" y="2932162"/>
            <a:ext cx="1337666" cy="1951991"/>
            <a:chOff x="6905203" y="2664434"/>
            <a:chExt cx="1439534" cy="2186407"/>
          </a:xfrm>
        </p:grpSpPr>
        <p:grpSp>
          <p:nvGrpSpPr>
            <p:cNvPr id="120" name="Groupe 119" descr="Marqueur de jalon avec date">
              <a:extLst>
                <a:ext uri="{FF2B5EF4-FFF2-40B4-BE49-F238E27FC236}">
                  <a16:creationId xmlns:a16="http://schemas.microsoft.com/office/drawing/2014/main" id="{05E269EC-64DA-4365-ACC3-6C049AA002D1}"/>
                </a:ext>
              </a:extLst>
            </p:cNvPr>
            <p:cNvGrpSpPr/>
            <p:nvPr/>
          </p:nvGrpSpPr>
          <p:grpSpPr>
            <a:xfrm>
              <a:off x="6905203" y="2799445"/>
              <a:ext cx="1439534" cy="2051396"/>
              <a:chOff x="5879802" y="2650118"/>
              <a:chExt cx="1463040" cy="2059120"/>
            </a:xfrm>
          </p:grpSpPr>
          <p:grpSp>
            <p:nvGrpSpPr>
              <p:cNvPr id="121" name="Groupe 53">
                <a:extLst>
                  <a:ext uri="{FF2B5EF4-FFF2-40B4-BE49-F238E27FC236}">
                    <a16:creationId xmlns:a16="http://schemas.microsoft.com/office/drawing/2014/main" id="{B0677BBA-D849-4F34-9EF7-7379BB9D05E6}"/>
                  </a:ext>
                </a:extLst>
              </p:cNvPr>
              <p:cNvGrpSpPr/>
              <p:nvPr/>
            </p:nvGrpSpPr>
            <p:grpSpPr>
              <a:xfrm>
                <a:off x="5879802" y="2650118"/>
                <a:ext cx="1463040" cy="2059120"/>
                <a:chOff x="5879802" y="2650118"/>
                <a:chExt cx="1463040" cy="2059120"/>
              </a:xfrm>
            </p:grpSpPr>
            <p:grpSp>
              <p:nvGrpSpPr>
                <p:cNvPr id="123" name="Groupe 122" descr="Goutte d'eau représentant un jalon">
                  <a:extLst>
                    <a:ext uri="{FF2B5EF4-FFF2-40B4-BE49-F238E27FC236}">
                      <a16:creationId xmlns:a16="http://schemas.microsoft.com/office/drawing/2014/main" id="{DE8FAAB8-9156-44B9-BAA2-52B58632E0C6}"/>
                    </a:ext>
                  </a:extLst>
                </p:cNvPr>
                <p:cNvGrpSpPr/>
                <p:nvPr/>
              </p:nvGrpSpPr>
              <p:grpSpPr>
                <a:xfrm>
                  <a:off x="5879802" y="2650118"/>
                  <a:ext cx="1463040" cy="2059120"/>
                  <a:chOff x="5879802" y="2650118"/>
                  <a:chExt cx="1463040" cy="2059120"/>
                </a:xfrm>
              </p:grpSpPr>
              <p:sp>
                <p:nvSpPr>
                  <p:cNvPr id="125" name="Goutte 27" descr="Goutte d'eau">
                    <a:extLst>
                      <a:ext uri="{FF2B5EF4-FFF2-40B4-BE49-F238E27FC236}">
                        <a16:creationId xmlns:a16="http://schemas.microsoft.com/office/drawing/2014/main" id="{6B484528-5F58-447B-9BD4-3C7F6D1A9A58}"/>
                      </a:ext>
                    </a:extLst>
                  </p:cNvPr>
                  <p:cNvSpPr/>
                  <p:nvPr/>
                </p:nvSpPr>
                <p:spPr>
                  <a:xfrm rot="8060572">
                    <a:off x="5879802" y="2650118"/>
                    <a:ext cx="1463040" cy="1463040"/>
                  </a:xfrm>
                  <a:prstGeom prst="teardrop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/>
                    <a:endParaRPr lang="en-US" sz="1100"/>
                  </a:p>
                </p:txBody>
              </p:sp>
              <p:sp>
                <p:nvSpPr>
                  <p:cNvPr id="126" name="Ovale 32" descr="Forme d’ombre">
                    <a:extLst>
                      <a:ext uri="{FF2B5EF4-FFF2-40B4-BE49-F238E27FC236}">
                        <a16:creationId xmlns:a16="http://schemas.microsoft.com/office/drawing/2014/main" id="{9019DD54-486C-4375-99D5-6F3D261B573D}"/>
                      </a:ext>
                    </a:extLst>
                  </p:cNvPr>
                  <p:cNvSpPr/>
                  <p:nvPr/>
                </p:nvSpPr>
                <p:spPr>
                  <a:xfrm>
                    <a:off x="6168050" y="4480638"/>
                    <a:ext cx="914400" cy="2286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tx1">
                          <a:lumMod val="65000"/>
                          <a:lumOff val="35000"/>
                        </a:schemeClr>
                      </a:gs>
                    </a:gsLst>
                    <a:lin ang="10800000" scaled="1"/>
                    <a:tileRect/>
                  </a:gradFill>
                  <a:ln>
                    <a:noFill/>
                  </a:ln>
                  <a:scene3d>
                    <a:camera prst="perspectiveRelaxed"/>
                    <a:lightRig rig="threePt" dir="t"/>
                  </a:scene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/>
                    <a:endParaRPr lang="en-US" sz="1100"/>
                  </a:p>
                </p:txBody>
              </p:sp>
            </p:grpSp>
            <p:sp>
              <p:nvSpPr>
                <p:cNvPr id="124" name="Goutte 50" descr="Goutte d'eau">
                  <a:extLst>
                    <a:ext uri="{FF2B5EF4-FFF2-40B4-BE49-F238E27FC236}">
                      <a16:creationId xmlns:a16="http://schemas.microsoft.com/office/drawing/2014/main" id="{3937CE69-3668-42EA-AEE2-BF183AA09E46}"/>
                    </a:ext>
                  </a:extLst>
                </p:cNvPr>
                <p:cNvSpPr/>
                <p:nvPr/>
              </p:nvSpPr>
              <p:spPr>
                <a:xfrm rot="7971563">
                  <a:off x="5971242" y="2737239"/>
                  <a:ext cx="1280160" cy="1280160"/>
                </a:xfrm>
                <a:prstGeom prst="teardrop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rtl="0"/>
                  <a:endParaRPr lang="en-US" sz="1100"/>
                </a:p>
              </p:txBody>
            </p:sp>
          </p:grpSp>
          <p:sp>
            <p:nvSpPr>
              <p:cNvPr id="122" name="Ovale 91" descr="Date du jalon dans un cercle">
                <a:extLst>
                  <a:ext uri="{FF2B5EF4-FFF2-40B4-BE49-F238E27FC236}">
                    <a16:creationId xmlns:a16="http://schemas.microsoft.com/office/drawing/2014/main" id="{5C94272F-5021-45F5-A3F7-DB93E60EEBEA}"/>
                  </a:ext>
                </a:extLst>
              </p:cNvPr>
              <p:cNvSpPr/>
              <p:nvPr/>
            </p:nvSpPr>
            <p:spPr>
              <a:xfrm>
                <a:off x="5977424" y="2867221"/>
                <a:ext cx="1292678" cy="932688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0"/>
                <a:fld id="{BFD08584-B24F-40F3-967B-1BCB7FF6D022}" type="TxLink">
                  <a:rPr lang="en-US" sz="1800" b="0" i="0" u="none" strike="noStrike">
                    <a:solidFill>
                      <a:srgbClr val="000000"/>
                    </a:solidFill>
                    <a:latin typeface="Franklin Gothic Book" panose="020B0503020102020204" pitchFamily="34" charset="0"/>
                  </a:rPr>
                  <a:pPr algn="ctr" rtl="0"/>
                  <a:t>12 nov</a:t>
                </a:fld>
                <a:endParaRPr lang="en-US" sz="1800">
                  <a:solidFill>
                    <a:schemeClr val="accent5">
                      <a:lumMod val="50000"/>
                    </a:schemeClr>
                  </a:solidFill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07" name="Zone de texte 113" descr="Titre du jalon">
              <a:extLst>
                <a:ext uri="{FF2B5EF4-FFF2-40B4-BE49-F238E27FC236}">
                  <a16:creationId xmlns:a16="http://schemas.microsoft.com/office/drawing/2014/main" id="{3EC7E44E-FCC0-42B6-9E67-0DF2DD9F127F}"/>
                </a:ext>
              </a:extLst>
            </p:cNvPr>
            <p:cNvSpPr txBox="1"/>
            <p:nvPr/>
          </p:nvSpPr>
          <p:spPr>
            <a:xfrm>
              <a:off x="7027263" y="2664434"/>
              <a:ext cx="1214531" cy="107494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1" wrap="square" numCol="1" rtlCol="0" anchor="ctr">
              <a:prstTxWarp prst="textArchUp">
                <a:avLst/>
              </a:prstTxWarp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fld id="{E93289EC-0FF7-4A88-ABD4-BE6E3DDD81A1}" type="TxLink">
                <a:rPr lang="en-US" sz="1200" b="0" i="0" u="none" strike="noStrike">
                  <a:solidFill>
                    <a:srgbClr val="000000"/>
                  </a:solidFill>
                  <a:latin typeface="Franklin Gothic Medium" panose="020B0603020102020204" pitchFamily="34" charset="0"/>
                  <a:cs typeface="Courier New" panose="02070309020205020404" pitchFamily="49" charset="0"/>
                </a:rPr>
                <a:pPr algn="ctr" rtl="0"/>
                <a:t>Lancement</a:t>
              </a:fld>
              <a:endParaRPr lang="en-US" sz="1200">
                <a:solidFill>
                  <a:schemeClr val="accent5">
                    <a:lumMod val="50000"/>
                  </a:schemeClr>
                </a:solidFill>
                <a:latin typeface="Franklin Gothic Medium" panose="020B0603020102020204" pitchFamily="34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169" name="AutoShape 6">
            <a:extLst>
              <a:ext uri="{FF2B5EF4-FFF2-40B4-BE49-F238E27FC236}">
                <a16:creationId xmlns:a16="http://schemas.microsoft.com/office/drawing/2014/main" id="{F1A448F0-DD04-A2F6-9A15-C25153271BB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61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6E0AD35-6360-5BF3-2B71-8F6985F5A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063C-5FAD-439C-B16D-EC1442A805CD}" type="slidenum">
              <a:rPr lang="fr-FR" smtClean="0"/>
              <a:pPr/>
              <a:t>2</a:t>
            </a:fld>
            <a:r>
              <a:rPr lang="fr-FR"/>
              <a:t> / 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1152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3D2053E-0390-EA0C-F683-06FBFBC14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063C-5FAD-439C-B16D-EC1442A805CD}" type="slidenum">
              <a:rPr lang="fr-FR" smtClean="0"/>
              <a:pPr/>
              <a:t>3</a:t>
            </a:fld>
            <a:r>
              <a:rPr lang="fr-FR"/>
              <a:t> / 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59797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67c313fc-3764-4c09-a4a1-81f35edcef53}" enabled="0" method="" siteId="{67c313fc-3764-4c09-a4a1-81f35edcef5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1566</TotalTime>
  <Words>20</Words>
  <Application>Microsoft Office PowerPoint</Application>
  <PresentationFormat>Grand écran</PresentationFormat>
  <Paragraphs>16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Franklin Gothic Book</vt:lpstr>
      <vt:lpstr>Franklin Gothic Medium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Jean Marie Ramirez</dc:creator>
  <cp:lastModifiedBy>Jean Marie Ramirez</cp:lastModifiedBy>
  <cp:revision>2</cp:revision>
  <dcterms:created xsi:type="dcterms:W3CDTF">2026-01-14T20:40:41Z</dcterms:created>
  <dcterms:modified xsi:type="dcterms:W3CDTF">2026-01-16T09:09:58Z</dcterms:modified>
</cp:coreProperties>
</file>